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4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FFADAD-09CC-4B9A-8345-A13CE5FC5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C8AC26E-D812-4E0D-AB22-9FF59DE8B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8919D-76FD-4506-B96B-255B99F6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B8B5F2-44EC-4333-A46F-F901464E9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082CCF-82FE-400C-891E-9A6B3FE4C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44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F4AD1-1B22-4F08-AD1F-6A260BA2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F03CB60-9D63-4772-ABC8-9781EB61DF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CA5519-1B33-4647-ADEC-EAC4766C8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CCA8C9-C75F-4C4B-B18A-120B4EE6D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4A7211-ADF4-4E0D-B36B-C48FD2941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90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99E95A-C581-4A34-87D6-E6876173B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94E09-F618-4EF4-97FF-414347B2DF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713571-E26E-4519-B7F0-E21ED4DF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D5314-B089-430A-AA86-4BEC4B470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C57336-2A40-40B7-A482-1ED4B54BB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77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45F68D-B8CC-4419-B157-7597D41D2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EF0BA6-A66F-4173-B863-968AF39FB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EB25B1-ECF7-4060-8717-E6EFFE6A8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FF74FC-F47E-4A6F-963C-FAE0ED20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C06EDDA-B770-4136-8701-663EEDCAF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86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EE2AB2-5BAB-402F-A7CB-E0060164D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E31564-7C06-4BC9-8B7E-41E7B7F0B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0833B2-E667-44FE-8A22-D599A004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A37FDE-6B71-438E-A46C-77918FA6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7B0339-5AC2-4589-8599-D1F1F4CE3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66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5295B-A729-4323-8F73-36C0AB669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3F0293-AED7-4BFC-95A4-8CC4DE430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B5146C7-9A79-4D2C-B82B-C862A37CC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E9BDDF-0DDD-427D-B17D-EE938DA1A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CF9DF47-C6C3-408E-8B5A-4E3012B4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274346-CEF2-4C67-9524-6B6950375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66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02FBBE-41BA-4659-8910-ECF4CE29D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7DAF498-2C7C-4EC8-9A74-67EFF6E93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C88F91-1233-4B24-94D9-CA9DD150E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872571C-A54B-419A-B8B9-C200838EE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2A34692-D2F9-4AB5-9E0F-D83906E07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72C8A4-4553-4E0F-A66D-B241F41E2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0EC430E-2841-4459-9B56-EED3FC0F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C5029E7-3597-46AC-BF9A-18CB8D65D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43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B55982-AA32-4765-9DC2-2F3CD2A4A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63D9B1C-A041-4965-9346-065D7A636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5DAB3B-E059-43D2-8976-7E751C91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A4B4A9-E21D-44C9-B040-AE65F26D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105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108BA1B-DEAC-4E57-A12F-A765E041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B4D14C-D09C-4A84-8120-6CF9510B9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FFD4045-E9E1-466B-9B30-993BB884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44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1C1577-FEB9-4EC5-A0E0-E3959FE1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EE8749-A01D-4BE1-BF35-418416970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3101A3A-FD1F-4663-88AB-170E1D2DE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BFDE028-93D2-4EB6-B40D-87D81333E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017167-2AEC-4BB2-8A00-AC60DD32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F0BD76-2A08-439C-879D-D9D434382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46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DED49A-2B54-4108-AFD8-6BD3544CD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F5152A-94ED-4A9D-B13D-F05DCCE18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1BD3A3-BAFB-4817-BE08-208D51742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E69EFB1-B91E-47DA-8C18-69B45B51F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6313C6-5660-4554-A702-AA0EE0EB4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5F01C7-3C3E-4B79-BB75-8590ED44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0977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944B68C-569B-4CFD-904F-C0220344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96ECE2-DD07-487E-B2BC-901AEC23D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274C96-2843-4256-AD73-FEF733D98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435EA-0335-49FD-B2BE-92BA4A1A6C48}" type="datetimeFigureOut">
              <a:rPr lang="fr-FR" smtClean="0"/>
              <a:t>03/01/2020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E7225A-84FD-4B25-9477-2D8D0D46A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53176B-5810-4F7B-B8CB-EBC87CDE79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B09D-BE62-403E-862A-1651675D67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72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image" Target="../media/image2.jpg"/><Relationship Id="rId7" Type="http://schemas.openxmlformats.org/officeDocument/2006/relationships/slide" Target="slid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image" Target="../media/image3.png"/><Relationship Id="rId5" Type="http://schemas.openxmlformats.org/officeDocument/2006/relationships/slide" Target="slide3.xml"/><Relationship Id="rId10" Type="http://schemas.openxmlformats.org/officeDocument/2006/relationships/slide" Target="slide8.xml"/><Relationship Id="rId4" Type="http://schemas.openxmlformats.org/officeDocument/2006/relationships/slide" Target="slide2.xml"/><Relationship Id="rId9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parapluie&#10;&#10;Description générée automatiquement">
            <a:extLst>
              <a:ext uri="{FF2B5EF4-FFF2-40B4-BE49-F238E27FC236}">
                <a16:creationId xmlns:a16="http://schemas.microsoft.com/office/drawing/2014/main" id="{F8260B89-F0BE-4925-B81D-71B1C5BB60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C6FCAF9-6683-4A6A-B464-5FCC753C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" name="Espace réservé du contenu 19" descr="Une image contenant dessin, signe&#10;&#10;Description générée automatiquement">
            <a:extLst>
              <a:ext uri="{FF2B5EF4-FFF2-40B4-BE49-F238E27FC236}">
                <a16:creationId xmlns:a16="http://schemas.microsoft.com/office/drawing/2014/main" id="{96A3777C-A140-4072-9148-9B1C464D1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alphaModFix amt="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4400" y="2256897"/>
            <a:ext cx="2302933" cy="1576121"/>
          </a:xfrm>
        </p:spPr>
      </p:pic>
      <p:sp>
        <p:nvSpPr>
          <p:cNvPr id="5" name="Bouton d’action : vide 4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0365CEB0-D313-42BE-8696-2C6C46E1F584}"/>
              </a:ext>
            </a:extLst>
          </p:cNvPr>
          <p:cNvSpPr/>
          <p:nvPr/>
        </p:nvSpPr>
        <p:spPr>
          <a:xfrm>
            <a:off x="330200" y="566209"/>
            <a:ext cx="1574800" cy="578379"/>
          </a:xfrm>
          <a:prstGeom prst="actionButtonBlan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blancs</a:t>
            </a:r>
          </a:p>
        </p:txBody>
      </p:sp>
      <p:sp>
        <p:nvSpPr>
          <p:cNvPr id="10" name="Bouton d’action : vide 9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6C03FD13-0B42-49CC-9B81-89A181BD474E}"/>
              </a:ext>
            </a:extLst>
          </p:cNvPr>
          <p:cNvSpPr/>
          <p:nvPr/>
        </p:nvSpPr>
        <p:spPr>
          <a:xfrm>
            <a:off x="152400" y="1385359"/>
            <a:ext cx="1574800" cy="578379"/>
          </a:xfrm>
          <a:prstGeom prst="actionButtonBlank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jaunes</a:t>
            </a:r>
          </a:p>
        </p:txBody>
      </p:sp>
      <p:sp>
        <p:nvSpPr>
          <p:cNvPr id="11" name="Bouton d’action : vide 10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B6FEDF9E-FD7D-4ABD-B16B-A71A8AA56F9F}"/>
              </a:ext>
            </a:extLst>
          </p:cNvPr>
          <p:cNvSpPr/>
          <p:nvPr/>
        </p:nvSpPr>
        <p:spPr>
          <a:xfrm>
            <a:off x="152400" y="2256897"/>
            <a:ext cx="1574800" cy="578379"/>
          </a:xfrm>
          <a:prstGeom prst="actionButtonBlank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oranges</a:t>
            </a:r>
          </a:p>
        </p:txBody>
      </p:sp>
      <p:sp>
        <p:nvSpPr>
          <p:cNvPr id="12" name="Bouton d’action : vide 1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FB202233-BCE7-4ED8-B449-CB18FF164524}"/>
              </a:ext>
            </a:extLst>
          </p:cNvPr>
          <p:cNvSpPr/>
          <p:nvPr/>
        </p:nvSpPr>
        <p:spPr>
          <a:xfrm>
            <a:off x="152400" y="3165740"/>
            <a:ext cx="1574800" cy="578379"/>
          </a:xfrm>
          <a:prstGeom prst="actionButtonBlank">
            <a:avLst/>
          </a:prstGeom>
          <a:solidFill>
            <a:srgbClr val="FF5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mauves</a:t>
            </a:r>
          </a:p>
        </p:txBody>
      </p:sp>
      <p:sp>
        <p:nvSpPr>
          <p:cNvPr id="13" name="Bouton d’action : vide 12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9011BD56-8CF8-4C17-9E92-A7C65CE54119}"/>
              </a:ext>
            </a:extLst>
          </p:cNvPr>
          <p:cNvSpPr/>
          <p:nvPr/>
        </p:nvSpPr>
        <p:spPr>
          <a:xfrm>
            <a:off x="173567" y="4022725"/>
            <a:ext cx="1574800" cy="578379"/>
          </a:xfrm>
          <a:prstGeom prst="actionButtonBlank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verts</a:t>
            </a:r>
          </a:p>
        </p:txBody>
      </p:sp>
      <p:sp>
        <p:nvSpPr>
          <p:cNvPr id="14" name="Bouton d’action : vide 13">
            <a:hlinkClick r:id="rId9" action="ppaction://hlinksldjump" highlightClick="1"/>
            <a:extLst>
              <a:ext uri="{FF2B5EF4-FFF2-40B4-BE49-F238E27FC236}">
                <a16:creationId xmlns:a16="http://schemas.microsoft.com/office/drawing/2014/main" id="{BA6B93A4-AE60-48B1-9E3D-DF612B31E4ED}"/>
              </a:ext>
            </a:extLst>
          </p:cNvPr>
          <p:cNvSpPr/>
          <p:nvPr/>
        </p:nvSpPr>
        <p:spPr>
          <a:xfrm>
            <a:off x="419101" y="4810654"/>
            <a:ext cx="1574800" cy="578379"/>
          </a:xfrm>
          <a:prstGeom prst="actionButtonBlank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bleus</a:t>
            </a:r>
          </a:p>
        </p:txBody>
      </p:sp>
      <p:sp>
        <p:nvSpPr>
          <p:cNvPr id="15" name="Bouton d’action : vide 14">
            <a:hlinkClick r:id="rId10" action="ppaction://hlinksldjump" highlightClick="1"/>
            <a:extLst>
              <a:ext uri="{FF2B5EF4-FFF2-40B4-BE49-F238E27FC236}">
                <a16:creationId xmlns:a16="http://schemas.microsoft.com/office/drawing/2014/main" id="{1A0ED281-218C-4DCC-9867-1E1F6530F3C1}"/>
              </a:ext>
            </a:extLst>
          </p:cNvPr>
          <p:cNvSpPr/>
          <p:nvPr/>
        </p:nvSpPr>
        <p:spPr>
          <a:xfrm>
            <a:off x="783167" y="5619750"/>
            <a:ext cx="1574800" cy="578379"/>
          </a:xfrm>
          <a:prstGeom prst="actionButtonBlank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Blocs rouges</a:t>
            </a:r>
          </a:p>
        </p:txBody>
      </p:sp>
      <p:sp>
        <p:nvSpPr>
          <p:cNvPr id="16" name="Bouton d’action : accueil 1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ED6209B-CFC1-4D61-9FF3-98FB905012C3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Bouton d’action : retour ou précédent 1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EE57DFFB-904C-4BDF-94AF-320B1A2D9ED5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outon d’action : avant ou précédent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6264E767-4C05-426E-9738-20EB001580AE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6" name="Picture 2" descr="Résultat de recherche d'images pour &quot;logo ffme&quot;">
            <a:extLst>
              <a:ext uri="{FF2B5EF4-FFF2-40B4-BE49-F238E27FC236}">
                <a16:creationId xmlns:a16="http://schemas.microsoft.com/office/drawing/2014/main" id="{BAC3E006-A268-42F4-BD85-EFC1E47A64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alphaModFix amt="5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69713" y="823119"/>
            <a:ext cx="2237620" cy="78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84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B8B5391D-A0F1-4BA1-B2F5-57C59DBDD09B}"/>
              </a:ext>
            </a:extLst>
          </p:cNvPr>
          <p:cNvSpPr/>
          <p:nvPr/>
        </p:nvSpPr>
        <p:spPr>
          <a:xfrm>
            <a:off x="1273384" y="290146"/>
            <a:ext cx="827998" cy="5820508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7998" h="5820508">
                <a:moveTo>
                  <a:pt x="722470" y="5820508"/>
                </a:moveTo>
                <a:cubicBezTo>
                  <a:pt x="750312" y="5561867"/>
                  <a:pt x="778154" y="5303227"/>
                  <a:pt x="731262" y="5073162"/>
                </a:cubicBezTo>
                <a:cubicBezTo>
                  <a:pt x="684370" y="4843097"/>
                  <a:pt x="529039" y="4687766"/>
                  <a:pt x="441116" y="4440116"/>
                </a:cubicBezTo>
                <a:cubicBezTo>
                  <a:pt x="353193" y="4192466"/>
                  <a:pt x="216912" y="3856893"/>
                  <a:pt x="203724" y="3587262"/>
                </a:cubicBezTo>
                <a:cubicBezTo>
                  <a:pt x="190536" y="3317631"/>
                  <a:pt x="392758" y="3075843"/>
                  <a:pt x="361985" y="2822331"/>
                </a:cubicBezTo>
                <a:cubicBezTo>
                  <a:pt x="331212" y="2568819"/>
                  <a:pt x="60116" y="2390042"/>
                  <a:pt x="19085" y="2066192"/>
                </a:cubicBezTo>
                <a:cubicBezTo>
                  <a:pt x="-21946" y="1742342"/>
                  <a:pt x="35" y="1110762"/>
                  <a:pt x="115801" y="879231"/>
                </a:cubicBezTo>
                <a:cubicBezTo>
                  <a:pt x="231566" y="647700"/>
                  <a:pt x="594982" y="823546"/>
                  <a:pt x="713678" y="677008"/>
                </a:cubicBezTo>
                <a:cubicBezTo>
                  <a:pt x="832374" y="530469"/>
                  <a:pt x="827978" y="0"/>
                  <a:pt x="827978" y="0"/>
                </a:cubicBezTo>
                <a:lnTo>
                  <a:pt x="827978" y="0"/>
                </a:ln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D3348D3C-7C43-4FBB-A68D-591CA45F47CC}"/>
              </a:ext>
            </a:extLst>
          </p:cNvPr>
          <p:cNvSpPr/>
          <p:nvPr/>
        </p:nvSpPr>
        <p:spPr>
          <a:xfrm>
            <a:off x="1689781" y="263769"/>
            <a:ext cx="1053002" cy="5882054"/>
          </a:xfrm>
          <a:custGeom>
            <a:avLst/>
            <a:gdLst>
              <a:gd name="connsiteX0" fmla="*/ 279696 w 1053002"/>
              <a:gd name="connsiteY0" fmla="*/ 5882054 h 5882054"/>
              <a:gd name="connsiteX1" fmla="*/ 306073 w 1053002"/>
              <a:gd name="connsiteY1" fmla="*/ 4774223 h 5882054"/>
              <a:gd name="connsiteX2" fmla="*/ 7134 w 1053002"/>
              <a:gd name="connsiteY2" fmla="*/ 3429000 h 5882054"/>
              <a:gd name="connsiteX3" fmla="*/ 156604 w 1053002"/>
              <a:gd name="connsiteY3" fmla="*/ 2963008 h 5882054"/>
              <a:gd name="connsiteX4" fmla="*/ 824819 w 1053002"/>
              <a:gd name="connsiteY4" fmla="*/ 2286000 h 5882054"/>
              <a:gd name="connsiteX5" fmla="*/ 824819 w 1053002"/>
              <a:gd name="connsiteY5" fmla="*/ 1336431 h 5882054"/>
              <a:gd name="connsiteX6" fmla="*/ 1044627 w 1053002"/>
              <a:gd name="connsiteY6" fmla="*/ 501162 h 5882054"/>
              <a:gd name="connsiteX7" fmla="*/ 490711 w 1053002"/>
              <a:gd name="connsiteY7" fmla="*/ 0 h 588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3002" h="5882054">
                <a:moveTo>
                  <a:pt x="279696" y="5882054"/>
                </a:moveTo>
                <a:cubicBezTo>
                  <a:pt x="315598" y="5532559"/>
                  <a:pt x="351500" y="5183065"/>
                  <a:pt x="306073" y="4774223"/>
                </a:cubicBezTo>
                <a:cubicBezTo>
                  <a:pt x="260646" y="4365381"/>
                  <a:pt x="32045" y="3730869"/>
                  <a:pt x="7134" y="3429000"/>
                </a:cubicBezTo>
                <a:cubicBezTo>
                  <a:pt x="-17777" y="3127131"/>
                  <a:pt x="20323" y="3153508"/>
                  <a:pt x="156604" y="2963008"/>
                </a:cubicBezTo>
                <a:cubicBezTo>
                  <a:pt x="292885" y="2772508"/>
                  <a:pt x="713450" y="2557096"/>
                  <a:pt x="824819" y="2286000"/>
                </a:cubicBezTo>
                <a:cubicBezTo>
                  <a:pt x="936188" y="2014904"/>
                  <a:pt x="788184" y="1633904"/>
                  <a:pt x="824819" y="1336431"/>
                </a:cubicBezTo>
                <a:cubicBezTo>
                  <a:pt x="861454" y="1038958"/>
                  <a:pt x="1100312" y="723900"/>
                  <a:pt x="1044627" y="501162"/>
                </a:cubicBezTo>
                <a:cubicBezTo>
                  <a:pt x="988942" y="278424"/>
                  <a:pt x="739826" y="139212"/>
                  <a:pt x="490711" y="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8B9E4E10-A34B-474C-806E-0E02DBA32E73}"/>
              </a:ext>
            </a:extLst>
          </p:cNvPr>
          <p:cNvSpPr/>
          <p:nvPr/>
        </p:nvSpPr>
        <p:spPr>
          <a:xfrm>
            <a:off x="4574930" y="85212"/>
            <a:ext cx="1218221" cy="5917224"/>
          </a:xfrm>
          <a:custGeom>
            <a:avLst/>
            <a:gdLst>
              <a:gd name="connsiteX0" fmla="*/ 279696 w 1053002"/>
              <a:gd name="connsiteY0" fmla="*/ 5882054 h 5882054"/>
              <a:gd name="connsiteX1" fmla="*/ 306073 w 1053002"/>
              <a:gd name="connsiteY1" fmla="*/ 4774223 h 5882054"/>
              <a:gd name="connsiteX2" fmla="*/ 7134 w 1053002"/>
              <a:gd name="connsiteY2" fmla="*/ 3429000 h 5882054"/>
              <a:gd name="connsiteX3" fmla="*/ 156604 w 1053002"/>
              <a:gd name="connsiteY3" fmla="*/ 2963008 h 5882054"/>
              <a:gd name="connsiteX4" fmla="*/ 824819 w 1053002"/>
              <a:gd name="connsiteY4" fmla="*/ 2286000 h 5882054"/>
              <a:gd name="connsiteX5" fmla="*/ 824819 w 1053002"/>
              <a:gd name="connsiteY5" fmla="*/ 1336431 h 5882054"/>
              <a:gd name="connsiteX6" fmla="*/ 1044627 w 1053002"/>
              <a:gd name="connsiteY6" fmla="*/ 501162 h 5882054"/>
              <a:gd name="connsiteX7" fmla="*/ 490711 w 1053002"/>
              <a:gd name="connsiteY7" fmla="*/ 0 h 5882054"/>
              <a:gd name="connsiteX0" fmla="*/ 624254 w 1444692"/>
              <a:gd name="connsiteY0" fmla="*/ 5917224 h 5917224"/>
              <a:gd name="connsiteX1" fmla="*/ 650631 w 1444692"/>
              <a:gd name="connsiteY1" fmla="*/ 4809393 h 5917224"/>
              <a:gd name="connsiteX2" fmla="*/ 351692 w 1444692"/>
              <a:gd name="connsiteY2" fmla="*/ 3464170 h 5917224"/>
              <a:gd name="connsiteX3" fmla="*/ 501162 w 1444692"/>
              <a:gd name="connsiteY3" fmla="*/ 2998178 h 5917224"/>
              <a:gd name="connsiteX4" fmla="*/ 1169377 w 1444692"/>
              <a:gd name="connsiteY4" fmla="*/ 2321170 h 5917224"/>
              <a:gd name="connsiteX5" fmla="*/ 1169377 w 1444692"/>
              <a:gd name="connsiteY5" fmla="*/ 1371601 h 5917224"/>
              <a:gd name="connsiteX6" fmla="*/ 1389185 w 1444692"/>
              <a:gd name="connsiteY6" fmla="*/ 536332 h 5917224"/>
              <a:gd name="connsiteX7" fmla="*/ 0 w 1444692"/>
              <a:gd name="connsiteY7" fmla="*/ 0 h 5917224"/>
              <a:gd name="connsiteX0" fmla="*/ 624254 w 1267707"/>
              <a:gd name="connsiteY0" fmla="*/ 5917224 h 5917224"/>
              <a:gd name="connsiteX1" fmla="*/ 650631 w 1267707"/>
              <a:gd name="connsiteY1" fmla="*/ 4809393 h 5917224"/>
              <a:gd name="connsiteX2" fmla="*/ 351692 w 1267707"/>
              <a:gd name="connsiteY2" fmla="*/ 3464170 h 5917224"/>
              <a:gd name="connsiteX3" fmla="*/ 501162 w 1267707"/>
              <a:gd name="connsiteY3" fmla="*/ 2998178 h 5917224"/>
              <a:gd name="connsiteX4" fmla="*/ 1169377 w 1267707"/>
              <a:gd name="connsiteY4" fmla="*/ 2321170 h 5917224"/>
              <a:gd name="connsiteX5" fmla="*/ 1169377 w 1267707"/>
              <a:gd name="connsiteY5" fmla="*/ 1371601 h 5917224"/>
              <a:gd name="connsiteX6" fmla="*/ 272562 w 1267707"/>
              <a:gd name="connsiteY6" fmla="*/ 800102 h 5917224"/>
              <a:gd name="connsiteX7" fmla="*/ 0 w 1267707"/>
              <a:gd name="connsiteY7" fmla="*/ 0 h 5917224"/>
              <a:gd name="connsiteX0" fmla="*/ 624254 w 1170097"/>
              <a:gd name="connsiteY0" fmla="*/ 5917224 h 5917224"/>
              <a:gd name="connsiteX1" fmla="*/ 650631 w 1170097"/>
              <a:gd name="connsiteY1" fmla="*/ 4809393 h 5917224"/>
              <a:gd name="connsiteX2" fmla="*/ 351692 w 1170097"/>
              <a:gd name="connsiteY2" fmla="*/ 3464170 h 5917224"/>
              <a:gd name="connsiteX3" fmla="*/ 501162 w 1170097"/>
              <a:gd name="connsiteY3" fmla="*/ 2998178 h 5917224"/>
              <a:gd name="connsiteX4" fmla="*/ 1169377 w 1170097"/>
              <a:gd name="connsiteY4" fmla="*/ 2321170 h 5917224"/>
              <a:gd name="connsiteX5" fmla="*/ 360485 w 1170097"/>
              <a:gd name="connsiteY5" fmla="*/ 1529863 h 5917224"/>
              <a:gd name="connsiteX6" fmla="*/ 272562 w 1170097"/>
              <a:gd name="connsiteY6" fmla="*/ 800102 h 5917224"/>
              <a:gd name="connsiteX7" fmla="*/ 0 w 1170097"/>
              <a:gd name="connsiteY7" fmla="*/ 0 h 5917224"/>
              <a:gd name="connsiteX0" fmla="*/ 624254 w 671961"/>
              <a:gd name="connsiteY0" fmla="*/ 5917224 h 5917224"/>
              <a:gd name="connsiteX1" fmla="*/ 650631 w 671961"/>
              <a:gd name="connsiteY1" fmla="*/ 4809393 h 5917224"/>
              <a:gd name="connsiteX2" fmla="*/ 351692 w 671961"/>
              <a:gd name="connsiteY2" fmla="*/ 3464170 h 5917224"/>
              <a:gd name="connsiteX3" fmla="*/ 501162 w 671961"/>
              <a:gd name="connsiteY3" fmla="*/ 2998178 h 5917224"/>
              <a:gd name="connsiteX4" fmla="*/ 167054 w 671961"/>
              <a:gd name="connsiteY4" fmla="*/ 2479431 h 5917224"/>
              <a:gd name="connsiteX5" fmla="*/ 360485 w 671961"/>
              <a:gd name="connsiteY5" fmla="*/ 1529863 h 5917224"/>
              <a:gd name="connsiteX6" fmla="*/ 272562 w 671961"/>
              <a:gd name="connsiteY6" fmla="*/ 800102 h 5917224"/>
              <a:gd name="connsiteX7" fmla="*/ 0 w 671961"/>
              <a:gd name="connsiteY7" fmla="*/ 0 h 5917224"/>
              <a:gd name="connsiteX0" fmla="*/ 624254 w 1214256"/>
              <a:gd name="connsiteY0" fmla="*/ 5917224 h 5917224"/>
              <a:gd name="connsiteX1" fmla="*/ 650631 w 1214256"/>
              <a:gd name="connsiteY1" fmla="*/ 4809393 h 5917224"/>
              <a:gd name="connsiteX2" fmla="*/ 1213338 w 1214256"/>
              <a:gd name="connsiteY2" fmla="*/ 3499339 h 5917224"/>
              <a:gd name="connsiteX3" fmla="*/ 501162 w 1214256"/>
              <a:gd name="connsiteY3" fmla="*/ 2998178 h 5917224"/>
              <a:gd name="connsiteX4" fmla="*/ 167054 w 1214256"/>
              <a:gd name="connsiteY4" fmla="*/ 2479431 h 5917224"/>
              <a:gd name="connsiteX5" fmla="*/ 360485 w 1214256"/>
              <a:gd name="connsiteY5" fmla="*/ 1529863 h 5917224"/>
              <a:gd name="connsiteX6" fmla="*/ 272562 w 1214256"/>
              <a:gd name="connsiteY6" fmla="*/ 800102 h 5917224"/>
              <a:gd name="connsiteX7" fmla="*/ 0 w 1214256"/>
              <a:gd name="connsiteY7" fmla="*/ 0 h 5917224"/>
              <a:gd name="connsiteX0" fmla="*/ 624254 w 1220407"/>
              <a:gd name="connsiteY0" fmla="*/ 5917224 h 5917224"/>
              <a:gd name="connsiteX1" fmla="*/ 650631 w 1220407"/>
              <a:gd name="connsiteY1" fmla="*/ 4809393 h 5917224"/>
              <a:gd name="connsiteX2" fmla="*/ 1213338 w 1220407"/>
              <a:gd name="connsiteY2" fmla="*/ 3499339 h 5917224"/>
              <a:gd name="connsiteX3" fmla="*/ 914400 w 1220407"/>
              <a:gd name="connsiteY3" fmla="*/ 2734409 h 5917224"/>
              <a:gd name="connsiteX4" fmla="*/ 167054 w 1220407"/>
              <a:gd name="connsiteY4" fmla="*/ 2479431 h 5917224"/>
              <a:gd name="connsiteX5" fmla="*/ 360485 w 1220407"/>
              <a:gd name="connsiteY5" fmla="*/ 1529863 h 5917224"/>
              <a:gd name="connsiteX6" fmla="*/ 272562 w 1220407"/>
              <a:gd name="connsiteY6" fmla="*/ 800102 h 5917224"/>
              <a:gd name="connsiteX7" fmla="*/ 0 w 1220407"/>
              <a:gd name="connsiteY7" fmla="*/ 0 h 5917224"/>
              <a:gd name="connsiteX0" fmla="*/ 624254 w 1218221"/>
              <a:gd name="connsiteY0" fmla="*/ 5917224 h 5917224"/>
              <a:gd name="connsiteX1" fmla="*/ 650631 w 1218221"/>
              <a:gd name="connsiteY1" fmla="*/ 4809393 h 5917224"/>
              <a:gd name="connsiteX2" fmla="*/ 1213338 w 1218221"/>
              <a:gd name="connsiteY2" fmla="*/ 3499339 h 5917224"/>
              <a:gd name="connsiteX3" fmla="*/ 914400 w 1218221"/>
              <a:gd name="connsiteY3" fmla="*/ 2734409 h 5917224"/>
              <a:gd name="connsiteX4" fmla="*/ 747346 w 1218221"/>
              <a:gd name="connsiteY4" fmla="*/ 1890346 h 5917224"/>
              <a:gd name="connsiteX5" fmla="*/ 360485 w 1218221"/>
              <a:gd name="connsiteY5" fmla="*/ 1529863 h 5917224"/>
              <a:gd name="connsiteX6" fmla="*/ 272562 w 1218221"/>
              <a:gd name="connsiteY6" fmla="*/ 800102 h 5917224"/>
              <a:gd name="connsiteX7" fmla="*/ 0 w 1218221"/>
              <a:gd name="connsiteY7" fmla="*/ 0 h 5917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221" h="5917224">
                <a:moveTo>
                  <a:pt x="624254" y="5917224"/>
                </a:moveTo>
                <a:cubicBezTo>
                  <a:pt x="660156" y="5567729"/>
                  <a:pt x="552450" y="5212374"/>
                  <a:pt x="650631" y="4809393"/>
                </a:cubicBezTo>
                <a:cubicBezTo>
                  <a:pt x="748812" y="4406412"/>
                  <a:pt x="1169377" y="3845169"/>
                  <a:pt x="1213338" y="3499339"/>
                </a:cubicBezTo>
                <a:cubicBezTo>
                  <a:pt x="1257299" y="3153509"/>
                  <a:pt x="992065" y="3002574"/>
                  <a:pt x="914400" y="2734409"/>
                </a:cubicBezTo>
                <a:cubicBezTo>
                  <a:pt x="836735" y="2466244"/>
                  <a:pt x="839665" y="2091104"/>
                  <a:pt x="747346" y="1890346"/>
                </a:cubicBezTo>
                <a:cubicBezTo>
                  <a:pt x="655027" y="1689588"/>
                  <a:pt x="439616" y="1711570"/>
                  <a:pt x="360485" y="1529863"/>
                </a:cubicBezTo>
                <a:cubicBezTo>
                  <a:pt x="281354" y="1348156"/>
                  <a:pt x="332643" y="1055079"/>
                  <a:pt x="272562" y="800102"/>
                </a:cubicBezTo>
                <a:cubicBezTo>
                  <a:pt x="212481" y="545125"/>
                  <a:pt x="249115" y="139212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A806F5CC-4E5A-4213-B60F-94BB426526CC}"/>
              </a:ext>
            </a:extLst>
          </p:cNvPr>
          <p:cNvSpPr/>
          <p:nvPr/>
        </p:nvSpPr>
        <p:spPr>
          <a:xfrm>
            <a:off x="5231148" y="272792"/>
            <a:ext cx="1948637" cy="5750169"/>
          </a:xfrm>
          <a:custGeom>
            <a:avLst/>
            <a:gdLst>
              <a:gd name="connsiteX0" fmla="*/ 279696 w 1053002"/>
              <a:gd name="connsiteY0" fmla="*/ 5882054 h 5882054"/>
              <a:gd name="connsiteX1" fmla="*/ 306073 w 1053002"/>
              <a:gd name="connsiteY1" fmla="*/ 4774223 h 5882054"/>
              <a:gd name="connsiteX2" fmla="*/ 7134 w 1053002"/>
              <a:gd name="connsiteY2" fmla="*/ 3429000 h 5882054"/>
              <a:gd name="connsiteX3" fmla="*/ 156604 w 1053002"/>
              <a:gd name="connsiteY3" fmla="*/ 2963008 h 5882054"/>
              <a:gd name="connsiteX4" fmla="*/ 824819 w 1053002"/>
              <a:gd name="connsiteY4" fmla="*/ 2286000 h 5882054"/>
              <a:gd name="connsiteX5" fmla="*/ 824819 w 1053002"/>
              <a:gd name="connsiteY5" fmla="*/ 1336431 h 5882054"/>
              <a:gd name="connsiteX6" fmla="*/ 1044627 w 1053002"/>
              <a:gd name="connsiteY6" fmla="*/ 501162 h 5882054"/>
              <a:gd name="connsiteX7" fmla="*/ 490711 w 1053002"/>
              <a:gd name="connsiteY7" fmla="*/ 0 h 5882054"/>
              <a:gd name="connsiteX0" fmla="*/ 279696 w 2187962"/>
              <a:gd name="connsiteY0" fmla="*/ 5750169 h 5750169"/>
              <a:gd name="connsiteX1" fmla="*/ 306073 w 2187962"/>
              <a:gd name="connsiteY1" fmla="*/ 4642338 h 5750169"/>
              <a:gd name="connsiteX2" fmla="*/ 7134 w 2187962"/>
              <a:gd name="connsiteY2" fmla="*/ 3297115 h 5750169"/>
              <a:gd name="connsiteX3" fmla="*/ 156604 w 2187962"/>
              <a:gd name="connsiteY3" fmla="*/ 2831123 h 5750169"/>
              <a:gd name="connsiteX4" fmla="*/ 824819 w 2187962"/>
              <a:gd name="connsiteY4" fmla="*/ 2154115 h 5750169"/>
              <a:gd name="connsiteX5" fmla="*/ 824819 w 2187962"/>
              <a:gd name="connsiteY5" fmla="*/ 1204546 h 5750169"/>
              <a:gd name="connsiteX6" fmla="*/ 1044627 w 2187962"/>
              <a:gd name="connsiteY6" fmla="*/ 369277 h 5750169"/>
              <a:gd name="connsiteX7" fmla="*/ 2152457 w 2187962"/>
              <a:gd name="connsiteY7" fmla="*/ 0 h 5750169"/>
              <a:gd name="connsiteX0" fmla="*/ 279696 w 2218490"/>
              <a:gd name="connsiteY0" fmla="*/ 5750169 h 5750169"/>
              <a:gd name="connsiteX1" fmla="*/ 306073 w 2218490"/>
              <a:gd name="connsiteY1" fmla="*/ 4642338 h 5750169"/>
              <a:gd name="connsiteX2" fmla="*/ 7134 w 2218490"/>
              <a:gd name="connsiteY2" fmla="*/ 3297115 h 5750169"/>
              <a:gd name="connsiteX3" fmla="*/ 156604 w 2218490"/>
              <a:gd name="connsiteY3" fmla="*/ 2831123 h 5750169"/>
              <a:gd name="connsiteX4" fmla="*/ 824819 w 2218490"/>
              <a:gd name="connsiteY4" fmla="*/ 2154115 h 5750169"/>
              <a:gd name="connsiteX5" fmla="*/ 824819 w 2218490"/>
              <a:gd name="connsiteY5" fmla="*/ 1204546 h 5750169"/>
              <a:gd name="connsiteX6" fmla="*/ 1660088 w 2218490"/>
              <a:gd name="connsiteY6" fmla="*/ 870439 h 5750169"/>
              <a:gd name="connsiteX7" fmla="*/ 2152457 w 2218490"/>
              <a:gd name="connsiteY7" fmla="*/ 0 h 5750169"/>
              <a:gd name="connsiteX0" fmla="*/ 279696 w 2207542"/>
              <a:gd name="connsiteY0" fmla="*/ 5750169 h 5750169"/>
              <a:gd name="connsiteX1" fmla="*/ 306073 w 2207542"/>
              <a:gd name="connsiteY1" fmla="*/ 4642338 h 5750169"/>
              <a:gd name="connsiteX2" fmla="*/ 7134 w 2207542"/>
              <a:gd name="connsiteY2" fmla="*/ 3297115 h 5750169"/>
              <a:gd name="connsiteX3" fmla="*/ 156604 w 2207542"/>
              <a:gd name="connsiteY3" fmla="*/ 2831123 h 5750169"/>
              <a:gd name="connsiteX4" fmla="*/ 824819 w 2207542"/>
              <a:gd name="connsiteY4" fmla="*/ 2154115 h 5750169"/>
              <a:gd name="connsiteX5" fmla="*/ 1739219 w 2207542"/>
              <a:gd name="connsiteY5" fmla="*/ 1459523 h 5750169"/>
              <a:gd name="connsiteX6" fmla="*/ 1660088 w 2207542"/>
              <a:gd name="connsiteY6" fmla="*/ 870439 h 5750169"/>
              <a:gd name="connsiteX7" fmla="*/ 2152457 w 2207542"/>
              <a:gd name="connsiteY7" fmla="*/ 0 h 5750169"/>
              <a:gd name="connsiteX0" fmla="*/ 285617 w 2213463"/>
              <a:gd name="connsiteY0" fmla="*/ 5750169 h 5750169"/>
              <a:gd name="connsiteX1" fmla="*/ 311994 w 2213463"/>
              <a:gd name="connsiteY1" fmla="*/ 4642338 h 5750169"/>
              <a:gd name="connsiteX2" fmla="*/ 13055 w 2213463"/>
              <a:gd name="connsiteY2" fmla="*/ 3297115 h 5750169"/>
              <a:gd name="connsiteX3" fmla="*/ 162525 w 2213463"/>
              <a:gd name="connsiteY3" fmla="*/ 2831123 h 5750169"/>
              <a:gd name="connsiteX4" fmla="*/ 1103301 w 2213463"/>
              <a:gd name="connsiteY4" fmla="*/ 2365131 h 5750169"/>
              <a:gd name="connsiteX5" fmla="*/ 1745140 w 2213463"/>
              <a:gd name="connsiteY5" fmla="*/ 1459523 h 5750169"/>
              <a:gd name="connsiteX6" fmla="*/ 1666009 w 2213463"/>
              <a:gd name="connsiteY6" fmla="*/ 870439 h 5750169"/>
              <a:gd name="connsiteX7" fmla="*/ 2158378 w 2213463"/>
              <a:gd name="connsiteY7" fmla="*/ 0 h 5750169"/>
              <a:gd name="connsiteX0" fmla="*/ 283944 w 2211790"/>
              <a:gd name="connsiteY0" fmla="*/ 5750169 h 5750169"/>
              <a:gd name="connsiteX1" fmla="*/ 310321 w 2211790"/>
              <a:gd name="connsiteY1" fmla="*/ 4642338 h 5750169"/>
              <a:gd name="connsiteX2" fmla="*/ 11382 w 2211790"/>
              <a:gd name="connsiteY2" fmla="*/ 3297115 h 5750169"/>
              <a:gd name="connsiteX3" fmla="*/ 767521 w 2211790"/>
              <a:gd name="connsiteY3" fmla="*/ 3297115 h 5750169"/>
              <a:gd name="connsiteX4" fmla="*/ 1101628 w 2211790"/>
              <a:gd name="connsiteY4" fmla="*/ 2365131 h 5750169"/>
              <a:gd name="connsiteX5" fmla="*/ 1743467 w 2211790"/>
              <a:gd name="connsiteY5" fmla="*/ 1459523 h 5750169"/>
              <a:gd name="connsiteX6" fmla="*/ 1664336 w 2211790"/>
              <a:gd name="connsiteY6" fmla="*/ 870439 h 5750169"/>
              <a:gd name="connsiteX7" fmla="*/ 2156705 w 2211790"/>
              <a:gd name="connsiteY7" fmla="*/ 0 h 5750169"/>
              <a:gd name="connsiteX0" fmla="*/ 20791 w 1948637"/>
              <a:gd name="connsiteY0" fmla="*/ 5750169 h 5750169"/>
              <a:gd name="connsiteX1" fmla="*/ 47168 w 1948637"/>
              <a:gd name="connsiteY1" fmla="*/ 4642338 h 5750169"/>
              <a:gd name="connsiteX2" fmla="*/ 29582 w 1948637"/>
              <a:gd name="connsiteY2" fmla="*/ 3745523 h 5750169"/>
              <a:gd name="connsiteX3" fmla="*/ 504368 w 1948637"/>
              <a:gd name="connsiteY3" fmla="*/ 3297115 h 5750169"/>
              <a:gd name="connsiteX4" fmla="*/ 838475 w 1948637"/>
              <a:gd name="connsiteY4" fmla="*/ 2365131 h 5750169"/>
              <a:gd name="connsiteX5" fmla="*/ 1480314 w 1948637"/>
              <a:gd name="connsiteY5" fmla="*/ 1459523 h 5750169"/>
              <a:gd name="connsiteX6" fmla="*/ 1401183 w 1948637"/>
              <a:gd name="connsiteY6" fmla="*/ 870439 h 5750169"/>
              <a:gd name="connsiteX7" fmla="*/ 1893552 w 1948637"/>
              <a:gd name="connsiteY7" fmla="*/ 0 h 5750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637" h="5750169">
                <a:moveTo>
                  <a:pt x="20791" y="5750169"/>
                </a:moveTo>
                <a:cubicBezTo>
                  <a:pt x="56693" y="5400674"/>
                  <a:pt x="45703" y="4976446"/>
                  <a:pt x="47168" y="4642338"/>
                </a:cubicBezTo>
                <a:cubicBezTo>
                  <a:pt x="48633" y="4308230"/>
                  <a:pt x="-46618" y="3969727"/>
                  <a:pt x="29582" y="3745523"/>
                </a:cubicBezTo>
                <a:cubicBezTo>
                  <a:pt x="105782" y="3521319"/>
                  <a:pt x="369553" y="3527180"/>
                  <a:pt x="504368" y="3297115"/>
                </a:cubicBezTo>
                <a:cubicBezTo>
                  <a:pt x="639183" y="3067050"/>
                  <a:pt x="675817" y="2671396"/>
                  <a:pt x="838475" y="2365131"/>
                </a:cubicBezTo>
                <a:cubicBezTo>
                  <a:pt x="1001133" y="2058866"/>
                  <a:pt x="1386529" y="1708638"/>
                  <a:pt x="1480314" y="1459523"/>
                </a:cubicBezTo>
                <a:cubicBezTo>
                  <a:pt x="1574099" y="1210408"/>
                  <a:pt x="1332310" y="1113693"/>
                  <a:pt x="1401183" y="870439"/>
                </a:cubicBezTo>
                <a:cubicBezTo>
                  <a:pt x="1470056" y="627185"/>
                  <a:pt x="2142667" y="139212"/>
                  <a:pt x="1893552" y="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5D59EBD5-6F86-472A-A56D-D0C684B9847F}"/>
              </a:ext>
            </a:extLst>
          </p:cNvPr>
          <p:cNvSpPr/>
          <p:nvPr/>
        </p:nvSpPr>
        <p:spPr>
          <a:xfrm>
            <a:off x="7030542" y="288420"/>
            <a:ext cx="1166638" cy="1267199"/>
          </a:xfrm>
          <a:custGeom>
            <a:avLst/>
            <a:gdLst>
              <a:gd name="connsiteX0" fmla="*/ 152773 w 1166638"/>
              <a:gd name="connsiteY0" fmla="*/ 28103 h 1267199"/>
              <a:gd name="connsiteX1" fmla="*/ 20889 w 1166638"/>
              <a:gd name="connsiteY1" fmla="*/ 19311 h 1267199"/>
              <a:gd name="connsiteX2" fmla="*/ 64850 w 1166638"/>
              <a:gd name="connsiteY2" fmla="*/ 247911 h 1267199"/>
              <a:gd name="connsiteX3" fmla="*/ 618766 w 1166638"/>
              <a:gd name="connsiteY3" fmla="*/ 546849 h 1267199"/>
              <a:gd name="connsiteX4" fmla="*/ 1111135 w 1166638"/>
              <a:gd name="connsiteY4" fmla="*/ 564434 h 1267199"/>
              <a:gd name="connsiteX5" fmla="*/ 1155096 w 1166638"/>
              <a:gd name="connsiteY5" fmla="*/ 1215065 h 1267199"/>
              <a:gd name="connsiteX6" fmla="*/ 1155096 w 1166638"/>
              <a:gd name="connsiteY6" fmla="*/ 1179895 h 1267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6638" h="1267199">
                <a:moveTo>
                  <a:pt x="152773" y="28103"/>
                </a:moveTo>
                <a:cubicBezTo>
                  <a:pt x="94158" y="5389"/>
                  <a:pt x="35543" y="-17324"/>
                  <a:pt x="20889" y="19311"/>
                </a:cubicBezTo>
                <a:cubicBezTo>
                  <a:pt x="6235" y="55946"/>
                  <a:pt x="-34796" y="159988"/>
                  <a:pt x="64850" y="247911"/>
                </a:cubicBezTo>
                <a:cubicBezTo>
                  <a:pt x="164496" y="335834"/>
                  <a:pt x="444385" y="494095"/>
                  <a:pt x="618766" y="546849"/>
                </a:cubicBezTo>
                <a:cubicBezTo>
                  <a:pt x="793147" y="599603"/>
                  <a:pt x="1021747" y="453065"/>
                  <a:pt x="1111135" y="564434"/>
                </a:cubicBezTo>
                <a:cubicBezTo>
                  <a:pt x="1200523" y="675803"/>
                  <a:pt x="1155096" y="1215065"/>
                  <a:pt x="1155096" y="1215065"/>
                </a:cubicBezTo>
                <a:cubicBezTo>
                  <a:pt x="1162423" y="1317642"/>
                  <a:pt x="1158759" y="1248768"/>
                  <a:pt x="1155096" y="1179895"/>
                </a:cubicBezTo>
              </a:path>
            </a:pathLst>
          </a:cu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7E5681F1-E704-437C-88C1-17AC2320672A}"/>
              </a:ext>
            </a:extLst>
          </p:cNvPr>
          <p:cNvSpPr/>
          <p:nvPr/>
        </p:nvSpPr>
        <p:spPr>
          <a:xfrm>
            <a:off x="9416562" y="1846385"/>
            <a:ext cx="1467540" cy="3798277"/>
          </a:xfrm>
          <a:custGeom>
            <a:avLst/>
            <a:gdLst>
              <a:gd name="connsiteX0" fmla="*/ 1002323 w 1467540"/>
              <a:gd name="connsiteY0" fmla="*/ 3798277 h 3798277"/>
              <a:gd name="connsiteX1" fmla="*/ 879230 w 1467540"/>
              <a:gd name="connsiteY1" fmla="*/ 2883877 h 3798277"/>
              <a:gd name="connsiteX2" fmla="*/ 1239715 w 1467540"/>
              <a:gd name="connsiteY2" fmla="*/ 2417884 h 3798277"/>
              <a:gd name="connsiteX3" fmla="*/ 1459523 w 1467540"/>
              <a:gd name="connsiteY3" fmla="*/ 1670538 h 3798277"/>
              <a:gd name="connsiteX4" fmla="*/ 958361 w 1467540"/>
              <a:gd name="connsiteY4" fmla="*/ 1723292 h 3798277"/>
              <a:gd name="connsiteX5" fmla="*/ 545123 w 1467540"/>
              <a:gd name="connsiteY5" fmla="*/ 1696915 h 3798277"/>
              <a:gd name="connsiteX6" fmla="*/ 615461 w 1467540"/>
              <a:gd name="connsiteY6" fmla="*/ 1397977 h 3798277"/>
              <a:gd name="connsiteX7" fmla="*/ 465992 w 1467540"/>
              <a:gd name="connsiteY7" fmla="*/ 967153 h 3798277"/>
              <a:gd name="connsiteX8" fmla="*/ 483576 w 1467540"/>
              <a:gd name="connsiteY8" fmla="*/ 545123 h 3798277"/>
              <a:gd name="connsiteX9" fmla="*/ 272561 w 1467540"/>
              <a:gd name="connsiteY9" fmla="*/ 325315 h 3798277"/>
              <a:gd name="connsiteX10" fmla="*/ 0 w 1467540"/>
              <a:gd name="connsiteY10" fmla="*/ 0 h 3798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67540" h="3798277">
                <a:moveTo>
                  <a:pt x="1002323" y="3798277"/>
                </a:moveTo>
                <a:cubicBezTo>
                  <a:pt x="920994" y="3456109"/>
                  <a:pt x="839665" y="3113942"/>
                  <a:pt x="879230" y="2883877"/>
                </a:cubicBezTo>
                <a:cubicBezTo>
                  <a:pt x="918795" y="2653812"/>
                  <a:pt x="1143000" y="2620107"/>
                  <a:pt x="1239715" y="2417884"/>
                </a:cubicBezTo>
                <a:cubicBezTo>
                  <a:pt x="1336430" y="2215661"/>
                  <a:pt x="1506415" y="1786303"/>
                  <a:pt x="1459523" y="1670538"/>
                </a:cubicBezTo>
                <a:cubicBezTo>
                  <a:pt x="1412631" y="1554773"/>
                  <a:pt x="1110761" y="1718896"/>
                  <a:pt x="958361" y="1723292"/>
                </a:cubicBezTo>
                <a:cubicBezTo>
                  <a:pt x="805961" y="1727688"/>
                  <a:pt x="602273" y="1751134"/>
                  <a:pt x="545123" y="1696915"/>
                </a:cubicBezTo>
                <a:cubicBezTo>
                  <a:pt x="487973" y="1642696"/>
                  <a:pt x="628649" y="1519604"/>
                  <a:pt x="615461" y="1397977"/>
                </a:cubicBezTo>
                <a:cubicBezTo>
                  <a:pt x="602273" y="1276350"/>
                  <a:pt x="487973" y="1109295"/>
                  <a:pt x="465992" y="967153"/>
                </a:cubicBezTo>
                <a:cubicBezTo>
                  <a:pt x="444011" y="825011"/>
                  <a:pt x="515814" y="652096"/>
                  <a:pt x="483576" y="545123"/>
                </a:cubicBezTo>
                <a:cubicBezTo>
                  <a:pt x="451338" y="438150"/>
                  <a:pt x="353157" y="416169"/>
                  <a:pt x="272561" y="325315"/>
                </a:cubicBezTo>
                <a:cubicBezTo>
                  <a:pt x="191965" y="234461"/>
                  <a:pt x="95982" y="117230"/>
                  <a:pt x="0" y="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5247C1E7-9E87-4C4D-AA77-C66333F45666}"/>
              </a:ext>
            </a:extLst>
          </p:cNvPr>
          <p:cNvSpPr/>
          <p:nvPr/>
        </p:nvSpPr>
        <p:spPr>
          <a:xfrm>
            <a:off x="11462938" y="1881554"/>
            <a:ext cx="605273" cy="3604846"/>
          </a:xfrm>
          <a:custGeom>
            <a:avLst/>
            <a:gdLst>
              <a:gd name="connsiteX0" fmla="*/ 107739 w 605273"/>
              <a:gd name="connsiteY0" fmla="*/ 3604846 h 3604846"/>
              <a:gd name="connsiteX1" fmla="*/ 2231 w 605273"/>
              <a:gd name="connsiteY1" fmla="*/ 3015761 h 3604846"/>
              <a:gd name="connsiteX2" fmla="*/ 195662 w 605273"/>
              <a:gd name="connsiteY2" fmla="*/ 2382715 h 3604846"/>
              <a:gd name="connsiteX3" fmla="*/ 450639 w 605273"/>
              <a:gd name="connsiteY3" fmla="*/ 1828800 h 3604846"/>
              <a:gd name="connsiteX4" fmla="*/ 301170 w 605273"/>
              <a:gd name="connsiteY4" fmla="*/ 1248508 h 3604846"/>
              <a:gd name="connsiteX5" fmla="*/ 477016 w 605273"/>
              <a:gd name="connsiteY5" fmla="*/ 888023 h 3604846"/>
              <a:gd name="connsiteX6" fmla="*/ 336339 w 605273"/>
              <a:gd name="connsiteY6" fmla="*/ 553915 h 3604846"/>
              <a:gd name="connsiteX7" fmla="*/ 600108 w 605273"/>
              <a:gd name="connsiteY7" fmla="*/ 316523 h 3604846"/>
              <a:gd name="connsiteX8" fmla="*/ 485808 w 605273"/>
              <a:gd name="connsiteY8" fmla="*/ 0 h 360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273" h="3604846">
                <a:moveTo>
                  <a:pt x="107739" y="3604846"/>
                </a:moveTo>
                <a:cubicBezTo>
                  <a:pt x="47658" y="3412147"/>
                  <a:pt x="-12423" y="3219449"/>
                  <a:pt x="2231" y="3015761"/>
                </a:cubicBezTo>
                <a:cubicBezTo>
                  <a:pt x="16885" y="2812072"/>
                  <a:pt x="120927" y="2580542"/>
                  <a:pt x="195662" y="2382715"/>
                </a:cubicBezTo>
                <a:cubicBezTo>
                  <a:pt x="270397" y="2184888"/>
                  <a:pt x="433054" y="2017834"/>
                  <a:pt x="450639" y="1828800"/>
                </a:cubicBezTo>
                <a:cubicBezTo>
                  <a:pt x="468224" y="1639766"/>
                  <a:pt x="296774" y="1405304"/>
                  <a:pt x="301170" y="1248508"/>
                </a:cubicBezTo>
                <a:cubicBezTo>
                  <a:pt x="305566" y="1091712"/>
                  <a:pt x="471155" y="1003788"/>
                  <a:pt x="477016" y="888023"/>
                </a:cubicBezTo>
                <a:cubicBezTo>
                  <a:pt x="482877" y="772258"/>
                  <a:pt x="315824" y="649165"/>
                  <a:pt x="336339" y="553915"/>
                </a:cubicBezTo>
                <a:cubicBezTo>
                  <a:pt x="356854" y="458665"/>
                  <a:pt x="575197" y="408842"/>
                  <a:pt x="600108" y="316523"/>
                </a:cubicBezTo>
                <a:cubicBezTo>
                  <a:pt x="625020" y="224204"/>
                  <a:pt x="555414" y="112102"/>
                  <a:pt x="485808" y="0"/>
                </a:cubicBezTo>
              </a:path>
            </a:pathLst>
          </a:cu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8B60257-6791-4336-ADBE-0CA75E042695}"/>
              </a:ext>
            </a:extLst>
          </p:cNvPr>
          <p:cNvSpPr txBox="1"/>
          <p:nvPr/>
        </p:nvSpPr>
        <p:spPr>
          <a:xfrm>
            <a:off x="1454511" y="5794364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C2D8F9-90EA-41B3-BD42-CE51744A131D}"/>
              </a:ext>
            </a:extLst>
          </p:cNvPr>
          <p:cNvSpPr txBox="1"/>
          <p:nvPr/>
        </p:nvSpPr>
        <p:spPr>
          <a:xfrm>
            <a:off x="4691700" y="5818649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0A3CBB7-6666-42EF-8E3F-32CC05D2473A}"/>
              </a:ext>
            </a:extLst>
          </p:cNvPr>
          <p:cNvSpPr txBox="1"/>
          <p:nvPr/>
        </p:nvSpPr>
        <p:spPr>
          <a:xfrm>
            <a:off x="2272569" y="5827636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FE9305-525A-40D7-B1AF-030D57C25185}"/>
              </a:ext>
            </a:extLst>
          </p:cNvPr>
          <p:cNvSpPr txBox="1"/>
          <p:nvPr/>
        </p:nvSpPr>
        <p:spPr>
          <a:xfrm>
            <a:off x="5296685" y="5737429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FA89680-CB15-4240-993F-F1A8B33D3C14}"/>
              </a:ext>
            </a:extLst>
          </p:cNvPr>
          <p:cNvSpPr txBox="1"/>
          <p:nvPr/>
        </p:nvSpPr>
        <p:spPr>
          <a:xfrm>
            <a:off x="10218157" y="5715851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E998847-3A08-4D46-8780-611FF0453409}"/>
              </a:ext>
            </a:extLst>
          </p:cNvPr>
          <p:cNvSpPr txBox="1"/>
          <p:nvPr/>
        </p:nvSpPr>
        <p:spPr>
          <a:xfrm>
            <a:off x="11478535" y="5511540"/>
            <a:ext cx="527559" cy="40862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2" name="Bouton d’action : accueil 21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EF065FBB-9C3D-449C-83BE-384EE5444D63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Bouton d’action : retour ou précédent 22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6C9425D-C2AA-4144-8603-91190EAE5F7A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Bouton d’action : avant ou précédent 2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48020728-F658-4CE9-96E5-056EB23B0715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731A1C5A-091C-4792-AFF5-72E0DF9E553B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initiation (préhensions faciles, itinéraires simples)</a:t>
            </a:r>
          </a:p>
        </p:txBody>
      </p:sp>
    </p:spTree>
    <p:extLst>
      <p:ext uri="{BB962C8B-B14F-4D97-AF65-F5344CB8AC3E}">
        <p14:creationId xmlns:p14="http://schemas.microsoft.com/office/powerpoint/2010/main" val="372508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4678D45-FD46-4E75-9E1E-0A7E65E0CA13}"/>
              </a:ext>
            </a:extLst>
          </p:cNvPr>
          <p:cNvSpPr/>
          <p:nvPr/>
        </p:nvSpPr>
        <p:spPr>
          <a:xfrm>
            <a:off x="940431" y="246184"/>
            <a:ext cx="1225454" cy="5864469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5454" h="5864469">
                <a:moveTo>
                  <a:pt x="1055423" y="5864469"/>
                </a:moveTo>
                <a:cubicBezTo>
                  <a:pt x="1083265" y="5605828"/>
                  <a:pt x="1036373" y="5351584"/>
                  <a:pt x="1064215" y="5117123"/>
                </a:cubicBezTo>
                <a:cubicBezTo>
                  <a:pt x="1092057" y="4882662"/>
                  <a:pt x="1248854" y="4687765"/>
                  <a:pt x="1222477" y="4457700"/>
                </a:cubicBezTo>
                <a:cubicBezTo>
                  <a:pt x="1196100" y="4227635"/>
                  <a:pt x="974827" y="4037135"/>
                  <a:pt x="905954" y="3736731"/>
                </a:cubicBezTo>
                <a:cubicBezTo>
                  <a:pt x="837081" y="3436327"/>
                  <a:pt x="901557" y="2926373"/>
                  <a:pt x="809238" y="2655277"/>
                </a:cubicBezTo>
                <a:cubicBezTo>
                  <a:pt x="716919" y="2384181"/>
                  <a:pt x="475130" y="2262553"/>
                  <a:pt x="352038" y="2110153"/>
                </a:cubicBezTo>
                <a:cubicBezTo>
                  <a:pt x="228946" y="1957753"/>
                  <a:pt x="124904" y="1932842"/>
                  <a:pt x="70685" y="1740877"/>
                </a:cubicBezTo>
                <a:cubicBezTo>
                  <a:pt x="16466" y="1548912"/>
                  <a:pt x="-31891" y="1178169"/>
                  <a:pt x="26724" y="958361"/>
                </a:cubicBezTo>
                <a:cubicBezTo>
                  <a:pt x="85339" y="738553"/>
                  <a:pt x="280235" y="581757"/>
                  <a:pt x="422377" y="422030"/>
                </a:cubicBezTo>
                <a:cubicBezTo>
                  <a:pt x="564519" y="262303"/>
                  <a:pt x="973362" y="14654"/>
                  <a:pt x="879577" y="0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8545952-5818-4510-B2E4-4DD7F91EA449}"/>
              </a:ext>
            </a:extLst>
          </p:cNvPr>
          <p:cNvSpPr txBox="1"/>
          <p:nvPr/>
        </p:nvSpPr>
        <p:spPr>
          <a:xfrm>
            <a:off x="1555450" y="5939497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91817E77-11A4-4C91-AA76-FFF1FA3915DE}"/>
              </a:ext>
            </a:extLst>
          </p:cNvPr>
          <p:cNvSpPr/>
          <p:nvPr/>
        </p:nvSpPr>
        <p:spPr>
          <a:xfrm>
            <a:off x="3273418" y="254978"/>
            <a:ext cx="1173217" cy="5838092"/>
          </a:xfrm>
          <a:custGeom>
            <a:avLst/>
            <a:gdLst>
              <a:gd name="connsiteX0" fmla="*/ 823797 w 1173217"/>
              <a:gd name="connsiteY0" fmla="*/ 6022731 h 6022731"/>
              <a:gd name="connsiteX1" fmla="*/ 560028 w 1173217"/>
              <a:gd name="connsiteY1" fmla="*/ 5521569 h 6022731"/>
              <a:gd name="connsiteX2" fmla="*/ 815005 w 1173217"/>
              <a:gd name="connsiteY2" fmla="*/ 4308231 h 6022731"/>
              <a:gd name="connsiteX3" fmla="*/ 1034813 w 1173217"/>
              <a:gd name="connsiteY3" fmla="*/ 3692769 h 6022731"/>
              <a:gd name="connsiteX4" fmla="*/ 1157905 w 1173217"/>
              <a:gd name="connsiteY4" fmla="*/ 2576146 h 6022731"/>
              <a:gd name="connsiteX5" fmla="*/ 683120 w 1173217"/>
              <a:gd name="connsiteY5" fmla="*/ 1468315 h 6022731"/>
              <a:gd name="connsiteX6" fmla="*/ 700705 w 1173217"/>
              <a:gd name="connsiteY6" fmla="*/ 844061 h 6022731"/>
              <a:gd name="connsiteX7" fmla="*/ 76451 w 1173217"/>
              <a:gd name="connsiteY7" fmla="*/ 448408 h 6022731"/>
              <a:gd name="connsiteX8" fmla="*/ 32490 w 1173217"/>
              <a:gd name="connsiteY8" fmla="*/ 0 h 6022731"/>
              <a:gd name="connsiteX0" fmla="*/ 568820 w 1173217"/>
              <a:gd name="connsiteY0" fmla="*/ 6040316 h 6040316"/>
              <a:gd name="connsiteX1" fmla="*/ 560028 w 1173217"/>
              <a:gd name="connsiteY1" fmla="*/ 5521569 h 6040316"/>
              <a:gd name="connsiteX2" fmla="*/ 815005 w 1173217"/>
              <a:gd name="connsiteY2" fmla="*/ 4308231 h 6040316"/>
              <a:gd name="connsiteX3" fmla="*/ 1034813 w 1173217"/>
              <a:gd name="connsiteY3" fmla="*/ 3692769 h 6040316"/>
              <a:gd name="connsiteX4" fmla="*/ 1157905 w 1173217"/>
              <a:gd name="connsiteY4" fmla="*/ 2576146 h 6040316"/>
              <a:gd name="connsiteX5" fmla="*/ 683120 w 1173217"/>
              <a:gd name="connsiteY5" fmla="*/ 1468315 h 6040316"/>
              <a:gd name="connsiteX6" fmla="*/ 700705 w 1173217"/>
              <a:gd name="connsiteY6" fmla="*/ 844061 h 6040316"/>
              <a:gd name="connsiteX7" fmla="*/ 76451 w 1173217"/>
              <a:gd name="connsiteY7" fmla="*/ 448408 h 6040316"/>
              <a:gd name="connsiteX8" fmla="*/ 32490 w 1173217"/>
              <a:gd name="connsiteY8" fmla="*/ 0 h 6040316"/>
              <a:gd name="connsiteX0" fmla="*/ 560028 w 1173217"/>
              <a:gd name="connsiteY0" fmla="*/ 5521569 h 5521569"/>
              <a:gd name="connsiteX1" fmla="*/ 815005 w 1173217"/>
              <a:gd name="connsiteY1" fmla="*/ 4308231 h 5521569"/>
              <a:gd name="connsiteX2" fmla="*/ 1034813 w 1173217"/>
              <a:gd name="connsiteY2" fmla="*/ 3692769 h 5521569"/>
              <a:gd name="connsiteX3" fmla="*/ 1157905 w 1173217"/>
              <a:gd name="connsiteY3" fmla="*/ 2576146 h 5521569"/>
              <a:gd name="connsiteX4" fmla="*/ 683120 w 1173217"/>
              <a:gd name="connsiteY4" fmla="*/ 1468315 h 5521569"/>
              <a:gd name="connsiteX5" fmla="*/ 700705 w 1173217"/>
              <a:gd name="connsiteY5" fmla="*/ 844061 h 5521569"/>
              <a:gd name="connsiteX6" fmla="*/ 76451 w 1173217"/>
              <a:gd name="connsiteY6" fmla="*/ 448408 h 5521569"/>
              <a:gd name="connsiteX7" fmla="*/ 32490 w 1173217"/>
              <a:gd name="connsiteY7" fmla="*/ 0 h 5521569"/>
              <a:gd name="connsiteX0" fmla="*/ 524859 w 1173217"/>
              <a:gd name="connsiteY0" fmla="*/ 5838092 h 5838092"/>
              <a:gd name="connsiteX1" fmla="*/ 815005 w 1173217"/>
              <a:gd name="connsiteY1" fmla="*/ 4308231 h 5838092"/>
              <a:gd name="connsiteX2" fmla="*/ 1034813 w 1173217"/>
              <a:gd name="connsiteY2" fmla="*/ 3692769 h 5838092"/>
              <a:gd name="connsiteX3" fmla="*/ 1157905 w 1173217"/>
              <a:gd name="connsiteY3" fmla="*/ 2576146 h 5838092"/>
              <a:gd name="connsiteX4" fmla="*/ 683120 w 1173217"/>
              <a:gd name="connsiteY4" fmla="*/ 1468315 h 5838092"/>
              <a:gd name="connsiteX5" fmla="*/ 700705 w 1173217"/>
              <a:gd name="connsiteY5" fmla="*/ 844061 h 5838092"/>
              <a:gd name="connsiteX6" fmla="*/ 76451 w 1173217"/>
              <a:gd name="connsiteY6" fmla="*/ 448408 h 5838092"/>
              <a:gd name="connsiteX7" fmla="*/ 32490 w 1173217"/>
              <a:gd name="connsiteY7" fmla="*/ 0 h 583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3217" h="5838092">
                <a:moveTo>
                  <a:pt x="524859" y="5838092"/>
                </a:moveTo>
                <a:cubicBezTo>
                  <a:pt x="565890" y="5549411"/>
                  <a:pt x="730013" y="4665785"/>
                  <a:pt x="815005" y="4308231"/>
                </a:cubicBezTo>
                <a:cubicBezTo>
                  <a:pt x="899997" y="3950677"/>
                  <a:pt x="977663" y="3981450"/>
                  <a:pt x="1034813" y="3692769"/>
                </a:cubicBezTo>
                <a:cubicBezTo>
                  <a:pt x="1091963" y="3404088"/>
                  <a:pt x="1216520" y="2946888"/>
                  <a:pt x="1157905" y="2576146"/>
                </a:cubicBezTo>
                <a:cubicBezTo>
                  <a:pt x="1099290" y="2205404"/>
                  <a:pt x="759320" y="1756996"/>
                  <a:pt x="683120" y="1468315"/>
                </a:cubicBezTo>
                <a:cubicBezTo>
                  <a:pt x="606920" y="1179634"/>
                  <a:pt x="801817" y="1014046"/>
                  <a:pt x="700705" y="844061"/>
                </a:cubicBezTo>
                <a:cubicBezTo>
                  <a:pt x="599593" y="674076"/>
                  <a:pt x="187820" y="589085"/>
                  <a:pt x="76451" y="448408"/>
                </a:cubicBezTo>
                <a:cubicBezTo>
                  <a:pt x="-34918" y="307731"/>
                  <a:pt x="-1214" y="153865"/>
                  <a:pt x="32490" y="0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062DF2-8A96-4045-BC19-F4BCB163FBC1}"/>
              </a:ext>
            </a:extLst>
          </p:cNvPr>
          <p:cNvSpPr txBox="1"/>
          <p:nvPr/>
        </p:nvSpPr>
        <p:spPr>
          <a:xfrm>
            <a:off x="4003683" y="5948288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3</a:t>
            </a: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9A9C03E4-F199-4D89-8424-1F8FEB94B663}"/>
              </a:ext>
            </a:extLst>
          </p:cNvPr>
          <p:cNvSpPr/>
          <p:nvPr/>
        </p:nvSpPr>
        <p:spPr>
          <a:xfrm>
            <a:off x="3965331" y="369277"/>
            <a:ext cx="2646484" cy="5820508"/>
          </a:xfrm>
          <a:custGeom>
            <a:avLst/>
            <a:gdLst>
              <a:gd name="connsiteX0" fmla="*/ 0 w 2646484"/>
              <a:gd name="connsiteY0" fmla="*/ 5820508 h 5820508"/>
              <a:gd name="connsiteX1" fmla="*/ 105507 w 2646484"/>
              <a:gd name="connsiteY1" fmla="*/ 4299438 h 5820508"/>
              <a:gd name="connsiteX2" fmla="*/ 448407 w 2646484"/>
              <a:gd name="connsiteY2" fmla="*/ 3358661 h 5820508"/>
              <a:gd name="connsiteX3" fmla="*/ 1732084 w 2646484"/>
              <a:gd name="connsiteY3" fmla="*/ 3033346 h 5820508"/>
              <a:gd name="connsiteX4" fmla="*/ 1969477 w 2646484"/>
              <a:gd name="connsiteY4" fmla="*/ 2039815 h 5820508"/>
              <a:gd name="connsiteX5" fmla="*/ 2532184 w 2646484"/>
              <a:gd name="connsiteY5" fmla="*/ 835269 h 5820508"/>
              <a:gd name="connsiteX6" fmla="*/ 2646484 w 2646484"/>
              <a:gd name="connsiteY6" fmla="*/ 0 h 5820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46484" h="5820508">
                <a:moveTo>
                  <a:pt x="0" y="5820508"/>
                </a:moveTo>
                <a:cubicBezTo>
                  <a:pt x="15386" y="5265127"/>
                  <a:pt x="30773" y="4709746"/>
                  <a:pt x="105507" y="4299438"/>
                </a:cubicBezTo>
                <a:cubicBezTo>
                  <a:pt x="180241" y="3889130"/>
                  <a:pt x="177311" y="3569676"/>
                  <a:pt x="448407" y="3358661"/>
                </a:cubicBezTo>
                <a:cubicBezTo>
                  <a:pt x="719503" y="3147646"/>
                  <a:pt x="1478572" y="3253154"/>
                  <a:pt x="1732084" y="3033346"/>
                </a:cubicBezTo>
                <a:cubicBezTo>
                  <a:pt x="1985596" y="2813538"/>
                  <a:pt x="1836127" y="2406161"/>
                  <a:pt x="1969477" y="2039815"/>
                </a:cubicBezTo>
                <a:cubicBezTo>
                  <a:pt x="2102827" y="1673469"/>
                  <a:pt x="2419350" y="1175238"/>
                  <a:pt x="2532184" y="835269"/>
                </a:cubicBezTo>
                <a:cubicBezTo>
                  <a:pt x="2645018" y="495300"/>
                  <a:pt x="2645751" y="247650"/>
                  <a:pt x="2646484" y="0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30249110-71C5-4D3E-BAFE-5E50FAA63B84}"/>
              </a:ext>
            </a:extLst>
          </p:cNvPr>
          <p:cNvSpPr/>
          <p:nvPr/>
        </p:nvSpPr>
        <p:spPr>
          <a:xfrm>
            <a:off x="9293100" y="1838733"/>
            <a:ext cx="1240085" cy="3920229"/>
          </a:xfrm>
          <a:custGeom>
            <a:avLst/>
            <a:gdLst>
              <a:gd name="connsiteX0" fmla="*/ 1240085 w 1240085"/>
              <a:gd name="connsiteY0" fmla="*/ 3920229 h 3920229"/>
              <a:gd name="connsiteX1" fmla="*/ 1125785 w 1240085"/>
              <a:gd name="connsiteY1" fmla="*/ 3234429 h 3920229"/>
              <a:gd name="connsiteX2" fmla="*/ 703754 w 1240085"/>
              <a:gd name="connsiteY2" fmla="*/ 2689305 h 3920229"/>
              <a:gd name="connsiteX3" fmla="*/ 237762 w 1240085"/>
              <a:gd name="connsiteY3" fmla="*/ 2460705 h 3920229"/>
              <a:gd name="connsiteX4" fmla="*/ 202592 w 1240085"/>
              <a:gd name="connsiteY4" fmla="*/ 2135390 h 3920229"/>
              <a:gd name="connsiteX5" fmla="*/ 141046 w 1240085"/>
              <a:gd name="connsiteY5" fmla="*/ 1291329 h 3920229"/>
              <a:gd name="connsiteX6" fmla="*/ 369 w 1240085"/>
              <a:gd name="connsiteY6" fmla="*/ 543982 h 3920229"/>
              <a:gd name="connsiteX7" fmla="*/ 97085 w 1240085"/>
              <a:gd name="connsiteY7" fmla="*/ 42821 h 3920229"/>
              <a:gd name="connsiteX8" fmla="*/ 97085 w 1240085"/>
              <a:gd name="connsiteY8" fmla="*/ 60405 h 39202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40085" h="3920229">
                <a:moveTo>
                  <a:pt x="1240085" y="3920229"/>
                </a:moveTo>
                <a:cubicBezTo>
                  <a:pt x="1227629" y="3679906"/>
                  <a:pt x="1215173" y="3439583"/>
                  <a:pt x="1125785" y="3234429"/>
                </a:cubicBezTo>
                <a:cubicBezTo>
                  <a:pt x="1036396" y="3029275"/>
                  <a:pt x="851758" y="2818259"/>
                  <a:pt x="703754" y="2689305"/>
                </a:cubicBezTo>
                <a:cubicBezTo>
                  <a:pt x="555750" y="2560351"/>
                  <a:pt x="321289" y="2553024"/>
                  <a:pt x="237762" y="2460705"/>
                </a:cubicBezTo>
                <a:cubicBezTo>
                  <a:pt x="154235" y="2368386"/>
                  <a:pt x="218711" y="2330286"/>
                  <a:pt x="202592" y="2135390"/>
                </a:cubicBezTo>
                <a:cubicBezTo>
                  <a:pt x="186473" y="1940494"/>
                  <a:pt x="174750" y="1556564"/>
                  <a:pt x="141046" y="1291329"/>
                </a:cubicBezTo>
                <a:cubicBezTo>
                  <a:pt x="107342" y="1026094"/>
                  <a:pt x="7696" y="752067"/>
                  <a:pt x="369" y="543982"/>
                </a:cubicBezTo>
                <a:cubicBezTo>
                  <a:pt x="-6958" y="335897"/>
                  <a:pt x="97085" y="42821"/>
                  <a:pt x="97085" y="42821"/>
                </a:cubicBezTo>
                <a:cubicBezTo>
                  <a:pt x="113204" y="-37775"/>
                  <a:pt x="105144" y="11315"/>
                  <a:pt x="97085" y="60405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AD81EDF4-E64E-4C84-B281-F63F8D8F3652}"/>
              </a:ext>
            </a:extLst>
          </p:cNvPr>
          <p:cNvSpPr/>
          <p:nvPr/>
        </p:nvSpPr>
        <p:spPr>
          <a:xfrm>
            <a:off x="10294803" y="1503485"/>
            <a:ext cx="748335" cy="4273061"/>
          </a:xfrm>
          <a:custGeom>
            <a:avLst/>
            <a:gdLst>
              <a:gd name="connsiteX0" fmla="*/ 282343 w 748335"/>
              <a:gd name="connsiteY0" fmla="*/ 4273061 h 4273061"/>
              <a:gd name="connsiteX1" fmla="*/ 97705 w 748335"/>
              <a:gd name="connsiteY1" fmla="*/ 3068515 h 4273061"/>
              <a:gd name="connsiteX2" fmla="*/ 273551 w 748335"/>
              <a:gd name="connsiteY2" fmla="*/ 2549769 h 4273061"/>
              <a:gd name="connsiteX3" fmla="*/ 989 w 748335"/>
              <a:gd name="connsiteY3" fmla="*/ 2022230 h 4273061"/>
              <a:gd name="connsiteX4" fmla="*/ 176835 w 748335"/>
              <a:gd name="connsiteY4" fmla="*/ 1318846 h 4273061"/>
              <a:gd name="connsiteX5" fmla="*/ 36159 w 748335"/>
              <a:gd name="connsiteY5" fmla="*/ 325315 h 4273061"/>
              <a:gd name="connsiteX6" fmla="*/ 748335 w 748335"/>
              <a:gd name="connsiteY6" fmla="*/ 0 h 4273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8335" h="4273061">
                <a:moveTo>
                  <a:pt x="282343" y="4273061"/>
                </a:moveTo>
                <a:cubicBezTo>
                  <a:pt x="190756" y="3814395"/>
                  <a:pt x="99170" y="3355730"/>
                  <a:pt x="97705" y="3068515"/>
                </a:cubicBezTo>
                <a:cubicBezTo>
                  <a:pt x="96240" y="2781300"/>
                  <a:pt x="289670" y="2724150"/>
                  <a:pt x="273551" y="2549769"/>
                </a:cubicBezTo>
                <a:cubicBezTo>
                  <a:pt x="257432" y="2375388"/>
                  <a:pt x="17108" y="2227384"/>
                  <a:pt x="989" y="2022230"/>
                </a:cubicBezTo>
                <a:cubicBezTo>
                  <a:pt x="-15130" y="1817076"/>
                  <a:pt x="170973" y="1601665"/>
                  <a:pt x="176835" y="1318846"/>
                </a:cubicBezTo>
                <a:cubicBezTo>
                  <a:pt x="182697" y="1036027"/>
                  <a:pt x="-59091" y="545123"/>
                  <a:pt x="36159" y="325315"/>
                </a:cubicBezTo>
                <a:cubicBezTo>
                  <a:pt x="131409" y="105507"/>
                  <a:pt x="439872" y="52753"/>
                  <a:pt x="748335" y="0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72EF475C-18E5-4136-B706-E4C9EA9C6688}"/>
              </a:ext>
            </a:extLst>
          </p:cNvPr>
          <p:cNvSpPr/>
          <p:nvPr/>
        </p:nvSpPr>
        <p:spPr>
          <a:xfrm>
            <a:off x="10386114" y="1591408"/>
            <a:ext cx="1185288" cy="4141177"/>
          </a:xfrm>
          <a:custGeom>
            <a:avLst/>
            <a:gdLst>
              <a:gd name="connsiteX0" fmla="*/ 147072 w 1181703"/>
              <a:gd name="connsiteY0" fmla="*/ 4141177 h 4141177"/>
              <a:gd name="connsiteX1" fmla="*/ 6395 w 1181703"/>
              <a:gd name="connsiteY1" fmla="*/ 2883877 h 4141177"/>
              <a:gd name="connsiteX2" fmla="*/ 331710 w 1181703"/>
              <a:gd name="connsiteY2" fmla="*/ 2514600 h 4141177"/>
              <a:gd name="connsiteX3" fmla="*/ 419633 w 1181703"/>
              <a:gd name="connsiteY3" fmla="*/ 1943100 h 4141177"/>
              <a:gd name="connsiteX4" fmla="*/ 472387 w 1181703"/>
              <a:gd name="connsiteY4" fmla="*/ 1978269 h 4141177"/>
              <a:gd name="connsiteX5" fmla="*/ 1114225 w 1181703"/>
              <a:gd name="connsiteY5" fmla="*/ 1503484 h 4141177"/>
              <a:gd name="connsiteX6" fmla="*/ 1140602 w 1181703"/>
              <a:gd name="connsiteY6" fmla="*/ 958361 h 4141177"/>
              <a:gd name="connsiteX7" fmla="*/ 920795 w 1181703"/>
              <a:gd name="connsiteY7" fmla="*/ 650630 h 4141177"/>
              <a:gd name="connsiteX8" fmla="*/ 1123018 w 1181703"/>
              <a:gd name="connsiteY8" fmla="*/ 351692 h 4141177"/>
              <a:gd name="connsiteX9" fmla="*/ 832872 w 1181703"/>
              <a:gd name="connsiteY9" fmla="*/ 0 h 4141177"/>
              <a:gd name="connsiteX0" fmla="*/ 147072 w 1185288"/>
              <a:gd name="connsiteY0" fmla="*/ 4141177 h 4141177"/>
              <a:gd name="connsiteX1" fmla="*/ 6395 w 1185288"/>
              <a:gd name="connsiteY1" fmla="*/ 2883877 h 4141177"/>
              <a:gd name="connsiteX2" fmla="*/ 331710 w 1185288"/>
              <a:gd name="connsiteY2" fmla="*/ 2514600 h 4141177"/>
              <a:gd name="connsiteX3" fmla="*/ 419633 w 1185288"/>
              <a:gd name="connsiteY3" fmla="*/ 1943100 h 4141177"/>
              <a:gd name="connsiteX4" fmla="*/ 1114225 w 1185288"/>
              <a:gd name="connsiteY4" fmla="*/ 1503484 h 4141177"/>
              <a:gd name="connsiteX5" fmla="*/ 1140602 w 1185288"/>
              <a:gd name="connsiteY5" fmla="*/ 958361 h 4141177"/>
              <a:gd name="connsiteX6" fmla="*/ 920795 w 1185288"/>
              <a:gd name="connsiteY6" fmla="*/ 650630 h 4141177"/>
              <a:gd name="connsiteX7" fmla="*/ 1123018 w 1185288"/>
              <a:gd name="connsiteY7" fmla="*/ 351692 h 4141177"/>
              <a:gd name="connsiteX8" fmla="*/ 832872 w 1185288"/>
              <a:gd name="connsiteY8" fmla="*/ 0 h 414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5288" h="4141177">
                <a:moveTo>
                  <a:pt x="147072" y="4141177"/>
                </a:moveTo>
                <a:cubicBezTo>
                  <a:pt x="61347" y="3648075"/>
                  <a:pt x="-24378" y="3154973"/>
                  <a:pt x="6395" y="2883877"/>
                </a:cubicBezTo>
                <a:cubicBezTo>
                  <a:pt x="37168" y="2612781"/>
                  <a:pt x="262837" y="2671396"/>
                  <a:pt x="331710" y="2514600"/>
                </a:cubicBezTo>
                <a:cubicBezTo>
                  <a:pt x="400583" y="2357804"/>
                  <a:pt x="289214" y="2111619"/>
                  <a:pt x="419633" y="1943100"/>
                </a:cubicBezTo>
                <a:cubicBezTo>
                  <a:pt x="550052" y="1774581"/>
                  <a:pt x="994064" y="1667607"/>
                  <a:pt x="1114225" y="1503484"/>
                </a:cubicBezTo>
                <a:cubicBezTo>
                  <a:pt x="1234387" y="1339361"/>
                  <a:pt x="1172840" y="1100503"/>
                  <a:pt x="1140602" y="958361"/>
                </a:cubicBezTo>
                <a:cubicBezTo>
                  <a:pt x="1108364" y="816219"/>
                  <a:pt x="923726" y="751741"/>
                  <a:pt x="920795" y="650630"/>
                </a:cubicBezTo>
                <a:cubicBezTo>
                  <a:pt x="917864" y="549519"/>
                  <a:pt x="1137672" y="460130"/>
                  <a:pt x="1123018" y="351692"/>
                </a:cubicBezTo>
                <a:cubicBezTo>
                  <a:pt x="1108364" y="243254"/>
                  <a:pt x="970618" y="121627"/>
                  <a:pt x="832872" y="0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dirty="0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00D7E6F9-61C2-4DA9-8B92-78E16F2E0912}"/>
              </a:ext>
            </a:extLst>
          </p:cNvPr>
          <p:cNvSpPr/>
          <p:nvPr/>
        </p:nvSpPr>
        <p:spPr>
          <a:xfrm>
            <a:off x="6189785" y="416222"/>
            <a:ext cx="541326" cy="5131724"/>
          </a:xfrm>
          <a:custGeom>
            <a:avLst/>
            <a:gdLst>
              <a:gd name="connsiteX0" fmla="*/ 0 w 541326"/>
              <a:gd name="connsiteY0" fmla="*/ 5131724 h 5131724"/>
              <a:gd name="connsiteX1" fmla="*/ 149469 w 541326"/>
              <a:gd name="connsiteY1" fmla="*/ 3795293 h 5131724"/>
              <a:gd name="connsiteX2" fmla="*/ 79130 w 541326"/>
              <a:gd name="connsiteY2" fmla="*/ 3593070 h 5131724"/>
              <a:gd name="connsiteX3" fmla="*/ 193430 w 541326"/>
              <a:gd name="connsiteY3" fmla="*/ 2784178 h 5131724"/>
              <a:gd name="connsiteX4" fmla="*/ 211015 w 541326"/>
              <a:gd name="connsiteY4" fmla="*/ 1957701 h 5131724"/>
              <a:gd name="connsiteX5" fmla="*/ 386861 w 541326"/>
              <a:gd name="connsiteY5" fmla="*/ 1166393 h 5131724"/>
              <a:gd name="connsiteX6" fmla="*/ 439615 w 541326"/>
              <a:gd name="connsiteY6" fmla="*/ 665232 h 5131724"/>
              <a:gd name="connsiteX7" fmla="*/ 536330 w 541326"/>
              <a:gd name="connsiteY7" fmla="*/ 40978 h 5131724"/>
              <a:gd name="connsiteX8" fmla="*/ 518746 w 541326"/>
              <a:gd name="connsiteY8" fmla="*/ 111316 h 513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41326" h="5131724">
                <a:moveTo>
                  <a:pt x="0" y="5131724"/>
                </a:moveTo>
                <a:cubicBezTo>
                  <a:pt x="68140" y="4591729"/>
                  <a:pt x="136281" y="4051735"/>
                  <a:pt x="149469" y="3795293"/>
                </a:cubicBezTo>
                <a:cubicBezTo>
                  <a:pt x="162657" y="3538851"/>
                  <a:pt x="71803" y="3761589"/>
                  <a:pt x="79130" y="3593070"/>
                </a:cubicBezTo>
                <a:cubicBezTo>
                  <a:pt x="86457" y="3424551"/>
                  <a:pt x="171449" y="3056739"/>
                  <a:pt x="193430" y="2784178"/>
                </a:cubicBezTo>
                <a:cubicBezTo>
                  <a:pt x="215411" y="2511617"/>
                  <a:pt x="178776" y="2227332"/>
                  <a:pt x="211015" y="1957701"/>
                </a:cubicBezTo>
                <a:cubicBezTo>
                  <a:pt x="243254" y="1688070"/>
                  <a:pt x="348761" y="1381804"/>
                  <a:pt x="386861" y="1166393"/>
                </a:cubicBezTo>
                <a:cubicBezTo>
                  <a:pt x="424961" y="950982"/>
                  <a:pt x="414704" y="852801"/>
                  <a:pt x="439615" y="665232"/>
                </a:cubicBezTo>
                <a:cubicBezTo>
                  <a:pt x="464527" y="477663"/>
                  <a:pt x="523142" y="133297"/>
                  <a:pt x="536330" y="40978"/>
                </a:cubicBezTo>
                <a:cubicBezTo>
                  <a:pt x="549518" y="-51341"/>
                  <a:pt x="534132" y="29987"/>
                  <a:pt x="518746" y="111316"/>
                </a:cubicBezTo>
              </a:path>
            </a:pathLst>
          </a:cu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8481418-0EDD-4100-BA30-F685A2D17111}"/>
              </a:ext>
            </a:extLst>
          </p:cNvPr>
          <p:cNvSpPr txBox="1"/>
          <p:nvPr/>
        </p:nvSpPr>
        <p:spPr>
          <a:xfrm>
            <a:off x="3369316" y="5974630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955B0D77-12FA-4477-A608-632C0B2D4724}"/>
              </a:ext>
            </a:extLst>
          </p:cNvPr>
          <p:cNvSpPr txBox="1"/>
          <p:nvPr/>
        </p:nvSpPr>
        <p:spPr>
          <a:xfrm>
            <a:off x="3369316" y="5939497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2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01E552B-2B86-4491-A761-7C4C7F5F511F}"/>
              </a:ext>
            </a:extLst>
          </p:cNvPr>
          <p:cNvSpPr txBox="1"/>
          <p:nvPr/>
        </p:nvSpPr>
        <p:spPr>
          <a:xfrm>
            <a:off x="6084256" y="5562013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4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9DA1A74-69AE-4F17-A42A-488494E0FFF7}"/>
              </a:ext>
            </a:extLst>
          </p:cNvPr>
          <p:cNvSpPr txBox="1"/>
          <p:nvPr/>
        </p:nvSpPr>
        <p:spPr>
          <a:xfrm>
            <a:off x="8936836" y="1349533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5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DF76455-361D-4F9B-8CA4-553100ACBE82}"/>
              </a:ext>
            </a:extLst>
          </p:cNvPr>
          <p:cNvSpPr txBox="1"/>
          <p:nvPr/>
        </p:nvSpPr>
        <p:spPr>
          <a:xfrm>
            <a:off x="10622110" y="856816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6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315AFC58-7422-441F-90F1-B391D9269BEE}"/>
              </a:ext>
            </a:extLst>
          </p:cNvPr>
          <p:cNvSpPr txBox="1"/>
          <p:nvPr/>
        </p:nvSpPr>
        <p:spPr>
          <a:xfrm>
            <a:off x="11170350" y="1111488"/>
            <a:ext cx="527559" cy="408623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7</a:t>
            </a:r>
          </a:p>
        </p:txBody>
      </p:sp>
      <p:sp>
        <p:nvSpPr>
          <p:cNvPr id="22" name="Forme libre : forme 21">
            <a:extLst>
              <a:ext uri="{FF2B5EF4-FFF2-40B4-BE49-F238E27FC236}">
                <a16:creationId xmlns:a16="http://schemas.microsoft.com/office/drawing/2014/main" id="{29C87A25-0AAE-4317-8BAB-2F6617FE3D7A}"/>
              </a:ext>
            </a:extLst>
          </p:cNvPr>
          <p:cNvSpPr/>
          <p:nvPr/>
        </p:nvSpPr>
        <p:spPr>
          <a:xfrm>
            <a:off x="5547946" y="3481754"/>
            <a:ext cx="738554" cy="483577"/>
          </a:xfrm>
          <a:custGeom>
            <a:avLst/>
            <a:gdLst>
              <a:gd name="connsiteX0" fmla="*/ 0 w 738554"/>
              <a:gd name="connsiteY0" fmla="*/ 0 h 483577"/>
              <a:gd name="connsiteX1" fmla="*/ 413239 w 738554"/>
              <a:gd name="connsiteY1" fmla="*/ 246184 h 483577"/>
              <a:gd name="connsiteX2" fmla="*/ 738554 w 738554"/>
              <a:gd name="connsiteY2" fmla="*/ 483577 h 483577"/>
              <a:gd name="connsiteX3" fmla="*/ 738554 w 738554"/>
              <a:gd name="connsiteY3" fmla="*/ 483577 h 483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554" h="483577">
                <a:moveTo>
                  <a:pt x="0" y="0"/>
                </a:moveTo>
                <a:cubicBezTo>
                  <a:pt x="145073" y="82794"/>
                  <a:pt x="290147" y="165588"/>
                  <a:pt x="413239" y="246184"/>
                </a:cubicBezTo>
                <a:cubicBezTo>
                  <a:pt x="536331" y="326780"/>
                  <a:pt x="738554" y="483577"/>
                  <a:pt x="738554" y="483577"/>
                </a:cubicBezTo>
                <a:lnTo>
                  <a:pt x="738554" y="483577"/>
                </a:lnTo>
              </a:path>
            </a:pathLst>
          </a:custGeom>
          <a:noFill/>
          <a:ln w="190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704079FE-880D-4695-9FB9-3FB014BE076C}"/>
              </a:ext>
            </a:extLst>
          </p:cNvPr>
          <p:cNvSpPr/>
          <p:nvPr/>
        </p:nvSpPr>
        <p:spPr>
          <a:xfrm>
            <a:off x="9442938" y="1631039"/>
            <a:ext cx="879231" cy="399984"/>
          </a:xfrm>
          <a:custGeom>
            <a:avLst/>
            <a:gdLst>
              <a:gd name="connsiteX0" fmla="*/ 879231 w 879231"/>
              <a:gd name="connsiteY0" fmla="*/ 399984 h 399984"/>
              <a:gd name="connsiteX1" fmla="*/ 386862 w 879231"/>
              <a:gd name="connsiteY1" fmla="*/ 4330 h 399984"/>
              <a:gd name="connsiteX2" fmla="*/ 0 w 879231"/>
              <a:gd name="connsiteY2" fmla="*/ 224138 h 399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9231" h="399984">
                <a:moveTo>
                  <a:pt x="879231" y="399984"/>
                </a:moveTo>
                <a:cubicBezTo>
                  <a:pt x="706316" y="216811"/>
                  <a:pt x="533401" y="33638"/>
                  <a:pt x="386862" y="4330"/>
                </a:cubicBezTo>
                <a:cubicBezTo>
                  <a:pt x="240323" y="-24978"/>
                  <a:pt x="120161" y="99580"/>
                  <a:pt x="0" y="224138"/>
                </a:cubicBezTo>
              </a:path>
            </a:pathLst>
          </a:custGeom>
          <a:noFill/>
          <a:ln w="190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5" name="Forme libre : forme 24">
            <a:extLst>
              <a:ext uri="{FF2B5EF4-FFF2-40B4-BE49-F238E27FC236}">
                <a16:creationId xmlns:a16="http://schemas.microsoft.com/office/drawing/2014/main" id="{1850B31A-6AE8-4ED0-8851-B8824DE0A640}"/>
              </a:ext>
            </a:extLst>
          </p:cNvPr>
          <p:cNvSpPr/>
          <p:nvPr/>
        </p:nvSpPr>
        <p:spPr>
          <a:xfrm>
            <a:off x="8757138" y="1591408"/>
            <a:ext cx="2110154" cy="2681756"/>
          </a:xfrm>
          <a:custGeom>
            <a:avLst/>
            <a:gdLst>
              <a:gd name="connsiteX0" fmla="*/ 0 w 2110154"/>
              <a:gd name="connsiteY0" fmla="*/ 2488223 h 2681756"/>
              <a:gd name="connsiteX1" fmla="*/ 228600 w 2110154"/>
              <a:gd name="connsiteY1" fmla="*/ 2409092 h 2681756"/>
              <a:gd name="connsiteX2" fmla="*/ 589085 w 2110154"/>
              <a:gd name="connsiteY2" fmla="*/ 2681654 h 2681756"/>
              <a:gd name="connsiteX3" fmla="*/ 993531 w 2110154"/>
              <a:gd name="connsiteY3" fmla="*/ 2373923 h 2681756"/>
              <a:gd name="connsiteX4" fmla="*/ 1503485 w 2110154"/>
              <a:gd name="connsiteY4" fmla="*/ 1837592 h 2681756"/>
              <a:gd name="connsiteX5" fmla="*/ 1573824 w 2110154"/>
              <a:gd name="connsiteY5" fmla="*/ 1503484 h 2681756"/>
              <a:gd name="connsiteX6" fmla="*/ 1600200 w 2110154"/>
              <a:gd name="connsiteY6" fmla="*/ 1354015 h 2681756"/>
              <a:gd name="connsiteX7" fmla="*/ 1573824 w 2110154"/>
              <a:gd name="connsiteY7" fmla="*/ 782515 h 2681756"/>
              <a:gd name="connsiteX8" fmla="*/ 1688124 w 2110154"/>
              <a:gd name="connsiteY8" fmla="*/ 307730 h 2681756"/>
              <a:gd name="connsiteX9" fmla="*/ 2110154 w 2110154"/>
              <a:gd name="connsiteY9" fmla="*/ 0 h 2681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110154" h="2681756">
                <a:moveTo>
                  <a:pt x="0" y="2488223"/>
                </a:moveTo>
                <a:cubicBezTo>
                  <a:pt x="65209" y="2432538"/>
                  <a:pt x="130419" y="2376854"/>
                  <a:pt x="228600" y="2409092"/>
                </a:cubicBezTo>
                <a:cubicBezTo>
                  <a:pt x="326781" y="2441330"/>
                  <a:pt x="461597" y="2687515"/>
                  <a:pt x="589085" y="2681654"/>
                </a:cubicBezTo>
                <a:cubicBezTo>
                  <a:pt x="716573" y="2675793"/>
                  <a:pt x="841131" y="2514600"/>
                  <a:pt x="993531" y="2373923"/>
                </a:cubicBezTo>
                <a:cubicBezTo>
                  <a:pt x="1145931" y="2233246"/>
                  <a:pt x="1406770" y="1982665"/>
                  <a:pt x="1503485" y="1837592"/>
                </a:cubicBezTo>
                <a:cubicBezTo>
                  <a:pt x="1600201" y="1692519"/>
                  <a:pt x="1557705" y="1584080"/>
                  <a:pt x="1573824" y="1503484"/>
                </a:cubicBezTo>
                <a:cubicBezTo>
                  <a:pt x="1589943" y="1422888"/>
                  <a:pt x="1600200" y="1474176"/>
                  <a:pt x="1600200" y="1354015"/>
                </a:cubicBezTo>
                <a:cubicBezTo>
                  <a:pt x="1600200" y="1233854"/>
                  <a:pt x="1559170" y="956896"/>
                  <a:pt x="1573824" y="782515"/>
                </a:cubicBezTo>
                <a:cubicBezTo>
                  <a:pt x="1588478" y="608134"/>
                  <a:pt x="1598736" y="438149"/>
                  <a:pt x="1688124" y="307730"/>
                </a:cubicBezTo>
                <a:cubicBezTo>
                  <a:pt x="1777512" y="177311"/>
                  <a:pt x="1943833" y="88655"/>
                  <a:pt x="2110154" y="0"/>
                </a:cubicBezTo>
              </a:path>
            </a:pathLst>
          </a:custGeom>
          <a:noFill/>
          <a:ln w="1905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Bouton d’action : accueil 2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667E0639-57A8-4E41-8B2C-DA42F1782B68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Bouton d’action : retour ou précédent 2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9CBEDF4-364D-4D5E-AF04-CE86C12C5CBC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Bouton d’action : avant ou précédent 2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A249A88-3666-4636-AAF0-EB01FB5E6A4B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9AE926F-91A2-4417-8656-DA2D52E87C24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école (préhensions moyennes, itinéraires simples) </a:t>
            </a:r>
          </a:p>
        </p:txBody>
      </p:sp>
    </p:spTree>
    <p:extLst>
      <p:ext uri="{BB962C8B-B14F-4D97-AF65-F5344CB8AC3E}">
        <p14:creationId xmlns:p14="http://schemas.microsoft.com/office/powerpoint/2010/main" val="100645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0246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AADF213C-039D-40C0-9836-23490EC20D56}"/>
              </a:ext>
            </a:extLst>
          </p:cNvPr>
          <p:cNvSpPr/>
          <p:nvPr/>
        </p:nvSpPr>
        <p:spPr>
          <a:xfrm>
            <a:off x="562708" y="263768"/>
            <a:ext cx="1614120" cy="5846885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6397"/>
              <a:gd name="connsiteY0" fmla="*/ 5864469 h 5864469"/>
              <a:gd name="connsiteX1" fmla="*/ 1064215 w 1236397"/>
              <a:gd name="connsiteY1" fmla="*/ 5117123 h 5864469"/>
              <a:gd name="connsiteX2" fmla="*/ 1222477 w 1236397"/>
              <a:gd name="connsiteY2" fmla="*/ 4457700 h 5864469"/>
              <a:gd name="connsiteX3" fmla="*/ 659769 w 1236397"/>
              <a:gd name="connsiteY3" fmla="*/ 3499339 h 5864469"/>
              <a:gd name="connsiteX4" fmla="*/ 809238 w 1236397"/>
              <a:gd name="connsiteY4" fmla="*/ 2655277 h 5864469"/>
              <a:gd name="connsiteX5" fmla="*/ 352038 w 1236397"/>
              <a:gd name="connsiteY5" fmla="*/ 2110153 h 5864469"/>
              <a:gd name="connsiteX6" fmla="*/ 70685 w 1236397"/>
              <a:gd name="connsiteY6" fmla="*/ 1740877 h 5864469"/>
              <a:gd name="connsiteX7" fmla="*/ 26724 w 1236397"/>
              <a:gd name="connsiteY7" fmla="*/ 958361 h 5864469"/>
              <a:gd name="connsiteX8" fmla="*/ 422377 w 1236397"/>
              <a:gd name="connsiteY8" fmla="*/ 422030 h 5864469"/>
              <a:gd name="connsiteX9" fmla="*/ 879577 w 1236397"/>
              <a:gd name="connsiteY9" fmla="*/ 0 h 5864469"/>
              <a:gd name="connsiteX0" fmla="*/ 1055423 w 1236397"/>
              <a:gd name="connsiteY0" fmla="*/ 5864469 h 5864469"/>
              <a:gd name="connsiteX1" fmla="*/ 1064215 w 1236397"/>
              <a:gd name="connsiteY1" fmla="*/ 5117123 h 5864469"/>
              <a:gd name="connsiteX2" fmla="*/ 1222477 w 1236397"/>
              <a:gd name="connsiteY2" fmla="*/ 4457700 h 5864469"/>
              <a:gd name="connsiteX3" fmla="*/ 659769 w 1236397"/>
              <a:gd name="connsiteY3" fmla="*/ 3499339 h 5864469"/>
              <a:gd name="connsiteX4" fmla="*/ 870784 w 1236397"/>
              <a:gd name="connsiteY4" fmla="*/ 2444261 h 5864469"/>
              <a:gd name="connsiteX5" fmla="*/ 352038 w 1236397"/>
              <a:gd name="connsiteY5" fmla="*/ 2110153 h 5864469"/>
              <a:gd name="connsiteX6" fmla="*/ 70685 w 1236397"/>
              <a:gd name="connsiteY6" fmla="*/ 1740877 h 5864469"/>
              <a:gd name="connsiteX7" fmla="*/ 26724 w 1236397"/>
              <a:gd name="connsiteY7" fmla="*/ 958361 h 5864469"/>
              <a:gd name="connsiteX8" fmla="*/ 422377 w 1236397"/>
              <a:gd name="connsiteY8" fmla="*/ 422030 h 5864469"/>
              <a:gd name="connsiteX9" fmla="*/ 879577 w 1236397"/>
              <a:gd name="connsiteY9" fmla="*/ 0 h 5864469"/>
              <a:gd name="connsiteX0" fmla="*/ 1066033 w 1247007"/>
              <a:gd name="connsiteY0" fmla="*/ 5864469 h 5864469"/>
              <a:gd name="connsiteX1" fmla="*/ 1074825 w 1247007"/>
              <a:gd name="connsiteY1" fmla="*/ 5117123 h 5864469"/>
              <a:gd name="connsiteX2" fmla="*/ 1233087 w 1247007"/>
              <a:gd name="connsiteY2" fmla="*/ 4457700 h 5864469"/>
              <a:gd name="connsiteX3" fmla="*/ 670379 w 1247007"/>
              <a:gd name="connsiteY3" fmla="*/ 3499339 h 5864469"/>
              <a:gd name="connsiteX4" fmla="*/ 881394 w 1247007"/>
              <a:gd name="connsiteY4" fmla="*/ 2444261 h 5864469"/>
              <a:gd name="connsiteX5" fmla="*/ 608832 w 1247007"/>
              <a:gd name="connsiteY5" fmla="*/ 1011114 h 5864469"/>
              <a:gd name="connsiteX6" fmla="*/ 81295 w 1247007"/>
              <a:gd name="connsiteY6" fmla="*/ 1740877 h 5864469"/>
              <a:gd name="connsiteX7" fmla="*/ 37334 w 1247007"/>
              <a:gd name="connsiteY7" fmla="*/ 958361 h 5864469"/>
              <a:gd name="connsiteX8" fmla="*/ 432987 w 1247007"/>
              <a:gd name="connsiteY8" fmla="*/ 422030 h 5864469"/>
              <a:gd name="connsiteX9" fmla="*/ 890187 w 1247007"/>
              <a:gd name="connsiteY9" fmla="*/ 0 h 5864469"/>
              <a:gd name="connsiteX0" fmla="*/ 1433146 w 1614120"/>
              <a:gd name="connsiteY0" fmla="*/ 5846885 h 5846885"/>
              <a:gd name="connsiteX1" fmla="*/ 1441938 w 1614120"/>
              <a:gd name="connsiteY1" fmla="*/ 5099539 h 5846885"/>
              <a:gd name="connsiteX2" fmla="*/ 1600200 w 1614120"/>
              <a:gd name="connsiteY2" fmla="*/ 4440116 h 5846885"/>
              <a:gd name="connsiteX3" fmla="*/ 1037492 w 1614120"/>
              <a:gd name="connsiteY3" fmla="*/ 3481755 h 5846885"/>
              <a:gd name="connsiteX4" fmla="*/ 1248507 w 1614120"/>
              <a:gd name="connsiteY4" fmla="*/ 2426677 h 5846885"/>
              <a:gd name="connsiteX5" fmla="*/ 975945 w 1614120"/>
              <a:gd name="connsiteY5" fmla="*/ 993530 h 5846885"/>
              <a:gd name="connsiteX6" fmla="*/ 448408 w 1614120"/>
              <a:gd name="connsiteY6" fmla="*/ 1723293 h 5846885"/>
              <a:gd name="connsiteX7" fmla="*/ 404447 w 1614120"/>
              <a:gd name="connsiteY7" fmla="*/ 940777 h 5846885"/>
              <a:gd name="connsiteX8" fmla="*/ 800100 w 1614120"/>
              <a:gd name="connsiteY8" fmla="*/ 404446 h 5846885"/>
              <a:gd name="connsiteX9" fmla="*/ 0 w 1614120"/>
              <a:gd name="connsiteY9" fmla="*/ 0 h 5846885"/>
              <a:gd name="connsiteX0" fmla="*/ 1433146 w 1614120"/>
              <a:gd name="connsiteY0" fmla="*/ 5846885 h 5846885"/>
              <a:gd name="connsiteX1" fmla="*/ 1441938 w 1614120"/>
              <a:gd name="connsiteY1" fmla="*/ 5099539 h 5846885"/>
              <a:gd name="connsiteX2" fmla="*/ 1600200 w 1614120"/>
              <a:gd name="connsiteY2" fmla="*/ 4440116 h 5846885"/>
              <a:gd name="connsiteX3" fmla="*/ 1037492 w 1614120"/>
              <a:gd name="connsiteY3" fmla="*/ 3481755 h 5846885"/>
              <a:gd name="connsiteX4" fmla="*/ 1248507 w 1614120"/>
              <a:gd name="connsiteY4" fmla="*/ 2426677 h 5846885"/>
              <a:gd name="connsiteX5" fmla="*/ 975945 w 1614120"/>
              <a:gd name="connsiteY5" fmla="*/ 993530 h 5846885"/>
              <a:gd name="connsiteX6" fmla="*/ 448408 w 1614120"/>
              <a:gd name="connsiteY6" fmla="*/ 1723293 h 5846885"/>
              <a:gd name="connsiteX7" fmla="*/ 404447 w 1614120"/>
              <a:gd name="connsiteY7" fmla="*/ 940777 h 5846885"/>
              <a:gd name="connsiteX8" fmla="*/ 562707 w 1614120"/>
              <a:gd name="connsiteY8" fmla="*/ 448407 h 5846885"/>
              <a:gd name="connsiteX9" fmla="*/ 0 w 1614120"/>
              <a:gd name="connsiteY9" fmla="*/ 0 h 5846885"/>
              <a:gd name="connsiteX0" fmla="*/ 1433146 w 1614120"/>
              <a:gd name="connsiteY0" fmla="*/ 5846885 h 5846885"/>
              <a:gd name="connsiteX1" fmla="*/ 1441938 w 1614120"/>
              <a:gd name="connsiteY1" fmla="*/ 5099539 h 5846885"/>
              <a:gd name="connsiteX2" fmla="*/ 1600200 w 1614120"/>
              <a:gd name="connsiteY2" fmla="*/ 4440116 h 5846885"/>
              <a:gd name="connsiteX3" fmla="*/ 1037492 w 1614120"/>
              <a:gd name="connsiteY3" fmla="*/ 3481755 h 5846885"/>
              <a:gd name="connsiteX4" fmla="*/ 1248507 w 1614120"/>
              <a:gd name="connsiteY4" fmla="*/ 2426677 h 5846885"/>
              <a:gd name="connsiteX5" fmla="*/ 975945 w 1614120"/>
              <a:gd name="connsiteY5" fmla="*/ 993530 h 5846885"/>
              <a:gd name="connsiteX6" fmla="*/ 448408 w 1614120"/>
              <a:gd name="connsiteY6" fmla="*/ 1723293 h 5846885"/>
              <a:gd name="connsiteX7" fmla="*/ 562707 w 1614120"/>
              <a:gd name="connsiteY7" fmla="*/ 448407 h 5846885"/>
              <a:gd name="connsiteX8" fmla="*/ 0 w 1614120"/>
              <a:gd name="connsiteY8" fmla="*/ 0 h 5846885"/>
              <a:gd name="connsiteX0" fmla="*/ 1433146 w 1614120"/>
              <a:gd name="connsiteY0" fmla="*/ 5846885 h 5846885"/>
              <a:gd name="connsiteX1" fmla="*/ 1441938 w 1614120"/>
              <a:gd name="connsiteY1" fmla="*/ 5099539 h 5846885"/>
              <a:gd name="connsiteX2" fmla="*/ 1600200 w 1614120"/>
              <a:gd name="connsiteY2" fmla="*/ 4440116 h 5846885"/>
              <a:gd name="connsiteX3" fmla="*/ 1037492 w 1614120"/>
              <a:gd name="connsiteY3" fmla="*/ 3481755 h 5846885"/>
              <a:gd name="connsiteX4" fmla="*/ 1248507 w 1614120"/>
              <a:gd name="connsiteY4" fmla="*/ 2426677 h 5846885"/>
              <a:gd name="connsiteX5" fmla="*/ 975945 w 1614120"/>
              <a:gd name="connsiteY5" fmla="*/ 993530 h 5846885"/>
              <a:gd name="connsiteX6" fmla="*/ 562707 w 1614120"/>
              <a:gd name="connsiteY6" fmla="*/ 448407 h 5846885"/>
              <a:gd name="connsiteX7" fmla="*/ 0 w 1614120"/>
              <a:gd name="connsiteY7" fmla="*/ 0 h 5846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14120" h="5846885">
                <a:moveTo>
                  <a:pt x="1433146" y="5846885"/>
                </a:moveTo>
                <a:cubicBezTo>
                  <a:pt x="1460988" y="5588244"/>
                  <a:pt x="1414096" y="5334000"/>
                  <a:pt x="1441938" y="5099539"/>
                </a:cubicBezTo>
                <a:cubicBezTo>
                  <a:pt x="1469780" y="4865078"/>
                  <a:pt x="1667608" y="4709747"/>
                  <a:pt x="1600200" y="4440116"/>
                </a:cubicBezTo>
                <a:cubicBezTo>
                  <a:pt x="1532792" y="4170485"/>
                  <a:pt x="1096107" y="3817328"/>
                  <a:pt x="1037492" y="3481755"/>
                </a:cubicBezTo>
                <a:cubicBezTo>
                  <a:pt x="978877" y="3146182"/>
                  <a:pt x="1258765" y="2841381"/>
                  <a:pt x="1248507" y="2426677"/>
                </a:cubicBezTo>
                <a:cubicBezTo>
                  <a:pt x="1238249" y="2011973"/>
                  <a:pt x="1090245" y="1323242"/>
                  <a:pt x="975945" y="993530"/>
                </a:cubicBezTo>
                <a:cubicBezTo>
                  <a:pt x="861645" y="663818"/>
                  <a:pt x="725364" y="613995"/>
                  <a:pt x="562707" y="448407"/>
                </a:cubicBezTo>
                <a:cubicBezTo>
                  <a:pt x="400050" y="282819"/>
                  <a:pt x="93785" y="14654"/>
                  <a:pt x="0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6F0D765-E35B-4A41-BCC6-DFC3DAB2B24F}"/>
              </a:ext>
            </a:extLst>
          </p:cNvPr>
          <p:cNvSpPr txBox="1"/>
          <p:nvPr/>
        </p:nvSpPr>
        <p:spPr>
          <a:xfrm>
            <a:off x="1553158" y="5906341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C7672ED9-6523-41D4-B270-BB0921F4C883}"/>
              </a:ext>
            </a:extLst>
          </p:cNvPr>
          <p:cNvSpPr/>
          <p:nvPr/>
        </p:nvSpPr>
        <p:spPr>
          <a:xfrm>
            <a:off x="2477835" y="219808"/>
            <a:ext cx="2937019" cy="5829300"/>
          </a:xfrm>
          <a:custGeom>
            <a:avLst/>
            <a:gdLst>
              <a:gd name="connsiteX0" fmla="*/ 2173296 w 2937019"/>
              <a:gd name="connsiteY0" fmla="*/ 5829300 h 5829300"/>
              <a:gd name="connsiteX1" fmla="*/ 2630496 w 2937019"/>
              <a:gd name="connsiteY1" fmla="*/ 4835769 h 5829300"/>
              <a:gd name="connsiteX2" fmla="*/ 2577742 w 2937019"/>
              <a:gd name="connsiteY2" fmla="*/ 3525715 h 5829300"/>
              <a:gd name="connsiteX3" fmla="*/ 2929434 w 2937019"/>
              <a:gd name="connsiteY3" fmla="*/ 3059723 h 5829300"/>
              <a:gd name="connsiteX4" fmla="*/ 2190880 w 2937019"/>
              <a:gd name="connsiteY4" fmla="*/ 2743200 h 5829300"/>
              <a:gd name="connsiteX5" fmla="*/ 1294065 w 2937019"/>
              <a:gd name="connsiteY5" fmla="*/ 2497015 h 5829300"/>
              <a:gd name="connsiteX6" fmla="*/ 784111 w 2937019"/>
              <a:gd name="connsiteY6" fmla="*/ 1494692 h 5829300"/>
              <a:gd name="connsiteX7" fmla="*/ 1596 w 2937019"/>
              <a:gd name="connsiteY7" fmla="*/ 808892 h 5829300"/>
              <a:gd name="connsiteX8" fmla="*/ 1003919 w 2937019"/>
              <a:gd name="connsiteY8" fmla="*/ 0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7019" h="5829300">
                <a:moveTo>
                  <a:pt x="2173296" y="5829300"/>
                </a:moveTo>
                <a:cubicBezTo>
                  <a:pt x="2368192" y="5524500"/>
                  <a:pt x="2563088" y="5219700"/>
                  <a:pt x="2630496" y="4835769"/>
                </a:cubicBezTo>
                <a:cubicBezTo>
                  <a:pt x="2697904" y="4451838"/>
                  <a:pt x="2527919" y="3821723"/>
                  <a:pt x="2577742" y="3525715"/>
                </a:cubicBezTo>
                <a:cubicBezTo>
                  <a:pt x="2627565" y="3229707"/>
                  <a:pt x="2993911" y="3190142"/>
                  <a:pt x="2929434" y="3059723"/>
                </a:cubicBezTo>
                <a:cubicBezTo>
                  <a:pt x="2864957" y="2929304"/>
                  <a:pt x="2463441" y="2836985"/>
                  <a:pt x="2190880" y="2743200"/>
                </a:cubicBezTo>
                <a:cubicBezTo>
                  <a:pt x="1918319" y="2649415"/>
                  <a:pt x="1528526" y="2705100"/>
                  <a:pt x="1294065" y="2497015"/>
                </a:cubicBezTo>
                <a:cubicBezTo>
                  <a:pt x="1059604" y="2288930"/>
                  <a:pt x="999522" y="1776046"/>
                  <a:pt x="784111" y="1494692"/>
                </a:cubicBezTo>
                <a:cubicBezTo>
                  <a:pt x="568700" y="1213338"/>
                  <a:pt x="-35039" y="1058007"/>
                  <a:pt x="1596" y="808892"/>
                </a:cubicBezTo>
                <a:cubicBezTo>
                  <a:pt x="38231" y="559777"/>
                  <a:pt x="521075" y="279888"/>
                  <a:pt x="1003919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43DA338C-E643-4FFA-B15F-04D9746A6C67}"/>
              </a:ext>
            </a:extLst>
          </p:cNvPr>
          <p:cNvSpPr/>
          <p:nvPr/>
        </p:nvSpPr>
        <p:spPr>
          <a:xfrm>
            <a:off x="1570761" y="1157016"/>
            <a:ext cx="1550508" cy="522315"/>
          </a:xfrm>
          <a:custGeom>
            <a:avLst/>
            <a:gdLst>
              <a:gd name="connsiteX0" fmla="*/ 1550508 w 1550508"/>
              <a:gd name="connsiteY0" fmla="*/ 522315 h 522315"/>
              <a:gd name="connsiteX1" fmla="*/ 29439 w 1550508"/>
              <a:gd name="connsiteY1" fmla="*/ 38738 h 522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50508" h="522315">
                <a:moveTo>
                  <a:pt x="1550508" y="522315"/>
                </a:moveTo>
                <a:cubicBezTo>
                  <a:pt x="689594" y="205059"/>
                  <a:pt x="-171319" y="-112197"/>
                  <a:pt x="29439" y="38738"/>
                </a:cubicBezTo>
              </a:path>
            </a:pathLst>
          </a:custGeom>
          <a:noFill/>
          <a:ln w="1905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D9957FD8-E238-4284-A9BA-AD8AB64558B1}"/>
              </a:ext>
            </a:extLst>
          </p:cNvPr>
          <p:cNvSpPr/>
          <p:nvPr/>
        </p:nvSpPr>
        <p:spPr>
          <a:xfrm>
            <a:off x="4703885" y="1125415"/>
            <a:ext cx="3719146" cy="5046785"/>
          </a:xfrm>
          <a:custGeom>
            <a:avLst/>
            <a:gdLst>
              <a:gd name="connsiteX0" fmla="*/ 0 w 3719146"/>
              <a:gd name="connsiteY0" fmla="*/ 5046785 h 5046785"/>
              <a:gd name="connsiteX1" fmla="*/ 422030 w 3719146"/>
              <a:gd name="connsiteY1" fmla="*/ 3815862 h 5046785"/>
              <a:gd name="connsiteX2" fmla="*/ 905607 w 3719146"/>
              <a:gd name="connsiteY2" fmla="*/ 3156439 h 5046785"/>
              <a:gd name="connsiteX3" fmla="*/ 1556238 w 3719146"/>
              <a:gd name="connsiteY3" fmla="*/ 2101362 h 5046785"/>
              <a:gd name="connsiteX4" fmla="*/ 2259623 w 3719146"/>
              <a:gd name="connsiteY4" fmla="*/ 1424354 h 5046785"/>
              <a:gd name="connsiteX5" fmla="*/ 2866292 w 3719146"/>
              <a:gd name="connsiteY5" fmla="*/ 1266093 h 5046785"/>
              <a:gd name="connsiteX6" fmla="*/ 3182815 w 3719146"/>
              <a:gd name="connsiteY6" fmla="*/ 624254 h 5046785"/>
              <a:gd name="connsiteX7" fmla="*/ 3719146 w 3719146"/>
              <a:gd name="connsiteY7" fmla="*/ 0 h 5046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19146" h="5046785">
                <a:moveTo>
                  <a:pt x="0" y="5046785"/>
                </a:moveTo>
                <a:cubicBezTo>
                  <a:pt x="135548" y="4588852"/>
                  <a:pt x="271096" y="4130920"/>
                  <a:pt x="422030" y="3815862"/>
                </a:cubicBezTo>
                <a:cubicBezTo>
                  <a:pt x="572965" y="3500804"/>
                  <a:pt x="716572" y="3442189"/>
                  <a:pt x="905607" y="3156439"/>
                </a:cubicBezTo>
                <a:cubicBezTo>
                  <a:pt x="1094642" y="2870689"/>
                  <a:pt x="1330569" y="2390043"/>
                  <a:pt x="1556238" y="2101362"/>
                </a:cubicBezTo>
                <a:cubicBezTo>
                  <a:pt x="1781907" y="1812681"/>
                  <a:pt x="2041281" y="1563565"/>
                  <a:pt x="2259623" y="1424354"/>
                </a:cubicBezTo>
                <a:cubicBezTo>
                  <a:pt x="2477965" y="1285143"/>
                  <a:pt x="2712427" y="1399443"/>
                  <a:pt x="2866292" y="1266093"/>
                </a:cubicBezTo>
                <a:cubicBezTo>
                  <a:pt x="3020157" y="1132743"/>
                  <a:pt x="3040673" y="835270"/>
                  <a:pt x="3182815" y="624254"/>
                </a:cubicBezTo>
                <a:cubicBezTo>
                  <a:pt x="3324957" y="413238"/>
                  <a:pt x="3522051" y="206619"/>
                  <a:pt x="3719146" y="0"/>
                </a:cubicBezTo>
              </a:path>
            </a:pathLst>
          </a:custGeom>
          <a:noFill/>
          <a:ln w="1905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058A20D0-1B53-4722-809F-30A0BFF99DFB}"/>
              </a:ext>
            </a:extLst>
          </p:cNvPr>
          <p:cNvSpPr/>
          <p:nvPr/>
        </p:nvSpPr>
        <p:spPr>
          <a:xfrm>
            <a:off x="4791808" y="237392"/>
            <a:ext cx="1578844" cy="5890846"/>
          </a:xfrm>
          <a:custGeom>
            <a:avLst/>
            <a:gdLst>
              <a:gd name="connsiteX0" fmla="*/ 0 w 1578844"/>
              <a:gd name="connsiteY0" fmla="*/ 5890846 h 5890846"/>
              <a:gd name="connsiteX1" fmla="*/ 316523 w 1578844"/>
              <a:gd name="connsiteY1" fmla="*/ 4607170 h 5890846"/>
              <a:gd name="connsiteX2" fmla="*/ 395654 w 1578844"/>
              <a:gd name="connsiteY2" fmla="*/ 3692770 h 5890846"/>
              <a:gd name="connsiteX3" fmla="*/ 712177 w 1578844"/>
              <a:gd name="connsiteY3" fmla="*/ 3077308 h 5890846"/>
              <a:gd name="connsiteX4" fmla="*/ 896815 w 1578844"/>
              <a:gd name="connsiteY4" fmla="*/ 2118946 h 5890846"/>
              <a:gd name="connsiteX5" fmla="*/ 1248507 w 1578844"/>
              <a:gd name="connsiteY5" fmla="*/ 1327639 h 5890846"/>
              <a:gd name="connsiteX6" fmla="*/ 1529861 w 1578844"/>
              <a:gd name="connsiteY6" fmla="*/ 641839 h 5890846"/>
              <a:gd name="connsiteX7" fmla="*/ 184638 w 1578844"/>
              <a:gd name="connsiteY7" fmla="*/ 0 h 58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78844" h="5890846">
                <a:moveTo>
                  <a:pt x="0" y="5890846"/>
                </a:moveTo>
                <a:cubicBezTo>
                  <a:pt x="125290" y="5432181"/>
                  <a:pt x="250581" y="4973516"/>
                  <a:pt x="316523" y="4607170"/>
                </a:cubicBezTo>
                <a:cubicBezTo>
                  <a:pt x="382465" y="4240824"/>
                  <a:pt x="329712" y="3947747"/>
                  <a:pt x="395654" y="3692770"/>
                </a:cubicBezTo>
                <a:cubicBezTo>
                  <a:pt x="461596" y="3437793"/>
                  <a:pt x="628650" y="3339612"/>
                  <a:pt x="712177" y="3077308"/>
                </a:cubicBezTo>
                <a:cubicBezTo>
                  <a:pt x="795704" y="2815004"/>
                  <a:pt x="807427" y="2410557"/>
                  <a:pt x="896815" y="2118946"/>
                </a:cubicBezTo>
                <a:cubicBezTo>
                  <a:pt x="986203" y="1827335"/>
                  <a:pt x="1142999" y="1573824"/>
                  <a:pt x="1248507" y="1327639"/>
                </a:cubicBezTo>
                <a:cubicBezTo>
                  <a:pt x="1354015" y="1081454"/>
                  <a:pt x="1707172" y="863112"/>
                  <a:pt x="1529861" y="641839"/>
                </a:cubicBezTo>
                <a:cubicBezTo>
                  <a:pt x="1352550" y="420566"/>
                  <a:pt x="768594" y="210283"/>
                  <a:pt x="184638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A479A7E3-DC93-4378-993A-9CF261F29108}"/>
              </a:ext>
            </a:extLst>
          </p:cNvPr>
          <p:cNvSpPr/>
          <p:nvPr/>
        </p:nvSpPr>
        <p:spPr>
          <a:xfrm>
            <a:off x="5574323" y="386862"/>
            <a:ext cx="1450731" cy="5460023"/>
          </a:xfrm>
          <a:custGeom>
            <a:avLst/>
            <a:gdLst>
              <a:gd name="connsiteX0" fmla="*/ 0 w 1450731"/>
              <a:gd name="connsiteY0" fmla="*/ 5460023 h 5460023"/>
              <a:gd name="connsiteX1" fmla="*/ 149469 w 1450731"/>
              <a:gd name="connsiteY1" fmla="*/ 3736730 h 5460023"/>
              <a:gd name="connsiteX2" fmla="*/ 615462 w 1450731"/>
              <a:gd name="connsiteY2" fmla="*/ 2760784 h 5460023"/>
              <a:gd name="connsiteX3" fmla="*/ 808892 w 1450731"/>
              <a:gd name="connsiteY3" fmla="*/ 1696915 h 5460023"/>
              <a:gd name="connsiteX4" fmla="*/ 1371600 w 1450731"/>
              <a:gd name="connsiteY4" fmla="*/ 1248507 h 5460023"/>
              <a:gd name="connsiteX5" fmla="*/ 1283677 w 1450731"/>
              <a:gd name="connsiteY5" fmla="*/ 580292 h 5460023"/>
              <a:gd name="connsiteX6" fmla="*/ 1450731 w 1450731"/>
              <a:gd name="connsiteY6" fmla="*/ 0 h 5460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0731" h="5460023">
                <a:moveTo>
                  <a:pt x="0" y="5460023"/>
                </a:moveTo>
                <a:cubicBezTo>
                  <a:pt x="23446" y="4823313"/>
                  <a:pt x="46892" y="4186603"/>
                  <a:pt x="149469" y="3736730"/>
                </a:cubicBezTo>
                <a:cubicBezTo>
                  <a:pt x="252046" y="3286857"/>
                  <a:pt x="505558" y="3100753"/>
                  <a:pt x="615462" y="2760784"/>
                </a:cubicBezTo>
                <a:cubicBezTo>
                  <a:pt x="725366" y="2420815"/>
                  <a:pt x="682869" y="1948961"/>
                  <a:pt x="808892" y="1696915"/>
                </a:cubicBezTo>
                <a:cubicBezTo>
                  <a:pt x="934915" y="1444869"/>
                  <a:pt x="1292469" y="1434611"/>
                  <a:pt x="1371600" y="1248507"/>
                </a:cubicBezTo>
                <a:cubicBezTo>
                  <a:pt x="1450731" y="1062403"/>
                  <a:pt x="1270489" y="788376"/>
                  <a:pt x="1283677" y="580292"/>
                </a:cubicBezTo>
                <a:cubicBezTo>
                  <a:pt x="1296865" y="372208"/>
                  <a:pt x="1373798" y="186104"/>
                  <a:pt x="1450731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8A8D5427-EE04-477C-871F-3E3C51B1095E}"/>
              </a:ext>
            </a:extLst>
          </p:cNvPr>
          <p:cNvSpPr/>
          <p:nvPr/>
        </p:nvSpPr>
        <p:spPr>
          <a:xfrm>
            <a:off x="9179169" y="2180492"/>
            <a:ext cx="1354562" cy="3717713"/>
          </a:xfrm>
          <a:custGeom>
            <a:avLst/>
            <a:gdLst>
              <a:gd name="connsiteX0" fmla="*/ 1301262 w 1354562"/>
              <a:gd name="connsiteY0" fmla="*/ 3569677 h 3717713"/>
              <a:gd name="connsiteX1" fmla="*/ 1301262 w 1354562"/>
              <a:gd name="connsiteY1" fmla="*/ 3640016 h 3717713"/>
              <a:gd name="connsiteX2" fmla="*/ 747346 w 1354562"/>
              <a:gd name="connsiteY2" fmla="*/ 2620108 h 3717713"/>
              <a:gd name="connsiteX3" fmla="*/ 1019908 w 1354562"/>
              <a:gd name="connsiteY3" fmla="*/ 2259623 h 3717713"/>
              <a:gd name="connsiteX4" fmla="*/ 720969 w 1354562"/>
              <a:gd name="connsiteY4" fmla="*/ 1995854 h 3717713"/>
              <a:gd name="connsiteX5" fmla="*/ 474785 w 1354562"/>
              <a:gd name="connsiteY5" fmla="*/ 1424354 h 3717713"/>
              <a:gd name="connsiteX6" fmla="*/ 474785 w 1354562"/>
              <a:gd name="connsiteY6" fmla="*/ 1424354 h 3717713"/>
              <a:gd name="connsiteX7" fmla="*/ 167054 w 1354562"/>
              <a:gd name="connsiteY7" fmla="*/ 430823 h 3717713"/>
              <a:gd name="connsiteX8" fmla="*/ 0 w 1354562"/>
              <a:gd name="connsiteY8" fmla="*/ 0 h 371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4562" h="3717713">
                <a:moveTo>
                  <a:pt x="1301262" y="3569677"/>
                </a:moveTo>
                <a:cubicBezTo>
                  <a:pt x="1347421" y="3683977"/>
                  <a:pt x="1393581" y="3798277"/>
                  <a:pt x="1301262" y="3640016"/>
                </a:cubicBezTo>
                <a:cubicBezTo>
                  <a:pt x="1208943" y="3481755"/>
                  <a:pt x="794238" y="2850173"/>
                  <a:pt x="747346" y="2620108"/>
                </a:cubicBezTo>
                <a:cubicBezTo>
                  <a:pt x="700454" y="2390043"/>
                  <a:pt x="1024304" y="2363665"/>
                  <a:pt x="1019908" y="2259623"/>
                </a:cubicBezTo>
                <a:cubicBezTo>
                  <a:pt x="1015512" y="2155581"/>
                  <a:pt x="811823" y="2135065"/>
                  <a:pt x="720969" y="1995854"/>
                </a:cubicBezTo>
                <a:cubicBezTo>
                  <a:pt x="630115" y="1856643"/>
                  <a:pt x="474785" y="1424354"/>
                  <a:pt x="474785" y="1424354"/>
                </a:cubicBezTo>
                <a:lnTo>
                  <a:pt x="474785" y="1424354"/>
                </a:lnTo>
                <a:cubicBezTo>
                  <a:pt x="423497" y="1258766"/>
                  <a:pt x="246185" y="668215"/>
                  <a:pt x="167054" y="430823"/>
                </a:cubicBezTo>
                <a:cubicBezTo>
                  <a:pt x="87923" y="193431"/>
                  <a:pt x="43961" y="96715"/>
                  <a:pt x="0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DD2936D3-D2A2-423C-9561-D7EB1A3E162C}"/>
              </a:ext>
            </a:extLst>
          </p:cNvPr>
          <p:cNvSpPr/>
          <p:nvPr/>
        </p:nvSpPr>
        <p:spPr>
          <a:xfrm>
            <a:off x="11191703" y="1951892"/>
            <a:ext cx="836174" cy="3534508"/>
          </a:xfrm>
          <a:custGeom>
            <a:avLst/>
            <a:gdLst>
              <a:gd name="connsiteX0" fmla="*/ 721874 w 836174"/>
              <a:gd name="connsiteY0" fmla="*/ 3534508 h 3534508"/>
              <a:gd name="connsiteX1" fmla="*/ 598782 w 836174"/>
              <a:gd name="connsiteY1" fmla="*/ 2804746 h 3534508"/>
              <a:gd name="connsiteX2" fmla="*/ 598782 w 836174"/>
              <a:gd name="connsiteY2" fmla="*/ 2048608 h 3534508"/>
              <a:gd name="connsiteX3" fmla="*/ 326220 w 836174"/>
              <a:gd name="connsiteY3" fmla="*/ 1608993 h 3534508"/>
              <a:gd name="connsiteX4" fmla="*/ 905 w 836174"/>
              <a:gd name="connsiteY4" fmla="*/ 1063870 h 3534508"/>
              <a:gd name="connsiteX5" fmla="*/ 431728 w 836174"/>
              <a:gd name="connsiteY5" fmla="*/ 633046 h 3534508"/>
              <a:gd name="connsiteX6" fmla="*/ 405351 w 836174"/>
              <a:gd name="connsiteY6" fmla="*/ 211016 h 3534508"/>
              <a:gd name="connsiteX7" fmla="*/ 836174 w 836174"/>
              <a:gd name="connsiteY7" fmla="*/ 0 h 353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6174" h="3534508">
                <a:moveTo>
                  <a:pt x="721874" y="3534508"/>
                </a:moveTo>
                <a:cubicBezTo>
                  <a:pt x="670585" y="3293452"/>
                  <a:pt x="619297" y="3052396"/>
                  <a:pt x="598782" y="2804746"/>
                </a:cubicBezTo>
                <a:cubicBezTo>
                  <a:pt x="578267" y="2557096"/>
                  <a:pt x="644209" y="2247900"/>
                  <a:pt x="598782" y="2048608"/>
                </a:cubicBezTo>
                <a:cubicBezTo>
                  <a:pt x="553355" y="1849316"/>
                  <a:pt x="425866" y="1773116"/>
                  <a:pt x="326220" y="1608993"/>
                </a:cubicBezTo>
                <a:cubicBezTo>
                  <a:pt x="226574" y="1444870"/>
                  <a:pt x="-16680" y="1226528"/>
                  <a:pt x="905" y="1063870"/>
                </a:cubicBezTo>
                <a:cubicBezTo>
                  <a:pt x="18490" y="901212"/>
                  <a:pt x="364320" y="775188"/>
                  <a:pt x="431728" y="633046"/>
                </a:cubicBezTo>
                <a:cubicBezTo>
                  <a:pt x="499136" y="490904"/>
                  <a:pt x="337943" y="316524"/>
                  <a:pt x="405351" y="211016"/>
                </a:cubicBezTo>
                <a:cubicBezTo>
                  <a:pt x="472759" y="105508"/>
                  <a:pt x="654466" y="52754"/>
                  <a:pt x="836174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45A9F63C-27E6-43AF-B511-0A87C1066CC3}"/>
              </a:ext>
            </a:extLst>
          </p:cNvPr>
          <p:cNvSpPr/>
          <p:nvPr/>
        </p:nvSpPr>
        <p:spPr>
          <a:xfrm>
            <a:off x="10003681" y="1538654"/>
            <a:ext cx="626375" cy="4132384"/>
          </a:xfrm>
          <a:custGeom>
            <a:avLst/>
            <a:gdLst>
              <a:gd name="connsiteX0" fmla="*/ 415204 w 626375"/>
              <a:gd name="connsiteY0" fmla="*/ 4132384 h 4132384"/>
              <a:gd name="connsiteX1" fmla="*/ 1965 w 626375"/>
              <a:gd name="connsiteY1" fmla="*/ 3349869 h 4132384"/>
              <a:gd name="connsiteX2" fmla="*/ 274527 w 626375"/>
              <a:gd name="connsiteY2" fmla="*/ 2989384 h 4132384"/>
              <a:gd name="connsiteX3" fmla="*/ 626219 w 626375"/>
              <a:gd name="connsiteY3" fmla="*/ 2338754 h 4132384"/>
              <a:gd name="connsiteX4" fmla="*/ 318488 w 626375"/>
              <a:gd name="connsiteY4" fmla="*/ 1855177 h 4132384"/>
              <a:gd name="connsiteX5" fmla="*/ 248150 w 626375"/>
              <a:gd name="connsiteY5" fmla="*/ 1362808 h 4132384"/>
              <a:gd name="connsiteX6" fmla="*/ 432788 w 626375"/>
              <a:gd name="connsiteY6" fmla="*/ 703384 h 4132384"/>
              <a:gd name="connsiteX7" fmla="*/ 81096 w 626375"/>
              <a:gd name="connsiteY7" fmla="*/ 0 h 4132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375" h="4132384">
                <a:moveTo>
                  <a:pt x="415204" y="4132384"/>
                </a:moveTo>
                <a:cubicBezTo>
                  <a:pt x="220307" y="3836376"/>
                  <a:pt x="25411" y="3540369"/>
                  <a:pt x="1965" y="3349869"/>
                </a:cubicBezTo>
                <a:cubicBezTo>
                  <a:pt x="-21481" y="3159369"/>
                  <a:pt x="170485" y="3157903"/>
                  <a:pt x="274527" y="2989384"/>
                </a:cubicBezTo>
                <a:cubicBezTo>
                  <a:pt x="378569" y="2820865"/>
                  <a:pt x="618892" y="2527788"/>
                  <a:pt x="626219" y="2338754"/>
                </a:cubicBezTo>
                <a:cubicBezTo>
                  <a:pt x="633546" y="2149719"/>
                  <a:pt x="381499" y="2017835"/>
                  <a:pt x="318488" y="1855177"/>
                </a:cubicBezTo>
                <a:cubicBezTo>
                  <a:pt x="255476" y="1692519"/>
                  <a:pt x="229100" y="1554773"/>
                  <a:pt x="248150" y="1362808"/>
                </a:cubicBezTo>
                <a:cubicBezTo>
                  <a:pt x="267200" y="1170843"/>
                  <a:pt x="460630" y="930518"/>
                  <a:pt x="432788" y="703384"/>
                </a:cubicBezTo>
                <a:cubicBezTo>
                  <a:pt x="404946" y="476250"/>
                  <a:pt x="243021" y="238125"/>
                  <a:pt x="81096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B08D1F4-4B96-4B58-81F9-473713A0DF4D}"/>
              </a:ext>
            </a:extLst>
          </p:cNvPr>
          <p:cNvSpPr txBox="1"/>
          <p:nvPr/>
        </p:nvSpPr>
        <p:spPr>
          <a:xfrm>
            <a:off x="3393831" y="321139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2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92E380E-489A-43FA-91AF-697CE3B2B388}"/>
              </a:ext>
            </a:extLst>
          </p:cNvPr>
          <p:cNvSpPr txBox="1"/>
          <p:nvPr/>
        </p:nvSpPr>
        <p:spPr>
          <a:xfrm>
            <a:off x="4979657" y="285995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5DA4E7A-21BA-4D82-AFDC-645D91CE489A}"/>
              </a:ext>
            </a:extLst>
          </p:cNvPr>
          <p:cNvSpPr txBox="1"/>
          <p:nvPr/>
        </p:nvSpPr>
        <p:spPr>
          <a:xfrm>
            <a:off x="6793525" y="-2088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7D1B231-F4E4-44FA-BF63-77E213B855DF}"/>
              </a:ext>
            </a:extLst>
          </p:cNvPr>
          <p:cNvSpPr txBox="1"/>
          <p:nvPr/>
        </p:nvSpPr>
        <p:spPr>
          <a:xfrm>
            <a:off x="8069888" y="486142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5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0A722BB-F334-4B15-96BC-96F3320C4E4F}"/>
              </a:ext>
            </a:extLst>
          </p:cNvPr>
          <p:cNvSpPr txBox="1"/>
          <p:nvPr/>
        </p:nvSpPr>
        <p:spPr>
          <a:xfrm>
            <a:off x="8854792" y="1614109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6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21FBEBF-3282-4B6F-B0AC-DF5AA3D2454A}"/>
              </a:ext>
            </a:extLst>
          </p:cNvPr>
          <p:cNvSpPr txBox="1"/>
          <p:nvPr/>
        </p:nvSpPr>
        <p:spPr>
          <a:xfrm>
            <a:off x="9382351" y="838394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7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C139F940-C2CE-4001-945F-1BC205F676E5}"/>
              </a:ext>
            </a:extLst>
          </p:cNvPr>
          <p:cNvSpPr txBox="1"/>
          <p:nvPr/>
        </p:nvSpPr>
        <p:spPr>
          <a:xfrm>
            <a:off x="11664441" y="1371600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26" name="Forme libre : forme 25">
            <a:extLst>
              <a:ext uri="{FF2B5EF4-FFF2-40B4-BE49-F238E27FC236}">
                <a16:creationId xmlns:a16="http://schemas.microsoft.com/office/drawing/2014/main" id="{2619E693-8E35-4EE7-AA4E-5B90D45D11AB}"/>
              </a:ext>
            </a:extLst>
          </p:cNvPr>
          <p:cNvSpPr/>
          <p:nvPr/>
        </p:nvSpPr>
        <p:spPr>
          <a:xfrm>
            <a:off x="10489222" y="2382716"/>
            <a:ext cx="683521" cy="635998"/>
          </a:xfrm>
          <a:custGeom>
            <a:avLst/>
            <a:gdLst>
              <a:gd name="connsiteX0" fmla="*/ 852854 w 852854"/>
              <a:gd name="connsiteY0" fmla="*/ 940777 h 940777"/>
              <a:gd name="connsiteX1" fmla="*/ 298939 w 852854"/>
              <a:gd name="connsiteY1" fmla="*/ 448408 h 940777"/>
              <a:gd name="connsiteX2" fmla="*/ 0 w 852854"/>
              <a:gd name="connsiteY2" fmla="*/ 0 h 940777"/>
              <a:gd name="connsiteX3" fmla="*/ 0 w 852854"/>
              <a:gd name="connsiteY3" fmla="*/ 0 h 940777"/>
              <a:gd name="connsiteX0" fmla="*/ 683521 w 683521"/>
              <a:gd name="connsiteY0" fmla="*/ 635977 h 635977"/>
              <a:gd name="connsiteX1" fmla="*/ 298939 w 683521"/>
              <a:gd name="connsiteY1" fmla="*/ 448408 h 635977"/>
              <a:gd name="connsiteX2" fmla="*/ 0 w 683521"/>
              <a:gd name="connsiteY2" fmla="*/ 0 h 635977"/>
              <a:gd name="connsiteX3" fmla="*/ 0 w 683521"/>
              <a:gd name="connsiteY3" fmla="*/ 0 h 635977"/>
              <a:gd name="connsiteX0" fmla="*/ 683521 w 683521"/>
              <a:gd name="connsiteY0" fmla="*/ 635977 h 635998"/>
              <a:gd name="connsiteX1" fmla="*/ 298939 w 683521"/>
              <a:gd name="connsiteY1" fmla="*/ 448408 h 635998"/>
              <a:gd name="connsiteX2" fmla="*/ 0 w 683521"/>
              <a:gd name="connsiteY2" fmla="*/ 0 h 635998"/>
              <a:gd name="connsiteX3" fmla="*/ 0 w 683521"/>
              <a:gd name="connsiteY3" fmla="*/ 0 h 635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3521" h="635998">
                <a:moveTo>
                  <a:pt x="683521" y="635977"/>
                </a:moveTo>
                <a:cubicBezTo>
                  <a:pt x="477634" y="637523"/>
                  <a:pt x="412859" y="554404"/>
                  <a:pt x="298939" y="448408"/>
                </a:cubicBezTo>
                <a:cubicBezTo>
                  <a:pt x="185019" y="342412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CD33B0C1-C66F-4586-BFF9-646EA21593D1}"/>
              </a:ext>
            </a:extLst>
          </p:cNvPr>
          <p:cNvSpPr/>
          <p:nvPr/>
        </p:nvSpPr>
        <p:spPr>
          <a:xfrm>
            <a:off x="9558986" y="1625600"/>
            <a:ext cx="990481" cy="4275667"/>
          </a:xfrm>
          <a:custGeom>
            <a:avLst/>
            <a:gdLst>
              <a:gd name="connsiteX0" fmla="*/ 990481 w 990481"/>
              <a:gd name="connsiteY0" fmla="*/ 4275667 h 4275667"/>
              <a:gd name="connsiteX1" fmla="*/ 372414 w 990481"/>
              <a:gd name="connsiteY1" fmla="*/ 3200400 h 4275667"/>
              <a:gd name="connsiteX2" fmla="*/ 643347 w 990481"/>
              <a:gd name="connsiteY2" fmla="*/ 2709333 h 4275667"/>
              <a:gd name="connsiteX3" fmla="*/ 617947 w 990481"/>
              <a:gd name="connsiteY3" fmla="*/ 1930400 h 4275667"/>
              <a:gd name="connsiteX4" fmla="*/ 338547 w 990481"/>
              <a:gd name="connsiteY4" fmla="*/ 1507067 h 4275667"/>
              <a:gd name="connsiteX5" fmla="*/ 76081 w 990481"/>
              <a:gd name="connsiteY5" fmla="*/ 931333 h 4275667"/>
              <a:gd name="connsiteX6" fmla="*/ 16814 w 990481"/>
              <a:gd name="connsiteY6" fmla="*/ 508000 h 4275667"/>
              <a:gd name="connsiteX7" fmla="*/ 338547 w 990481"/>
              <a:gd name="connsiteY7" fmla="*/ 0 h 427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0481" h="4275667">
                <a:moveTo>
                  <a:pt x="990481" y="4275667"/>
                </a:moveTo>
                <a:cubicBezTo>
                  <a:pt x="710375" y="3868561"/>
                  <a:pt x="430270" y="3461456"/>
                  <a:pt x="372414" y="3200400"/>
                </a:cubicBezTo>
                <a:cubicBezTo>
                  <a:pt x="314558" y="2939344"/>
                  <a:pt x="602425" y="2921000"/>
                  <a:pt x="643347" y="2709333"/>
                </a:cubicBezTo>
                <a:cubicBezTo>
                  <a:pt x="684269" y="2497666"/>
                  <a:pt x="668747" y="2130778"/>
                  <a:pt x="617947" y="1930400"/>
                </a:cubicBezTo>
                <a:cubicBezTo>
                  <a:pt x="567147" y="1730022"/>
                  <a:pt x="428858" y="1673578"/>
                  <a:pt x="338547" y="1507067"/>
                </a:cubicBezTo>
                <a:cubicBezTo>
                  <a:pt x="248236" y="1340556"/>
                  <a:pt x="129703" y="1097844"/>
                  <a:pt x="76081" y="931333"/>
                </a:cubicBezTo>
                <a:cubicBezTo>
                  <a:pt x="22459" y="764822"/>
                  <a:pt x="-26930" y="663222"/>
                  <a:pt x="16814" y="508000"/>
                </a:cubicBezTo>
                <a:cubicBezTo>
                  <a:pt x="60558" y="352778"/>
                  <a:pt x="199552" y="176389"/>
                  <a:pt x="338547" y="0"/>
                </a:cubicBezTo>
              </a:path>
            </a:pathLst>
          </a:cu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FFE43FF7-E4F9-4450-99E8-E7515E5C50F8}"/>
              </a:ext>
            </a:extLst>
          </p:cNvPr>
          <p:cNvSpPr txBox="1"/>
          <p:nvPr/>
        </p:nvSpPr>
        <p:spPr>
          <a:xfrm>
            <a:off x="10088212" y="823374"/>
            <a:ext cx="527559" cy="408623"/>
          </a:xfrm>
          <a:prstGeom prst="roundRect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6600"/>
                </a:solidFill>
              </a:rPr>
              <a:t>8</a:t>
            </a:r>
          </a:p>
        </p:txBody>
      </p:sp>
      <p:sp>
        <p:nvSpPr>
          <p:cNvPr id="29" name="Forme libre : forme 28">
            <a:extLst>
              <a:ext uri="{FF2B5EF4-FFF2-40B4-BE49-F238E27FC236}">
                <a16:creationId xmlns:a16="http://schemas.microsoft.com/office/drawing/2014/main" id="{91E12B0E-8490-4C6D-8821-F90C9050AC25}"/>
              </a:ext>
            </a:extLst>
          </p:cNvPr>
          <p:cNvSpPr/>
          <p:nvPr/>
        </p:nvSpPr>
        <p:spPr>
          <a:xfrm>
            <a:off x="6883400" y="770467"/>
            <a:ext cx="770467" cy="965200"/>
          </a:xfrm>
          <a:custGeom>
            <a:avLst/>
            <a:gdLst>
              <a:gd name="connsiteX0" fmla="*/ 0 w 770467"/>
              <a:gd name="connsiteY0" fmla="*/ 965200 h 965200"/>
              <a:gd name="connsiteX1" fmla="*/ 516467 w 770467"/>
              <a:gd name="connsiteY1" fmla="*/ 694266 h 965200"/>
              <a:gd name="connsiteX2" fmla="*/ 770467 w 770467"/>
              <a:gd name="connsiteY2" fmla="*/ 0 h 96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467" h="965200">
                <a:moveTo>
                  <a:pt x="0" y="965200"/>
                </a:moveTo>
                <a:cubicBezTo>
                  <a:pt x="194028" y="910166"/>
                  <a:pt x="388056" y="855132"/>
                  <a:pt x="516467" y="694266"/>
                </a:cubicBezTo>
                <a:cubicBezTo>
                  <a:pt x="644878" y="533400"/>
                  <a:pt x="707672" y="266700"/>
                  <a:pt x="770467" y="0"/>
                </a:cubicBezTo>
              </a:path>
            </a:pathLst>
          </a:custGeom>
          <a:noFill/>
          <a:ln w="19050">
            <a:solidFill>
              <a:srgbClr val="FF66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Bouton d’action : accueil 29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04D45771-497B-4E80-BD3D-B105F3F58402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Bouton d’action : retour ou précédent 30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B05CFDBA-25A9-47B4-996A-2B82EE0DC4D6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Bouton d’action : avant ou précédent 3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F07BC942-E991-44CE-9882-6365BAF852A3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7A65E876-B473-4C34-95E9-0118F90B564B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perfectionnement (préhensions assez dures, itinéraires variés)</a:t>
            </a:r>
          </a:p>
        </p:txBody>
      </p:sp>
    </p:spTree>
    <p:extLst>
      <p:ext uri="{BB962C8B-B14F-4D97-AF65-F5344CB8AC3E}">
        <p14:creationId xmlns:p14="http://schemas.microsoft.com/office/powerpoint/2010/main" val="1257858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1807357-A762-47EB-BF1B-A93DC031131C}"/>
              </a:ext>
            </a:extLst>
          </p:cNvPr>
          <p:cNvSpPr/>
          <p:nvPr/>
        </p:nvSpPr>
        <p:spPr>
          <a:xfrm>
            <a:off x="2419618" y="202222"/>
            <a:ext cx="3977066" cy="5959231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882966"/>
              <a:gd name="connsiteY0" fmla="*/ 5864469 h 5864469"/>
              <a:gd name="connsiteX1" fmla="*/ 1881899 w 1882966"/>
              <a:gd name="connsiteY1" fmla="*/ 4677507 h 5864469"/>
              <a:gd name="connsiteX2" fmla="*/ 1222477 w 1882966"/>
              <a:gd name="connsiteY2" fmla="*/ 4457700 h 5864469"/>
              <a:gd name="connsiteX3" fmla="*/ 905954 w 1882966"/>
              <a:gd name="connsiteY3" fmla="*/ 3736731 h 5864469"/>
              <a:gd name="connsiteX4" fmla="*/ 809238 w 1882966"/>
              <a:gd name="connsiteY4" fmla="*/ 2655277 h 5864469"/>
              <a:gd name="connsiteX5" fmla="*/ 352038 w 1882966"/>
              <a:gd name="connsiteY5" fmla="*/ 2110153 h 5864469"/>
              <a:gd name="connsiteX6" fmla="*/ 70685 w 1882966"/>
              <a:gd name="connsiteY6" fmla="*/ 1740877 h 5864469"/>
              <a:gd name="connsiteX7" fmla="*/ 26724 w 1882966"/>
              <a:gd name="connsiteY7" fmla="*/ 958361 h 5864469"/>
              <a:gd name="connsiteX8" fmla="*/ 422377 w 1882966"/>
              <a:gd name="connsiteY8" fmla="*/ 422030 h 5864469"/>
              <a:gd name="connsiteX9" fmla="*/ 879577 w 1882966"/>
              <a:gd name="connsiteY9" fmla="*/ 0 h 5864469"/>
              <a:gd name="connsiteX0" fmla="*/ 1055423 w 1925360"/>
              <a:gd name="connsiteY0" fmla="*/ 5864469 h 5864469"/>
              <a:gd name="connsiteX1" fmla="*/ 1881899 w 1925360"/>
              <a:gd name="connsiteY1" fmla="*/ 4677507 h 5864469"/>
              <a:gd name="connsiteX2" fmla="*/ 1714846 w 1925360"/>
              <a:gd name="connsiteY2" fmla="*/ 3842239 h 5864469"/>
              <a:gd name="connsiteX3" fmla="*/ 905954 w 1925360"/>
              <a:gd name="connsiteY3" fmla="*/ 3736731 h 5864469"/>
              <a:gd name="connsiteX4" fmla="*/ 809238 w 1925360"/>
              <a:gd name="connsiteY4" fmla="*/ 2655277 h 5864469"/>
              <a:gd name="connsiteX5" fmla="*/ 352038 w 1925360"/>
              <a:gd name="connsiteY5" fmla="*/ 2110153 h 5864469"/>
              <a:gd name="connsiteX6" fmla="*/ 70685 w 1925360"/>
              <a:gd name="connsiteY6" fmla="*/ 1740877 h 5864469"/>
              <a:gd name="connsiteX7" fmla="*/ 26724 w 1925360"/>
              <a:gd name="connsiteY7" fmla="*/ 958361 h 5864469"/>
              <a:gd name="connsiteX8" fmla="*/ 422377 w 1925360"/>
              <a:gd name="connsiteY8" fmla="*/ 422030 h 5864469"/>
              <a:gd name="connsiteX9" fmla="*/ 879577 w 1925360"/>
              <a:gd name="connsiteY9" fmla="*/ 0 h 5864469"/>
              <a:gd name="connsiteX0" fmla="*/ 1055423 w 2274593"/>
              <a:gd name="connsiteY0" fmla="*/ 5864469 h 5864469"/>
              <a:gd name="connsiteX1" fmla="*/ 1881899 w 2274593"/>
              <a:gd name="connsiteY1" fmla="*/ 4677507 h 5864469"/>
              <a:gd name="connsiteX2" fmla="*/ 1714846 w 2274593"/>
              <a:gd name="connsiteY2" fmla="*/ 3842239 h 5864469"/>
              <a:gd name="connsiteX3" fmla="*/ 2251177 w 2274593"/>
              <a:gd name="connsiteY3" fmla="*/ 3068516 h 5864469"/>
              <a:gd name="connsiteX4" fmla="*/ 809238 w 2274593"/>
              <a:gd name="connsiteY4" fmla="*/ 2655277 h 5864469"/>
              <a:gd name="connsiteX5" fmla="*/ 352038 w 2274593"/>
              <a:gd name="connsiteY5" fmla="*/ 2110153 h 5864469"/>
              <a:gd name="connsiteX6" fmla="*/ 70685 w 2274593"/>
              <a:gd name="connsiteY6" fmla="*/ 1740877 h 5864469"/>
              <a:gd name="connsiteX7" fmla="*/ 26724 w 2274593"/>
              <a:gd name="connsiteY7" fmla="*/ 958361 h 5864469"/>
              <a:gd name="connsiteX8" fmla="*/ 422377 w 2274593"/>
              <a:gd name="connsiteY8" fmla="*/ 422030 h 5864469"/>
              <a:gd name="connsiteX9" fmla="*/ 879577 w 2274593"/>
              <a:gd name="connsiteY9" fmla="*/ 0 h 5864469"/>
              <a:gd name="connsiteX0" fmla="*/ 1055423 w 2452943"/>
              <a:gd name="connsiteY0" fmla="*/ 5864469 h 5864469"/>
              <a:gd name="connsiteX1" fmla="*/ 1881899 w 2452943"/>
              <a:gd name="connsiteY1" fmla="*/ 4677507 h 5864469"/>
              <a:gd name="connsiteX2" fmla="*/ 1714846 w 2452943"/>
              <a:gd name="connsiteY2" fmla="*/ 3842239 h 5864469"/>
              <a:gd name="connsiteX3" fmla="*/ 2251177 w 2452943"/>
              <a:gd name="connsiteY3" fmla="*/ 3068516 h 5864469"/>
              <a:gd name="connsiteX4" fmla="*/ 2303930 w 2452943"/>
              <a:gd name="connsiteY4" fmla="*/ 2426677 h 5864469"/>
              <a:gd name="connsiteX5" fmla="*/ 352038 w 2452943"/>
              <a:gd name="connsiteY5" fmla="*/ 2110153 h 5864469"/>
              <a:gd name="connsiteX6" fmla="*/ 70685 w 2452943"/>
              <a:gd name="connsiteY6" fmla="*/ 1740877 h 5864469"/>
              <a:gd name="connsiteX7" fmla="*/ 26724 w 2452943"/>
              <a:gd name="connsiteY7" fmla="*/ 958361 h 5864469"/>
              <a:gd name="connsiteX8" fmla="*/ 422377 w 2452943"/>
              <a:gd name="connsiteY8" fmla="*/ 422030 h 5864469"/>
              <a:gd name="connsiteX9" fmla="*/ 879577 w 2452943"/>
              <a:gd name="connsiteY9" fmla="*/ 0 h 5864469"/>
              <a:gd name="connsiteX0" fmla="*/ 1292421 w 4116948"/>
              <a:gd name="connsiteY0" fmla="*/ 5864469 h 5864469"/>
              <a:gd name="connsiteX1" fmla="*/ 2118897 w 4116948"/>
              <a:gd name="connsiteY1" fmla="*/ 4677507 h 5864469"/>
              <a:gd name="connsiteX2" fmla="*/ 1951844 w 4116948"/>
              <a:gd name="connsiteY2" fmla="*/ 3842239 h 5864469"/>
              <a:gd name="connsiteX3" fmla="*/ 2488175 w 4116948"/>
              <a:gd name="connsiteY3" fmla="*/ 3068516 h 5864469"/>
              <a:gd name="connsiteX4" fmla="*/ 2540928 w 4116948"/>
              <a:gd name="connsiteY4" fmla="*/ 2426677 h 5864469"/>
              <a:gd name="connsiteX5" fmla="*/ 4061997 w 4116948"/>
              <a:gd name="connsiteY5" fmla="*/ 1582614 h 5864469"/>
              <a:gd name="connsiteX6" fmla="*/ 307683 w 4116948"/>
              <a:gd name="connsiteY6" fmla="*/ 1740877 h 5864469"/>
              <a:gd name="connsiteX7" fmla="*/ 263722 w 4116948"/>
              <a:gd name="connsiteY7" fmla="*/ 958361 h 5864469"/>
              <a:gd name="connsiteX8" fmla="*/ 659375 w 4116948"/>
              <a:gd name="connsiteY8" fmla="*/ 422030 h 5864469"/>
              <a:gd name="connsiteX9" fmla="*/ 1116575 w 4116948"/>
              <a:gd name="connsiteY9" fmla="*/ 0 h 5864469"/>
              <a:gd name="connsiteX0" fmla="*/ 1285433 w 5085465"/>
              <a:gd name="connsiteY0" fmla="*/ 5864469 h 5864469"/>
              <a:gd name="connsiteX1" fmla="*/ 2111909 w 5085465"/>
              <a:gd name="connsiteY1" fmla="*/ 4677507 h 5864469"/>
              <a:gd name="connsiteX2" fmla="*/ 1944856 w 5085465"/>
              <a:gd name="connsiteY2" fmla="*/ 3842239 h 5864469"/>
              <a:gd name="connsiteX3" fmla="*/ 2481187 w 5085465"/>
              <a:gd name="connsiteY3" fmla="*/ 3068516 h 5864469"/>
              <a:gd name="connsiteX4" fmla="*/ 2533940 w 5085465"/>
              <a:gd name="connsiteY4" fmla="*/ 2426677 h 5864469"/>
              <a:gd name="connsiteX5" fmla="*/ 4055009 w 5085465"/>
              <a:gd name="connsiteY5" fmla="*/ 1582614 h 5864469"/>
              <a:gd name="connsiteX6" fmla="*/ 4890279 w 5085465"/>
              <a:gd name="connsiteY6" fmla="*/ 1019907 h 5864469"/>
              <a:gd name="connsiteX7" fmla="*/ 256734 w 5085465"/>
              <a:gd name="connsiteY7" fmla="*/ 958361 h 5864469"/>
              <a:gd name="connsiteX8" fmla="*/ 652387 w 5085465"/>
              <a:gd name="connsiteY8" fmla="*/ 422030 h 5864469"/>
              <a:gd name="connsiteX9" fmla="*/ 1109587 w 5085465"/>
              <a:gd name="connsiteY9" fmla="*/ 0 h 5864469"/>
              <a:gd name="connsiteX0" fmla="*/ 839985 w 5041093"/>
              <a:gd name="connsiteY0" fmla="*/ 5864469 h 5864469"/>
              <a:gd name="connsiteX1" fmla="*/ 1666461 w 5041093"/>
              <a:gd name="connsiteY1" fmla="*/ 4677507 h 5864469"/>
              <a:gd name="connsiteX2" fmla="*/ 1499408 w 5041093"/>
              <a:gd name="connsiteY2" fmla="*/ 3842239 h 5864469"/>
              <a:gd name="connsiteX3" fmla="*/ 2035739 w 5041093"/>
              <a:gd name="connsiteY3" fmla="*/ 3068516 h 5864469"/>
              <a:gd name="connsiteX4" fmla="*/ 2088492 w 5041093"/>
              <a:gd name="connsiteY4" fmla="*/ 2426677 h 5864469"/>
              <a:gd name="connsiteX5" fmla="*/ 3609561 w 5041093"/>
              <a:gd name="connsiteY5" fmla="*/ 1582614 h 5864469"/>
              <a:gd name="connsiteX6" fmla="*/ 4444831 w 5041093"/>
              <a:gd name="connsiteY6" fmla="*/ 1019907 h 5864469"/>
              <a:gd name="connsiteX7" fmla="*/ 4761355 w 5041093"/>
              <a:gd name="connsiteY7" fmla="*/ 589084 h 5864469"/>
              <a:gd name="connsiteX8" fmla="*/ 206939 w 5041093"/>
              <a:gd name="connsiteY8" fmla="*/ 422030 h 5864469"/>
              <a:gd name="connsiteX9" fmla="*/ 664139 w 5041093"/>
              <a:gd name="connsiteY9" fmla="*/ 0 h 5864469"/>
              <a:gd name="connsiteX0" fmla="*/ 175846 w 4781572"/>
              <a:gd name="connsiteY0" fmla="*/ 5864469 h 5864469"/>
              <a:gd name="connsiteX1" fmla="*/ 1002322 w 4781572"/>
              <a:gd name="connsiteY1" fmla="*/ 4677507 h 5864469"/>
              <a:gd name="connsiteX2" fmla="*/ 835269 w 4781572"/>
              <a:gd name="connsiteY2" fmla="*/ 3842239 h 5864469"/>
              <a:gd name="connsiteX3" fmla="*/ 1371600 w 4781572"/>
              <a:gd name="connsiteY3" fmla="*/ 3068516 h 5864469"/>
              <a:gd name="connsiteX4" fmla="*/ 1424353 w 4781572"/>
              <a:gd name="connsiteY4" fmla="*/ 2426677 h 5864469"/>
              <a:gd name="connsiteX5" fmla="*/ 2945422 w 4781572"/>
              <a:gd name="connsiteY5" fmla="*/ 1582614 h 5864469"/>
              <a:gd name="connsiteX6" fmla="*/ 3780692 w 4781572"/>
              <a:gd name="connsiteY6" fmla="*/ 1019907 h 5864469"/>
              <a:gd name="connsiteX7" fmla="*/ 4097216 w 4781572"/>
              <a:gd name="connsiteY7" fmla="*/ 589084 h 5864469"/>
              <a:gd name="connsiteX8" fmla="*/ 4545623 w 4781572"/>
              <a:gd name="connsiteY8" fmla="*/ 246184 h 5864469"/>
              <a:gd name="connsiteX9" fmla="*/ 0 w 4781572"/>
              <a:gd name="connsiteY9" fmla="*/ 0 h 5864469"/>
              <a:gd name="connsiteX0" fmla="*/ 0 w 4395032"/>
              <a:gd name="connsiteY0" fmla="*/ 5908431 h 5908431"/>
              <a:gd name="connsiteX1" fmla="*/ 826476 w 4395032"/>
              <a:gd name="connsiteY1" fmla="*/ 4721469 h 5908431"/>
              <a:gd name="connsiteX2" fmla="*/ 659423 w 4395032"/>
              <a:gd name="connsiteY2" fmla="*/ 3886201 h 5908431"/>
              <a:gd name="connsiteX3" fmla="*/ 1195754 w 4395032"/>
              <a:gd name="connsiteY3" fmla="*/ 3112478 h 5908431"/>
              <a:gd name="connsiteX4" fmla="*/ 1248507 w 4395032"/>
              <a:gd name="connsiteY4" fmla="*/ 2470639 h 5908431"/>
              <a:gd name="connsiteX5" fmla="*/ 2769576 w 4395032"/>
              <a:gd name="connsiteY5" fmla="*/ 1626576 h 5908431"/>
              <a:gd name="connsiteX6" fmla="*/ 3604846 w 4395032"/>
              <a:gd name="connsiteY6" fmla="*/ 1063869 h 5908431"/>
              <a:gd name="connsiteX7" fmla="*/ 3921370 w 4395032"/>
              <a:gd name="connsiteY7" fmla="*/ 633046 h 5908431"/>
              <a:gd name="connsiteX8" fmla="*/ 4369777 w 4395032"/>
              <a:gd name="connsiteY8" fmla="*/ 290146 h 5908431"/>
              <a:gd name="connsiteX9" fmla="*/ 4281854 w 4395032"/>
              <a:gd name="connsiteY9" fmla="*/ 0 h 5908431"/>
              <a:gd name="connsiteX0" fmla="*/ 0 w 4400827"/>
              <a:gd name="connsiteY0" fmla="*/ 5908431 h 5908431"/>
              <a:gd name="connsiteX1" fmla="*/ 826476 w 4400827"/>
              <a:gd name="connsiteY1" fmla="*/ 4721469 h 5908431"/>
              <a:gd name="connsiteX2" fmla="*/ 659423 w 4400827"/>
              <a:gd name="connsiteY2" fmla="*/ 3886201 h 5908431"/>
              <a:gd name="connsiteX3" fmla="*/ 1195754 w 4400827"/>
              <a:gd name="connsiteY3" fmla="*/ 3112478 h 5908431"/>
              <a:gd name="connsiteX4" fmla="*/ 1248507 w 4400827"/>
              <a:gd name="connsiteY4" fmla="*/ 2470639 h 5908431"/>
              <a:gd name="connsiteX5" fmla="*/ 2769576 w 4400827"/>
              <a:gd name="connsiteY5" fmla="*/ 1626576 h 5908431"/>
              <a:gd name="connsiteX6" fmla="*/ 3604846 w 4400827"/>
              <a:gd name="connsiteY6" fmla="*/ 1063869 h 5908431"/>
              <a:gd name="connsiteX7" fmla="*/ 3842239 w 4400827"/>
              <a:gd name="connsiteY7" fmla="*/ 756139 h 5908431"/>
              <a:gd name="connsiteX8" fmla="*/ 4369777 w 4400827"/>
              <a:gd name="connsiteY8" fmla="*/ 290146 h 5908431"/>
              <a:gd name="connsiteX9" fmla="*/ 4281854 w 4400827"/>
              <a:gd name="connsiteY9" fmla="*/ 0 h 5908431"/>
              <a:gd name="connsiteX0" fmla="*/ 0 w 4400827"/>
              <a:gd name="connsiteY0" fmla="*/ 5908431 h 5908431"/>
              <a:gd name="connsiteX1" fmla="*/ 826476 w 4400827"/>
              <a:gd name="connsiteY1" fmla="*/ 4721469 h 5908431"/>
              <a:gd name="connsiteX2" fmla="*/ 659423 w 4400827"/>
              <a:gd name="connsiteY2" fmla="*/ 3886201 h 5908431"/>
              <a:gd name="connsiteX3" fmla="*/ 1195754 w 4400827"/>
              <a:gd name="connsiteY3" fmla="*/ 3112478 h 5908431"/>
              <a:gd name="connsiteX4" fmla="*/ 1248507 w 4400827"/>
              <a:gd name="connsiteY4" fmla="*/ 2470639 h 5908431"/>
              <a:gd name="connsiteX5" fmla="*/ 2769576 w 4400827"/>
              <a:gd name="connsiteY5" fmla="*/ 1626576 h 5908431"/>
              <a:gd name="connsiteX6" fmla="*/ 3508131 w 4400827"/>
              <a:gd name="connsiteY6" fmla="*/ 958362 h 5908431"/>
              <a:gd name="connsiteX7" fmla="*/ 3842239 w 4400827"/>
              <a:gd name="connsiteY7" fmla="*/ 756139 h 5908431"/>
              <a:gd name="connsiteX8" fmla="*/ 4369777 w 4400827"/>
              <a:gd name="connsiteY8" fmla="*/ 290146 h 5908431"/>
              <a:gd name="connsiteX9" fmla="*/ 4281854 w 4400827"/>
              <a:gd name="connsiteY9" fmla="*/ 0 h 5908431"/>
              <a:gd name="connsiteX0" fmla="*/ 0 w 4400827"/>
              <a:gd name="connsiteY0" fmla="*/ 5908431 h 5908431"/>
              <a:gd name="connsiteX1" fmla="*/ 826476 w 4400827"/>
              <a:gd name="connsiteY1" fmla="*/ 4721469 h 5908431"/>
              <a:gd name="connsiteX2" fmla="*/ 430823 w 4400827"/>
              <a:gd name="connsiteY2" fmla="*/ 4009294 h 5908431"/>
              <a:gd name="connsiteX3" fmla="*/ 1195754 w 4400827"/>
              <a:gd name="connsiteY3" fmla="*/ 3112478 h 5908431"/>
              <a:gd name="connsiteX4" fmla="*/ 1248507 w 4400827"/>
              <a:gd name="connsiteY4" fmla="*/ 2470639 h 5908431"/>
              <a:gd name="connsiteX5" fmla="*/ 2769576 w 4400827"/>
              <a:gd name="connsiteY5" fmla="*/ 1626576 h 5908431"/>
              <a:gd name="connsiteX6" fmla="*/ 3508131 w 4400827"/>
              <a:gd name="connsiteY6" fmla="*/ 958362 h 5908431"/>
              <a:gd name="connsiteX7" fmla="*/ 3842239 w 4400827"/>
              <a:gd name="connsiteY7" fmla="*/ 756139 h 5908431"/>
              <a:gd name="connsiteX8" fmla="*/ 4369777 w 4400827"/>
              <a:gd name="connsiteY8" fmla="*/ 290146 h 5908431"/>
              <a:gd name="connsiteX9" fmla="*/ 4281854 w 4400827"/>
              <a:gd name="connsiteY9" fmla="*/ 0 h 5908431"/>
              <a:gd name="connsiteX0" fmla="*/ 600705 w 3977066"/>
              <a:gd name="connsiteY0" fmla="*/ 5959231 h 5959231"/>
              <a:gd name="connsiteX1" fmla="*/ 402715 w 3977066"/>
              <a:gd name="connsiteY1" fmla="*/ 4721469 h 5959231"/>
              <a:gd name="connsiteX2" fmla="*/ 7062 w 3977066"/>
              <a:gd name="connsiteY2" fmla="*/ 4009294 h 5959231"/>
              <a:gd name="connsiteX3" fmla="*/ 771993 w 3977066"/>
              <a:gd name="connsiteY3" fmla="*/ 3112478 h 5959231"/>
              <a:gd name="connsiteX4" fmla="*/ 824746 w 3977066"/>
              <a:gd name="connsiteY4" fmla="*/ 2470639 h 5959231"/>
              <a:gd name="connsiteX5" fmla="*/ 2345815 w 3977066"/>
              <a:gd name="connsiteY5" fmla="*/ 1626576 h 5959231"/>
              <a:gd name="connsiteX6" fmla="*/ 3084370 w 3977066"/>
              <a:gd name="connsiteY6" fmla="*/ 958362 h 5959231"/>
              <a:gd name="connsiteX7" fmla="*/ 3418478 w 3977066"/>
              <a:gd name="connsiteY7" fmla="*/ 756139 h 5959231"/>
              <a:gd name="connsiteX8" fmla="*/ 3946016 w 3977066"/>
              <a:gd name="connsiteY8" fmla="*/ 290146 h 5959231"/>
              <a:gd name="connsiteX9" fmla="*/ 3858093 w 3977066"/>
              <a:gd name="connsiteY9" fmla="*/ 0 h 595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77066" h="5959231">
                <a:moveTo>
                  <a:pt x="600705" y="5959231"/>
                </a:moveTo>
                <a:cubicBezTo>
                  <a:pt x="628547" y="5700590"/>
                  <a:pt x="501655" y="5046458"/>
                  <a:pt x="402715" y="4721469"/>
                </a:cubicBezTo>
                <a:cubicBezTo>
                  <a:pt x="303775" y="4396480"/>
                  <a:pt x="-54484" y="4277459"/>
                  <a:pt x="7062" y="4009294"/>
                </a:cubicBezTo>
                <a:cubicBezTo>
                  <a:pt x="68608" y="3741129"/>
                  <a:pt x="635712" y="3368921"/>
                  <a:pt x="771993" y="3112478"/>
                </a:cubicBezTo>
                <a:cubicBezTo>
                  <a:pt x="908274" y="2856036"/>
                  <a:pt x="562442" y="2718289"/>
                  <a:pt x="824746" y="2470639"/>
                </a:cubicBezTo>
                <a:cubicBezTo>
                  <a:pt x="1087050" y="2222989"/>
                  <a:pt x="1969211" y="1878622"/>
                  <a:pt x="2345815" y="1626576"/>
                </a:cubicBezTo>
                <a:cubicBezTo>
                  <a:pt x="2722419" y="1374530"/>
                  <a:pt x="2905593" y="1103435"/>
                  <a:pt x="3084370" y="958362"/>
                </a:cubicBezTo>
                <a:cubicBezTo>
                  <a:pt x="3263147" y="813289"/>
                  <a:pt x="3274870" y="867508"/>
                  <a:pt x="3418478" y="756139"/>
                </a:cubicBezTo>
                <a:cubicBezTo>
                  <a:pt x="3562086" y="644770"/>
                  <a:pt x="3872747" y="416169"/>
                  <a:pt x="3946016" y="290146"/>
                </a:cubicBezTo>
                <a:cubicBezTo>
                  <a:pt x="4019285" y="164123"/>
                  <a:pt x="3951878" y="14654"/>
                  <a:pt x="3858093" y="0"/>
                </a:cubicBezTo>
              </a:path>
            </a:pathLst>
          </a:custGeom>
          <a:noFill/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C8D3EDC-3B48-4FE1-84BF-6AB20582DCC8}"/>
              </a:ext>
            </a:extLst>
          </p:cNvPr>
          <p:cNvSpPr txBox="1"/>
          <p:nvPr/>
        </p:nvSpPr>
        <p:spPr>
          <a:xfrm>
            <a:off x="2258322" y="5903277"/>
            <a:ext cx="527559" cy="40862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37481C5D-8774-4D15-BEFC-E121BFDF88F4}"/>
              </a:ext>
            </a:extLst>
          </p:cNvPr>
          <p:cNvSpPr/>
          <p:nvPr/>
        </p:nvSpPr>
        <p:spPr>
          <a:xfrm>
            <a:off x="288715" y="600507"/>
            <a:ext cx="2629746" cy="5625033"/>
          </a:xfrm>
          <a:custGeom>
            <a:avLst/>
            <a:gdLst>
              <a:gd name="connsiteX0" fmla="*/ 1874827 w 1920547"/>
              <a:gd name="connsiteY0" fmla="*/ 5285737 h 5285737"/>
              <a:gd name="connsiteX1" fmla="*/ 1676707 w 1920547"/>
              <a:gd name="connsiteY1" fmla="*/ 4317997 h 5285737"/>
              <a:gd name="connsiteX2" fmla="*/ 1006147 w 1920547"/>
              <a:gd name="connsiteY2" fmla="*/ 3426457 h 5285737"/>
              <a:gd name="connsiteX3" fmla="*/ 526087 w 1920547"/>
              <a:gd name="connsiteY3" fmla="*/ 2786377 h 5285737"/>
              <a:gd name="connsiteX4" fmla="*/ 99367 w 1920547"/>
              <a:gd name="connsiteY4" fmla="*/ 1887217 h 5285737"/>
              <a:gd name="connsiteX5" fmla="*/ 15547 w 1920547"/>
              <a:gd name="connsiteY5" fmla="*/ 1475737 h 5285737"/>
              <a:gd name="connsiteX6" fmla="*/ 335587 w 1920547"/>
              <a:gd name="connsiteY6" fmla="*/ 591817 h 5285737"/>
              <a:gd name="connsiteX7" fmla="*/ 587047 w 1920547"/>
              <a:gd name="connsiteY7" fmla="*/ 43177 h 5285737"/>
              <a:gd name="connsiteX8" fmla="*/ 1920547 w 1920547"/>
              <a:gd name="connsiteY8" fmla="*/ 1750057 h 5285737"/>
              <a:gd name="connsiteX0" fmla="*/ 2733595 w 2733595"/>
              <a:gd name="connsiteY0" fmla="*/ 5888148 h 5888148"/>
              <a:gd name="connsiteX1" fmla="*/ 2535475 w 2733595"/>
              <a:gd name="connsiteY1" fmla="*/ 4920408 h 5888148"/>
              <a:gd name="connsiteX2" fmla="*/ 1864915 w 2733595"/>
              <a:gd name="connsiteY2" fmla="*/ 4028868 h 5888148"/>
              <a:gd name="connsiteX3" fmla="*/ 1384855 w 2733595"/>
              <a:gd name="connsiteY3" fmla="*/ 3388788 h 5888148"/>
              <a:gd name="connsiteX4" fmla="*/ 958135 w 2733595"/>
              <a:gd name="connsiteY4" fmla="*/ 2489628 h 5888148"/>
              <a:gd name="connsiteX5" fmla="*/ 874315 w 2733595"/>
              <a:gd name="connsiteY5" fmla="*/ 2078148 h 5888148"/>
              <a:gd name="connsiteX6" fmla="*/ 1194355 w 2733595"/>
              <a:gd name="connsiteY6" fmla="*/ 1194228 h 5888148"/>
              <a:gd name="connsiteX7" fmla="*/ 1445815 w 2733595"/>
              <a:gd name="connsiteY7" fmla="*/ 645588 h 5888148"/>
              <a:gd name="connsiteX8" fmla="*/ 103849 w 2733595"/>
              <a:gd name="connsiteY8" fmla="*/ 286601 h 5888148"/>
              <a:gd name="connsiteX0" fmla="*/ 2629746 w 2629746"/>
              <a:gd name="connsiteY0" fmla="*/ 5630853 h 5630853"/>
              <a:gd name="connsiteX1" fmla="*/ 2431626 w 2629746"/>
              <a:gd name="connsiteY1" fmla="*/ 4663113 h 5630853"/>
              <a:gd name="connsiteX2" fmla="*/ 1761066 w 2629746"/>
              <a:gd name="connsiteY2" fmla="*/ 3771573 h 5630853"/>
              <a:gd name="connsiteX3" fmla="*/ 1281006 w 2629746"/>
              <a:gd name="connsiteY3" fmla="*/ 3131493 h 5630853"/>
              <a:gd name="connsiteX4" fmla="*/ 854286 w 2629746"/>
              <a:gd name="connsiteY4" fmla="*/ 2232333 h 5630853"/>
              <a:gd name="connsiteX5" fmla="*/ 770466 w 2629746"/>
              <a:gd name="connsiteY5" fmla="*/ 1820853 h 5630853"/>
              <a:gd name="connsiteX6" fmla="*/ 1090506 w 2629746"/>
              <a:gd name="connsiteY6" fmla="*/ 936933 h 5630853"/>
              <a:gd name="connsiteX7" fmla="*/ 1341966 w 2629746"/>
              <a:gd name="connsiteY7" fmla="*/ 388293 h 5630853"/>
              <a:gd name="connsiteX8" fmla="*/ 0 w 2629746"/>
              <a:gd name="connsiteY8" fmla="*/ 29306 h 5630853"/>
              <a:gd name="connsiteX0" fmla="*/ 2629746 w 2629746"/>
              <a:gd name="connsiteY0" fmla="*/ 5625033 h 5625033"/>
              <a:gd name="connsiteX1" fmla="*/ 2431626 w 2629746"/>
              <a:gd name="connsiteY1" fmla="*/ 4657293 h 5625033"/>
              <a:gd name="connsiteX2" fmla="*/ 1761066 w 2629746"/>
              <a:gd name="connsiteY2" fmla="*/ 3765753 h 5625033"/>
              <a:gd name="connsiteX3" fmla="*/ 1281006 w 2629746"/>
              <a:gd name="connsiteY3" fmla="*/ 3125673 h 5625033"/>
              <a:gd name="connsiteX4" fmla="*/ 854286 w 2629746"/>
              <a:gd name="connsiteY4" fmla="*/ 2226513 h 5625033"/>
              <a:gd name="connsiteX5" fmla="*/ 770466 w 2629746"/>
              <a:gd name="connsiteY5" fmla="*/ 1815033 h 5625033"/>
              <a:gd name="connsiteX6" fmla="*/ 1090506 w 2629746"/>
              <a:gd name="connsiteY6" fmla="*/ 931113 h 5625033"/>
              <a:gd name="connsiteX7" fmla="*/ 495299 w 2629746"/>
              <a:gd name="connsiteY7" fmla="*/ 492540 h 5625033"/>
              <a:gd name="connsiteX8" fmla="*/ 0 w 2629746"/>
              <a:gd name="connsiteY8" fmla="*/ 23486 h 5625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29746" h="5625033">
                <a:moveTo>
                  <a:pt x="2629746" y="5625033"/>
                </a:moveTo>
                <a:cubicBezTo>
                  <a:pt x="2603076" y="5296103"/>
                  <a:pt x="2576406" y="4967173"/>
                  <a:pt x="2431626" y="4657293"/>
                </a:cubicBezTo>
                <a:cubicBezTo>
                  <a:pt x="2286846" y="4347413"/>
                  <a:pt x="1761066" y="3765753"/>
                  <a:pt x="1761066" y="3765753"/>
                </a:cubicBezTo>
                <a:cubicBezTo>
                  <a:pt x="1569296" y="3510483"/>
                  <a:pt x="1432136" y="3382213"/>
                  <a:pt x="1281006" y="3125673"/>
                </a:cubicBezTo>
                <a:cubicBezTo>
                  <a:pt x="1129876" y="2869133"/>
                  <a:pt x="939376" y="2444953"/>
                  <a:pt x="854286" y="2226513"/>
                </a:cubicBezTo>
                <a:cubicBezTo>
                  <a:pt x="769196" y="2008073"/>
                  <a:pt x="731096" y="2030933"/>
                  <a:pt x="770466" y="1815033"/>
                </a:cubicBezTo>
                <a:cubicBezTo>
                  <a:pt x="809836" y="1599133"/>
                  <a:pt x="1136367" y="1151529"/>
                  <a:pt x="1090506" y="931113"/>
                </a:cubicBezTo>
                <a:cubicBezTo>
                  <a:pt x="1044645" y="710698"/>
                  <a:pt x="677050" y="643811"/>
                  <a:pt x="495299" y="492540"/>
                </a:cubicBezTo>
                <a:cubicBezTo>
                  <a:pt x="313548" y="341269"/>
                  <a:pt x="447463" y="-106901"/>
                  <a:pt x="0" y="23486"/>
                </a:cubicBezTo>
              </a:path>
            </a:pathLst>
          </a:custGeom>
          <a:noFill/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306EA54C-37BF-4F15-BA68-6EFECDD834F6}"/>
              </a:ext>
            </a:extLst>
          </p:cNvPr>
          <p:cNvSpPr txBox="1"/>
          <p:nvPr/>
        </p:nvSpPr>
        <p:spPr>
          <a:xfrm>
            <a:off x="3095194" y="5903276"/>
            <a:ext cx="527559" cy="40862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1C6289D3-5921-4EE4-A69E-6C737F878E21}"/>
              </a:ext>
            </a:extLst>
          </p:cNvPr>
          <p:cNvSpPr/>
          <p:nvPr/>
        </p:nvSpPr>
        <p:spPr>
          <a:xfrm>
            <a:off x="5679362" y="660400"/>
            <a:ext cx="1839038" cy="5037667"/>
          </a:xfrm>
          <a:custGeom>
            <a:avLst/>
            <a:gdLst>
              <a:gd name="connsiteX0" fmla="*/ 416638 w 1839038"/>
              <a:gd name="connsiteY0" fmla="*/ 5037667 h 5037667"/>
              <a:gd name="connsiteX1" fmla="*/ 569038 w 1839038"/>
              <a:gd name="connsiteY1" fmla="*/ 4030133 h 5037667"/>
              <a:gd name="connsiteX2" fmla="*/ 272705 w 1839038"/>
              <a:gd name="connsiteY2" fmla="*/ 3801533 h 5037667"/>
              <a:gd name="connsiteX3" fmla="*/ 1771 w 1839038"/>
              <a:gd name="connsiteY3" fmla="*/ 2980267 h 5037667"/>
              <a:gd name="connsiteX4" fmla="*/ 408171 w 1839038"/>
              <a:gd name="connsiteY4" fmla="*/ 2167467 h 5037667"/>
              <a:gd name="connsiteX5" fmla="*/ 958505 w 1839038"/>
              <a:gd name="connsiteY5" fmla="*/ 863600 h 5037667"/>
              <a:gd name="connsiteX6" fmla="*/ 1839038 w 1839038"/>
              <a:gd name="connsiteY6" fmla="*/ 0 h 503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038" h="5037667">
                <a:moveTo>
                  <a:pt x="416638" y="5037667"/>
                </a:moveTo>
                <a:cubicBezTo>
                  <a:pt x="504832" y="4636911"/>
                  <a:pt x="593027" y="4236155"/>
                  <a:pt x="569038" y="4030133"/>
                </a:cubicBezTo>
                <a:cubicBezTo>
                  <a:pt x="545049" y="3824111"/>
                  <a:pt x="367250" y="3976511"/>
                  <a:pt x="272705" y="3801533"/>
                </a:cubicBezTo>
                <a:cubicBezTo>
                  <a:pt x="178160" y="3626555"/>
                  <a:pt x="-20807" y="3252611"/>
                  <a:pt x="1771" y="2980267"/>
                </a:cubicBezTo>
                <a:cubicBezTo>
                  <a:pt x="24349" y="2707923"/>
                  <a:pt x="248715" y="2520245"/>
                  <a:pt x="408171" y="2167467"/>
                </a:cubicBezTo>
                <a:cubicBezTo>
                  <a:pt x="567627" y="1814689"/>
                  <a:pt x="720027" y="1224844"/>
                  <a:pt x="958505" y="863600"/>
                </a:cubicBezTo>
                <a:cubicBezTo>
                  <a:pt x="1196983" y="502355"/>
                  <a:pt x="1518010" y="251177"/>
                  <a:pt x="1839038" y="0"/>
                </a:cubicBezTo>
              </a:path>
            </a:pathLst>
          </a:custGeom>
          <a:noFill/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8C36E2F-5CF3-46C3-9BC2-BD4FB9E3440D}"/>
              </a:ext>
            </a:extLst>
          </p:cNvPr>
          <p:cNvSpPr txBox="1"/>
          <p:nvPr/>
        </p:nvSpPr>
        <p:spPr>
          <a:xfrm>
            <a:off x="6096000" y="5652511"/>
            <a:ext cx="527559" cy="408623"/>
          </a:xfrm>
          <a:prstGeom prst="roundRect">
            <a:avLst/>
          </a:prstGeom>
          <a:ln>
            <a:solidFill>
              <a:srgbClr val="FF5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6" name="Bouton d’action : accueil 1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E968177-49F0-4D16-ADF8-BDFDFA5560CF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Bouton d’action : retour ou précédent 1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911BD6DB-BC9A-4C12-B2D2-E3803DE08086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outon d’action : avant ou précédent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EBADB092-518F-4B26-BB45-4E463AAAB35E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9540B73-FCE1-4098-956C-A2709966CCB7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FF5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perfectionnement (préhensions assez dures, itinéraires variés)</a:t>
            </a:r>
          </a:p>
        </p:txBody>
      </p:sp>
    </p:spTree>
    <p:extLst>
      <p:ext uri="{BB962C8B-B14F-4D97-AF65-F5344CB8AC3E}">
        <p14:creationId xmlns:p14="http://schemas.microsoft.com/office/powerpoint/2010/main" val="85652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E69F94D-4DC5-4930-8673-1877B9608630}"/>
              </a:ext>
            </a:extLst>
          </p:cNvPr>
          <p:cNvSpPr/>
          <p:nvPr/>
        </p:nvSpPr>
        <p:spPr>
          <a:xfrm>
            <a:off x="360485" y="258616"/>
            <a:ext cx="1635015" cy="5741377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25454"/>
              <a:gd name="connsiteY0" fmla="*/ 5644662 h 5644662"/>
              <a:gd name="connsiteX1" fmla="*/ 1064215 w 1225454"/>
              <a:gd name="connsiteY1" fmla="*/ 4897316 h 5644662"/>
              <a:gd name="connsiteX2" fmla="*/ 1222477 w 1225454"/>
              <a:gd name="connsiteY2" fmla="*/ 4237893 h 5644662"/>
              <a:gd name="connsiteX3" fmla="*/ 905954 w 1225454"/>
              <a:gd name="connsiteY3" fmla="*/ 3516924 h 5644662"/>
              <a:gd name="connsiteX4" fmla="*/ 809238 w 1225454"/>
              <a:gd name="connsiteY4" fmla="*/ 2435470 h 5644662"/>
              <a:gd name="connsiteX5" fmla="*/ 352038 w 1225454"/>
              <a:gd name="connsiteY5" fmla="*/ 1890346 h 5644662"/>
              <a:gd name="connsiteX6" fmla="*/ 70685 w 1225454"/>
              <a:gd name="connsiteY6" fmla="*/ 1521070 h 5644662"/>
              <a:gd name="connsiteX7" fmla="*/ 26724 w 1225454"/>
              <a:gd name="connsiteY7" fmla="*/ 738554 h 5644662"/>
              <a:gd name="connsiteX8" fmla="*/ 422377 w 1225454"/>
              <a:gd name="connsiteY8" fmla="*/ 202223 h 5644662"/>
              <a:gd name="connsiteX9" fmla="*/ 870785 w 1225454"/>
              <a:gd name="connsiteY9" fmla="*/ 0 h 5644662"/>
              <a:gd name="connsiteX0" fmla="*/ 1055423 w 1082456"/>
              <a:gd name="connsiteY0" fmla="*/ 5644662 h 5644662"/>
              <a:gd name="connsiteX1" fmla="*/ 1064215 w 1082456"/>
              <a:gd name="connsiteY1" fmla="*/ 4897316 h 5644662"/>
              <a:gd name="connsiteX2" fmla="*/ 870785 w 1082456"/>
              <a:gd name="connsiteY2" fmla="*/ 4255478 h 5644662"/>
              <a:gd name="connsiteX3" fmla="*/ 905954 w 1082456"/>
              <a:gd name="connsiteY3" fmla="*/ 3516924 h 5644662"/>
              <a:gd name="connsiteX4" fmla="*/ 809238 w 1082456"/>
              <a:gd name="connsiteY4" fmla="*/ 2435470 h 5644662"/>
              <a:gd name="connsiteX5" fmla="*/ 352038 w 1082456"/>
              <a:gd name="connsiteY5" fmla="*/ 1890346 h 5644662"/>
              <a:gd name="connsiteX6" fmla="*/ 70685 w 1082456"/>
              <a:gd name="connsiteY6" fmla="*/ 1521070 h 5644662"/>
              <a:gd name="connsiteX7" fmla="*/ 26724 w 1082456"/>
              <a:gd name="connsiteY7" fmla="*/ 738554 h 5644662"/>
              <a:gd name="connsiteX8" fmla="*/ 422377 w 1082456"/>
              <a:gd name="connsiteY8" fmla="*/ 202223 h 5644662"/>
              <a:gd name="connsiteX9" fmla="*/ 870785 w 1082456"/>
              <a:gd name="connsiteY9" fmla="*/ 0 h 5644662"/>
              <a:gd name="connsiteX0" fmla="*/ 1415907 w 1417790"/>
              <a:gd name="connsiteY0" fmla="*/ 5741377 h 5741377"/>
              <a:gd name="connsiteX1" fmla="*/ 1064215 w 1417790"/>
              <a:gd name="connsiteY1" fmla="*/ 4897316 h 5741377"/>
              <a:gd name="connsiteX2" fmla="*/ 870785 w 1417790"/>
              <a:gd name="connsiteY2" fmla="*/ 4255478 h 5741377"/>
              <a:gd name="connsiteX3" fmla="*/ 905954 w 1417790"/>
              <a:gd name="connsiteY3" fmla="*/ 3516924 h 5741377"/>
              <a:gd name="connsiteX4" fmla="*/ 809238 w 1417790"/>
              <a:gd name="connsiteY4" fmla="*/ 2435470 h 5741377"/>
              <a:gd name="connsiteX5" fmla="*/ 352038 w 1417790"/>
              <a:gd name="connsiteY5" fmla="*/ 1890346 h 5741377"/>
              <a:gd name="connsiteX6" fmla="*/ 70685 w 1417790"/>
              <a:gd name="connsiteY6" fmla="*/ 1521070 h 5741377"/>
              <a:gd name="connsiteX7" fmla="*/ 26724 w 1417790"/>
              <a:gd name="connsiteY7" fmla="*/ 738554 h 5741377"/>
              <a:gd name="connsiteX8" fmla="*/ 422377 w 1417790"/>
              <a:gd name="connsiteY8" fmla="*/ 202223 h 5741377"/>
              <a:gd name="connsiteX9" fmla="*/ 870785 w 1417790"/>
              <a:gd name="connsiteY9" fmla="*/ 0 h 5741377"/>
              <a:gd name="connsiteX0" fmla="*/ 1415907 w 1415907"/>
              <a:gd name="connsiteY0" fmla="*/ 5741377 h 5741377"/>
              <a:gd name="connsiteX1" fmla="*/ 1064215 w 1415907"/>
              <a:gd name="connsiteY1" fmla="*/ 4897316 h 5741377"/>
              <a:gd name="connsiteX2" fmla="*/ 870785 w 1415907"/>
              <a:gd name="connsiteY2" fmla="*/ 4255478 h 5741377"/>
              <a:gd name="connsiteX3" fmla="*/ 905954 w 1415907"/>
              <a:gd name="connsiteY3" fmla="*/ 3516924 h 5741377"/>
              <a:gd name="connsiteX4" fmla="*/ 809238 w 1415907"/>
              <a:gd name="connsiteY4" fmla="*/ 2435470 h 5741377"/>
              <a:gd name="connsiteX5" fmla="*/ 352038 w 1415907"/>
              <a:gd name="connsiteY5" fmla="*/ 1890346 h 5741377"/>
              <a:gd name="connsiteX6" fmla="*/ 70685 w 1415907"/>
              <a:gd name="connsiteY6" fmla="*/ 1521070 h 5741377"/>
              <a:gd name="connsiteX7" fmla="*/ 26724 w 1415907"/>
              <a:gd name="connsiteY7" fmla="*/ 738554 h 5741377"/>
              <a:gd name="connsiteX8" fmla="*/ 422377 w 1415907"/>
              <a:gd name="connsiteY8" fmla="*/ 202223 h 5741377"/>
              <a:gd name="connsiteX9" fmla="*/ 870785 w 1415907"/>
              <a:gd name="connsiteY9" fmla="*/ 0 h 574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15907" h="5741377">
                <a:moveTo>
                  <a:pt x="1415907" y="5741377"/>
                </a:moveTo>
                <a:cubicBezTo>
                  <a:pt x="1285487" y="5482736"/>
                  <a:pt x="1155069" y="5144966"/>
                  <a:pt x="1064215" y="4897316"/>
                </a:cubicBezTo>
                <a:cubicBezTo>
                  <a:pt x="973361" y="4649666"/>
                  <a:pt x="897162" y="4485543"/>
                  <a:pt x="870785" y="4255478"/>
                </a:cubicBezTo>
                <a:cubicBezTo>
                  <a:pt x="844408" y="4025413"/>
                  <a:pt x="916212" y="3820259"/>
                  <a:pt x="905954" y="3516924"/>
                </a:cubicBezTo>
                <a:cubicBezTo>
                  <a:pt x="895696" y="3213589"/>
                  <a:pt x="901557" y="2706566"/>
                  <a:pt x="809238" y="2435470"/>
                </a:cubicBezTo>
                <a:cubicBezTo>
                  <a:pt x="716919" y="2164374"/>
                  <a:pt x="475130" y="2042746"/>
                  <a:pt x="352038" y="1890346"/>
                </a:cubicBezTo>
                <a:cubicBezTo>
                  <a:pt x="228946" y="1737946"/>
                  <a:pt x="124904" y="1713035"/>
                  <a:pt x="70685" y="1521070"/>
                </a:cubicBezTo>
                <a:cubicBezTo>
                  <a:pt x="16466" y="1329105"/>
                  <a:pt x="-31891" y="958362"/>
                  <a:pt x="26724" y="738554"/>
                </a:cubicBezTo>
                <a:cubicBezTo>
                  <a:pt x="85339" y="518746"/>
                  <a:pt x="281700" y="325315"/>
                  <a:pt x="422377" y="202223"/>
                </a:cubicBezTo>
                <a:cubicBezTo>
                  <a:pt x="563054" y="79131"/>
                  <a:pt x="964570" y="14654"/>
                  <a:pt x="870785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64E3FD9-BC9D-4D3C-9B65-D4251CDFE983}"/>
              </a:ext>
            </a:extLst>
          </p:cNvPr>
          <p:cNvSpPr txBox="1"/>
          <p:nvPr/>
        </p:nvSpPr>
        <p:spPr>
          <a:xfrm>
            <a:off x="1287546" y="5795681"/>
            <a:ext cx="527559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FA8AE56D-2F29-48B0-AB10-98A24CE01679}"/>
              </a:ext>
            </a:extLst>
          </p:cNvPr>
          <p:cNvSpPr/>
          <p:nvPr/>
        </p:nvSpPr>
        <p:spPr>
          <a:xfrm>
            <a:off x="562708" y="316010"/>
            <a:ext cx="2189909" cy="5908432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25454"/>
              <a:gd name="connsiteY0" fmla="*/ 5644662 h 5644662"/>
              <a:gd name="connsiteX1" fmla="*/ 1064215 w 1225454"/>
              <a:gd name="connsiteY1" fmla="*/ 4897316 h 5644662"/>
              <a:gd name="connsiteX2" fmla="*/ 1222477 w 1225454"/>
              <a:gd name="connsiteY2" fmla="*/ 4237893 h 5644662"/>
              <a:gd name="connsiteX3" fmla="*/ 905954 w 1225454"/>
              <a:gd name="connsiteY3" fmla="*/ 3516924 h 5644662"/>
              <a:gd name="connsiteX4" fmla="*/ 809238 w 1225454"/>
              <a:gd name="connsiteY4" fmla="*/ 2435470 h 5644662"/>
              <a:gd name="connsiteX5" fmla="*/ 352038 w 1225454"/>
              <a:gd name="connsiteY5" fmla="*/ 1890346 h 5644662"/>
              <a:gd name="connsiteX6" fmla="*/ 70685 w 1225454"/>
              <a:gd name="connsiteY6" fmla="*/ 1521070 h 5644662"/>
              <a:gd name="connsiteX7" fmla="*/ 26724 w 1225454"/>
              <a:gd name="connsiteY7" fmla="*/ 738554 h 5644662"/>
              <a:gd name="connsiteX8" fmla="*/ 422377 w 1225454"/>
              <a:gd name="connsiteY8" fmla="*/ 202223 h 5644662"/>
              <a:gd name="connsiteX9" fmla="*/ 870785 w 1225454"/>
              <a:gd name="connsiteY9" fmla="*/ 0 h 5644662"/>
              <a:gd name="connsiteX0" fmla="*/ 1055423 w 1082456"/>
              <a:gd name="connsiteY0" fmla="*/ 5644662 h 5644662"/>
              <a:gd name="connsiteX1" fmla="*/ 1064215 w 1082456"/>
              <a:gd name="connsiteY1" fmla="*/ 4897316 h 5644662"/>
              <a:gd name="connsiteX2" fmla="*/ 870785 w 1082456"/>
              <a:gd name="connsiteY2" fmla="*/ 4255478 h 5644662"/>
              <a:gd name="connsiteX3" fmla="*/ 905954 w 1082456"/>
              <a:gd name="connsiteY3" fmla="*/ 3516924 h 5644662"/>
              <a:gd name="connsiteX4" fmla="*/ 809238 w 1082456"/>
              <a:gd name="connsiteY4" fmla="*/ 2435470 h 5644662"/>
              <a:gd name="connsiteX5" fmla="*/ 352038 w 1082456"/>
              <a:gd name="connsiteY5" fmla="*/ 1890346 h 5644662"/>
              <a:gd name="connsiteX6" fmla="*/ 70685 w 1082456"/>
              <a:gd name="connsiteY6" fmla="*/ 1521070 h 5644662"/>
              <a:gd name="connsiteX7" fmla="*/ 26724 w 1082456"/>
              <a:gd name="connsiteY7" fmla="*/ 738554 h 5644662"/>
              <a:gd name="connsiteX8" fmla="*/ 422377 w 1082456"/>
              <a:gd name="connsiteY8" fmla="*/ 202223 h 5644662"/>
              <a:gd name="connsiteX9" fmla="*/ 870785 w 1082456"/>
              <a:gd name="connsiteY9" fmla="*/ 0 h 5644662"/>
              <a:gd name="connsiteX0" fmla="*/ 1415907 w 1417790"/>
              <a:gd name="connsiteY0" fmla="*/ 5741377 h 5741377"/>
              <a:gd name="connsiteX1" fmla="*/ 1064215 w 1417790"/>
              <a:gd name="connsiteY1" fmla="*/ 4897316 h 5741377"/>
              <a:gd name="connsiteX2" fmla="*/ 870785 w 1417790"/>
              <a:gd name="connsiteY2" fmla="*/ 4255478 h 5741377"/>
              <a:gd name="connsiteX3" fmla="*/ 905954 w 1417790"/>
              <a:gd name="connsiteY3" fmla="*/ 3516924 h 5741377"/>
              <a:gd name="connsiteX4" fmla="*/ 809238 w 1417790"/>
              <a:gd name="connsiteY4" fmla="*/ 2435470 h 5741377"/>
              <a:gd name="connsiteX5" fmla="*/ 352038 w 1417790"/>
              <a:gd name="connsiteY5" fmla="*/ 1890346 h 5741377"/>
              <a:gd name="connsiteX6" fmla="*/ 70685 w 1417790"/>
              <a:gd name="connsiteY6" fmla="*/ 1521070 h 5741377"/>
              <a:gd name="connsiteX7" fmla="*/ 26724 w 1417790"/>
              <a:gd name="connsiteY7" fmla="*/ 738554 h 5741377"/>
              <a:gd name="connsiteX8" fmla="*/ 422377 w 1417790"/>
              <a:gd name="connsiteY8" fmla="*/ 202223 h 5741377"/>
              <a:gd name="connsiteX9" fmla="*/ 870785 w 1417790"/>
              <a:gd name="connsiteY9" fmla="*/ 0 h 5741377"/>
              <a:gd name="connsiteX0" fmla="*/ 1415907 w 1415907"/>
              <a:gd name="connsiteY0" fmla="*/ 5741377 h 5741377"/>
              <a:gd name="connsiteX1" fmla="*/ 1064215 w 1415907"/>
              <a:gd name="connsiteY1" fmla="*/ 4897316 h 5741377"/>
              <a:gd name="connsiteX2" fmla="*/ 870785 w 1415907"/>
              <a:gd name="connsiteY2" fmla="*/ 4255478 h 5741377"/>
              <a:gd name="connsiteX3" fmla="*/ 905954 w 1415907"/>
              <a:gd name="connsiteY3" fmla="*/ 3516924 h 5741377"/>
              <a:gd name="connsiteX4" fmla="*/ 809238 w 1415907"/>
              <a:gd name="connsiteY4" fmla="*/ 2435470 h 5741377"/>
              <a:gd name="connsiteX5" fmla="*/ 352038 w 1415907"/>
              <a:gd name="connsiteY5" fmla="*/ 1890346 h 5741377"/>
              <a:gd name="connsiteX6" fmla="*/ 70685 w 1415907"/>
              <a:gd name="connsiteY6" fmla="*/ 1521070 h 5741377"/>
              <a:gd name="connsiteX7" fmla="*/ 26724 w 1415907"/>
              <a:gd name="connsiteY7" fmla="*/ 738554 h 5741377"/>
              <a:gd name="connsiteX8" fmla="*/ 422377 w 1415907"/>
              <a:gd name="connsiteY8" fmla="*/ 202223 h 5741377"/>
              <a:gd name="connsiteX9" fmla="*/ 870785 w 1415907"/>
              <a:gd name="connsiteY9" fmla="*/ 0 h 5741377"/>
              <a:gd name="connsiteX0" fmla="*/ 1477107 w 1477107"/>
              <a:gd name="connsiteY0" fmla="*/ 6049108 h 6049108"/>
              <a:gd name="connsiteX1" fmla="*/ 1125415 w 1477107"/>
              <a:gd name="connsiteY1" fmla="*/ 5205047 h 6049108"/>
              <a:gd name="connsiteX2" fmla="*/ 931985 w 1477107"/>
              <a:gd name="connsiteY2" fmla="*/ 4563209 h 6049108"/>
              <a:gd name="connsiteX3" fmla="*/ 967154 w 1477107"/>
              <a:gd name="connsiteY3" fmla="*/ 3824655 h 6049108"/>
              <a:gd name="connsiteX4" fmla="*/ 870438 w 1477107"/>
              <a:gd name="connsiteY4" fmla="*/ 2743201 h 6049108"/>
              <a:gd name="connsiteX5" fmla="*/ 413238 w 1477107"/>
              <a:gd name="connsiteY5" fmla="*/ 2198077 h 6049108"/>
              <a:gd name="connsiteX6" fmla="*/ 131885 w 1477107"/>
              <a:gd name="connsiteY6" fmla="*/ 1828801 h 6049108"/>
              <a:gd name="connsiteX7" fmla="*/ 87924 w 1477107"/>
              <a:gd name="connsiteY7" fmla="*/ 1046285 h 6049108"/>
              <a:gd name="connsiteX8" fmla="*/ 483577 w 1477107"/>
              <a:gd name="connsiteY8" fmla="*/ 509954 h 6049108"/>
              <a:gd name="connsiteX9" fmla="*/ 0 w 1477107"/>
              <a:gd name="connsiteY9" fmla="*/ 0 h 6049108"/>
              <a:gd name="connsiteX0" fmla="*/ 2163107 w 2163107"/>
              <a:gd name="connsiteY0" fmla="*/ 6049108 h 6049108"/>
              <a:gd name="connsiteX1" fmla="*/ 1811415 w 2163107"/>
              <a:gd name="connsiteY1" fmla="*/ 5205047 h 6049108"/>
              <a:gd name="connsiteX2" fmla="*/ 1617985 w 2163107"/>
              <a:gd name="connsiteY2" fmla="*/ 4563209 h 6049108"/>
              <a:gd name="connsiteX3" fmla="*/ 1653154 w 2163107"/>
              <a:gd name="connsiteY3" fmla="*/ 3824655 h 6049108"/>
              <a:gd name="connsiteX4" fmla="*/ 1556438 w 2163107"/>
              <a:gd name="connsiteY4" fmla="*/ 2743201 h 6049108"/>
              <a:gd name="connsiteX5" fmla="*/ 1099238 w 2163107"/>
              <a:gd name="connsiteY5" fmla="*/ 2198077 h 6049108"/>
              <a:gd name="connsiteX6" fmla="*/ 817885 w 2163107"/>
              <a:gd name="connsiteY6" fmla="*/ 1828801 h 6049108"/>
              <a:gd name="connsiteX7" fmla="*/ 773924 w 2163107"/>
              <a:gd name="connsiteY7" fmla="*/ 1046285 h 6049108"/>
              <a:gd name="connsiteX8" fmla="*/ 200 w 2163107"/>
              <a:gd name="connsiteY8" fmla="*/ 527539 h 6049108"/>
              <a:gd name="connsiteX9" fmla="*/ 686000 w 2163107"/>
              <a:gd name="connsiteY9" fmla="*/ 0 h 6049108"/>
              <a:gd name="connsiteX0" fmla="*/ 2180737 w 2180737"/>
              <a:gd name="connsiteY0" fmla="*/ 6049108 h 6049108"/>
              <a:gd name="connsiteX1" fmla="*/ 1829045 w 2180737"/>
              <a:gd name="connsiteY1" fmla="*/ 5205047 h 6049108"/>
              <a:gd name="connsiteX2" fmla="*/ 1635615 w 2180737"/>
              <a:gd name="connsiteY2" fmla="*/ 4563209 h 6049108"/>
              <a:gd name="connsiteX3" fmla="*/ 1670784 w 2180737"/>
              <a:gd name="connsiteY3" fmla="*/ 3824655 h 6049108"/>
              <a:gd name="connsiteX4" fmla="*/ 1574068 w 2180737"/>
              <a:gd name="connsiteY4" fmla="*/ 2743201 h 6049108"/>
              <a:gd name="connsiteX5" fmla="*/ 1116868 w 2180737"/>
              <a:gd name="connsiteY5" fmla="*/ 2198077 h 6049108"/>
              <a:gd name="connsiteX6" fmla="*/ 835515 w 2180737"/>
              <a:gd name="connsiteY6" fmla="*/ 1828801 h 6049108"/>
              <a:gd name="connsiteX7" fmla="*/ 255223 w 2180737"/>
              <a:gd name="connsiteY7" fmla="*/ 1828801 h 6049108"/>
              <a:gd name="connsiteX8" fmla="*/ 17830 w 2180737"/>
              <a:gd name="connsiteY8" fmla="*/ 527539 h 6049108"/>
              <a:gd name="connsiteX9" fmla="*/ 703630 w 2180737"/>
              <a:gd name="connsiteY9" fmla="*/ 0 h 6049108"/>
              <a:gd name="connsiteX0" fmla="*/ 2179006 w 2179006"/>
              <a:gd name="connsiteY0" fmla="*/ 6049108 h 6049108"/>
              <a:gd name="connsiteX1" fmla="*/ 1827314 w 2179006"/>
              <a:gd name="connsiteY1" fmla="*/ 5205047 h 6049108"/>
              <a:gd name="connsiteX2" fmla="*/ 1633884 w 2179006"/>
              <a:gd name="connsiteY2" fmla="*/ 4563209 h 6049108"/>
              <a:gd name="connsiteX3" fmla="*/ 1669053 w 2179006"/>
              <a:gd name="connsiteY3" fmla="*/ 3824655 h 6049108"/>
              <a:gd name="connsiteX4" fmla="*/ 1572337 w 2179006"/>
              <a:gd name="connsiteY4" fmla="*/ 2743201 h 6049108"/>
              <a:gd name="connsiteX5" fmla="*/ 1115137 w 2179006"/>
              <a:gd name="connsiteY5" fmla="*/ 2198077 h 6049108"/>
              <a:gd name="connsiteX6" fmla="*/ 666730 w 2179006"/>
              <a:gd name="connsiteY6" fmla="*/ 2910254 h 6049108"/>
              <a:gd name="connsiteX7" fmla="*/ 253492 w 2179006"/>
              <a:gd name="connsiteY7" fmla="*/ 1828801 h 6049108"/>
              <a:gd name="connsiteX8" fmla="*/ 16099 w 2179006"/>
              <a:gd name="connsiteY8" fmla="*/ 527539 h 6049108"/>
              <a:gd name="connsiteX9" fmla="*/ 701899 w 2179006"/>
              <a:gd name="connsiteY9" fmla="*/ 0 h 6049108"/>
              <a:gd name="connsiteX0" fmla="*/ 2179006 w 2179006"/>
              <a:gd name="connsiteY0" fmla="*/ 6049108 h 6049108"/>
              <a:gd name="connsiteX1" fmla="*/ 1827314 w 2179006"/>
              <a:gd name="connsiteY1" fmla="*/ 5205047 h 6049108"/>
              <a:gd name="connsiteX2" fmla="*/ 1633884 w 2179006"/>
              <a:gd name="connsiteY2" fmla="*/ 4563209 h 6049108"/>
              <a:gd name="connsiteX3" fmla="*/ 1669053 w 2179006"/>
              <a:gd name="connsiteY3" fmla="*/ 3824655 h 6049108"/>
              <a:gd name="connsiteX4" fmla="*/ 1572337 w 2179006"/>
              <a:gd name="connsiteY4" fmla="*/ 2743201 h 6049108"/>
              <a:gd name="connsiteX5" fmla="*/ 1220645 w 2179006"/>
              <a:gd name="connsiteY5" fmla="*/ 3402623 h 6049108"/>
              <a:gd name="connsiteX6" fmla="*/ 666730 w 2179006"/>
              <a:gd name="connsiteY6" fmla="*/ 2910254 h 6049108"/>
              <a:gd name="connsiteX7" fmla="*/ 253492 w 2179006"/>
              <a:gd name="connsiteY7" fmla="*/ 1828801 h 6049108"/>
              <a:gd name="connsiteX8" fmla="*/ 16099 w 2179006"/>
              <a:gd name="connsiteY8" fmla="*/ 527539 h 6049108"/>
              <a:gd name="connsiteX9" fmla="*/ 701899 w 2179006"/>
              <a:gd name="connsiteY9" fmla="*/ 0 h 6049108"/>
              <a:gd name="connsiteX0" fmla="*/ 2179006 w 2179006"/>
              <a:gd name="connsiteY0" fmla="*/ 6049108 h 6049108"/>
              <a:gd name="connsiteX1" fmla="*/ 1827314 w 2179006"/>
              <a:gd name="connsiteY1" fmla="*/ 5205047 h 6049108"/>
              <a:gd name="connsiteX2" fmla="*/ 1633884 w 2179006"/>
              <a:gd name="connsiteY2" fmla="*/ 4563209 h 6049108"/>
              <a:gd name="connsiteX3" fmla="*/ 1669053 w 2179006"/>
              <a:gd name="connsiteY3" fmla="*/ 3824655 h 6049108"/>
              <a:gd name="connsiteX4" fmla="*/ 1396491 w 2179006"/>
              <a:gd name="connsiteY4" fmla="*/ 3886201 h 6049108"/>
              <a:gd name="connsiteX5" fmla="*/ 1220645 w 2179006"/>
              <a:gd name="connsiteY5" fmla="*/ 3402623 h 6049108"/>
              <a:gd name="connsiteX6" fmla="*/ 666730 w 2179006"/>
              <a:gd name="connsiteY6" fmla="*/ 2910254 h 6049108"/>
              <a:gd name="connsiteX7" fmla="*/ 253492 w 2179006"/>
              <a:gd name="connsiteY7" fmla="*/ 1828801 h 6049108"/>
              <a:gd name="connsiteX8" fmla="*/ 16099 w 2179006"/>
              <a:gd name="connsiteY8" fmla="*/ 527539 h 6049108"/>
              <a:gd name="connsiteX9" fmla="*/ 701899 w 2179006"/>
              <a:gd name="connsiteY9" fmla="*/ 0 h 6049108"/>
              <a:gd name="connsiteX0" fmla="*/ 2179006 w 2179006"/>
              <a:gd name="connsiteY0" fmla="*/ 6049108 h 6049108"/>
              <a:gd name="connsiteX1" fmla="*/ 1827314 w 2179006"/>
              <a:gd name="connsiteY1" fmla="*/ 5205047 h 6049108"/>
              <a:gd name="connsiteX2" fmla="*/ 1633884 w 2179006"/>
              <a:gd name="connsiteY2" fmla="*/ 4563209 h 6049108"/>
              <a:gd name="connsiteX3" fmla="*/ 1537168 w 2179006"/>
              <a:gd name="connsiteY3" fmla="*/ 4343401 h 6049108"/>
              <a:gd name="connsiteX4" fmla="*/ 1396491 w 2179006"/>
              <a:gd name="connsiteY4" fmla="*/ 3886201 h 6049108"/>
              <a:gd name="connsiteX5" fmla="*/ 1220645 w 2179006"/>
              <a:gd name="connsiteY5" fmla="*/ 3402623 h 6049108"/>
              <a:gd name="connsiteX6" fmla="*/ 666730 w 2179006"/>
              <a:gd name="connsiteY6" fmla="*/ 2910254 h 6049108"/>
              <a:gd name="connsiteX7" fmla="*/ 253492 w 2179006"/>
              <a:gd name="connsiteY7" fmla="*/ 1828801 h 6049108"/>
              <a:gd name="connsiteX8" fmla="*/ 16099 w 2179006"/>
              <a:gd name="connsiteY8" fmla="*/ 527539 h 6049108"/>
              <a:gd name="connsiteX9" fmla="*/ 701899 w 2179006"/>
              <a:gd name="connsiteY9" fmla="*/ 0 h 6049108"/>
              <a:gd name="connsiteX0" fmla="*/ 1959198 w 1959198"/>
              <a:gd name="connsiteY0" fmla="*/ 5908432 h 5908432"/>
              <a:gd name="connsiteX1" fmla="*/ 1827314 w 1959198"/>
              <a:gd name="connsiteY1" fmla="*/ 5205047 h 5908432"/>
              <a:gd name="connsiteX2" fmla="*/ 1633884 w 1959198"/>
              <a:gd name="connsiteY2" fmla="*/ 4563209 h 5908432"/>
              <a:gd name="connsiteX3" fmla="*/ 1537168 w 1959198"/>
              <a:gd name="connsiteY3" fmla="*/ 4343401 h 5908432"/>
              <a:gd name="connsiteX4" fmla="*/ 1396491 w 1959198"/>
              <a:gd name="connsiteY4" fmla="*/ 3886201 h 5908432"/>
              <a:gd name="connsiteX5" fmla="*/ 1220645 w 1959198"/>
              <a:gd name="connsiteY5" fmla="*/ 3402623 h 5908432"/>
              <a:gd name="connsiteX6" fmla="*/ 666730 w 1959198"/>
              <a:gd name="connsiteY6" fmla="*/ 2910254 h 5908432"/>
              <a:gd name="connsiteX7" fmla="*/ 253492 w 1959198"/>
              <a:gd name="connsiteY7" fmla="*/ 1828801 h 5908432"/>
              <a:gd name="connsiteX8" fmla="*/ 16099 w 1959198"/>
              <a:gd name="connsiteY8" fmla="*/ 527539 h 5908432"/>
              <a:gd name="connsiteX9" fmla="*/ 701899 w 1959198"/>
              <a:gd name="connsiteY9" fmla="*/ 0 h 5908432"/>
              <a:gd name="connsiteX0" fmla="*/ 1959198 w 1959218"/>
              <a:gd name="connsiteY0" fmla="*/ 5908432 h 5908432"/>
              <a:gd name="connsiteX1" fmla="*/ 1827314 w 1959218"/>
              <a:gd name="connsiteY1" fmla="*/ 5205047 h 5908432"/>
              <a:gd name="connsiteX2" fmla="*/ 1633884 w 1959218"/>
              <a:gd name="connsiteY2" fmla="*/ 4563209 h 5908432"/>
              <a:gd name="connsiteX3" fmla="*/ 1537168 w 1959218"/>
              <a:gd name="connsiteY3" fmla="*/ 4343401 h 5908432"/>
              <a:gd name="connsiteX4" fmla="*/ 1396491 w 1959218"/>
              <a:gd name="connsiteY4" fmla="*/ 3886201 h 5908432"/>
              <a:gd name="connsiteX5" fmla="*/ 1220645 w 1959218"/>
              <a:gd name="connsiteY5" fmla="*/ 3402623 h 5908432"/>
              <a:gd name="connsiteX6" fmla="*/ 666730 w 1959218"/>
              <a:gd name="connsiteY6" fmla="*/ 2910254 h 5908432"/>
              <a:gd name="connsiteX7" fmla="*/ 253492 w 1959218"/>
              <a:gd name="connsiteY7" fmla="*/ 1828801 h 5908432"/>
              <a:gd name="connsiteX8" fmla="*/ 16099 w 1959218"/>
              <a:gd name="connsiteY8" fmla="*/ 527539 h 5908432"/>
              <a:gd name="connsiteX9" fmla="*/ 701899 w 1959218"/>
              <a:gd name="connsiteY9" fmla="*/ 0 h 590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59218" h="5908432">
                <a:moveTo>
                  <a:pt x="1959198" y="5908432"/>
                </a:moveTo>
                <a:cubicBezTo>
                  <a:pt x="1960662" y="5676168"/>
                  <a:pt x="1881533" y="5429251"/>
                  <a:pt x="1827314" y="5205047"/>
                </a:cubicBezTo>
                <a:cubicBezTo>
                  <a:pt x="1773095" y="4980843"/>
                  <a:pt x="1682242" y="4706817"/>
                  <a:pt x="1633884" y="4563209"/>
                </a:cubicBezTo>
                <a:cubicBezTo>
                  <a:pt x="1585526" y="4419601"/>
                  <a:pt x="1576733" y="4456236"/>
                  <a:pt x="1537168" y="4343401"/>
                </a:cubicBezTo>
                <a:cubicBezTo>
                  <a:pt x="1497603" y="4230566"/>
                  <a:pt x="1449245" y="4042997"/>
                  <a:pt x="1396491" y="3886201"/>
                </a:cubicBezTo>
                <a:cubicBezTo>
                  <a:pt x="1343737" y="3729405"/>
                  <a:pt x="1342272" y="3565281"/>
                  <a:pt x="1220645" y="3402623"/>
                </a:cubicBezTo>
                <a:cubicBezTo>
                  <a:pt x="1099018" y="3239965"/>
                  <a:pt x="827922" y="3172558"/>
                  <a:pt x="666730" y="2910254"/>
                </a:cubicBezTo>
                <a:cubicBezTo>
                  <a:pt x="505538" y="2647950"/>
                  <a:pt x="361931" y="2225920"/>
                  <a:pt x="253492" y="1828801"/>
                </a:cubicBezTo>
                <a:cubicBezTo>
                  <a:pt x="145053" y="1431682"/>
                  <a:pt x="-58635" y="832339"/>
                  <a:pt x="16099" y="527539"/>
                </a:cubicBezTo>
                <a:cubicBezTo>
                  <a:pt x="90833" y="222739"/>
                  <a:pt x="795684" y="14654"/>
                  <a:pt x="701899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5DF5C39-0FDB-4FE9-A318-33C84D171645}"/>
              </a:ext>
            </a:extLst>
          </p:cNvPr>
          <p:cNvSpPr txBox="1"/>
          <p:nvPr/>
        </p:nvSpPr>
        <p:spPr>
          <a:xfrm>
            <a:off x="2141670" y="5903277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700626A-2411-464A-9B6C-9D46980A84D2}"/>
              </a:ext>
            </a:extLst>
          </p:cNvPr>
          <p:cNvSpPr txBox="1"/>
          <p:nvPr/>
        </p:nvSpPr>
        <p:spPr>
          <a:xfrm>
            <a:off x="3789372" y="5924500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B03FD717-E19D-4BFA-A671-85DA31D9291E}"/>
              </a:ext>
            </a:extLst>
          </p:cNvPr>
          <p:cNvSpPr/>
          <p:nvPr/>
        </p:nvSpPr>
        <p:spPr>
          <a:xfrm>
            <a:off x="2280903" y="307731"/>
            <a:ext cx="684509" cy="5890846"/>
          </a:xfrm>
          <a:custGeom>
            <a:avLst/>
            <a:gdLst>
              <a:gd name="connsiteX0" fmla="*/ 453505 w 684509"/>
              <a:gd name="connsiteY0" fmla="*/ 5890846 h 5890846"/>
              <a:gd name="connsiteX1" fmla="*/ 400751 w 684509"/>
              <a:gd name="connsiteY1" fmla="*/ 5134707 h 5890846"/>
              <a:gd name="connsiteX2" fmla="*/ 682105 w 684509"/>
              <a:gd name="connsiteY2" fmla="*/ 4211515 h 5890846"/>
              <a:gd name="connsiteX3" fmla="*/ 216112 w 684509"/>
              <a:gd name="connsiteY3" fmla="*/ 2901461 h 5890846"/>
              <a:gd name="connsiteX4" fmla="*/ 119397 w 684509"/>
              <a:gd name="connsiteY4" fmla="*/ 1881554 h 5890846"/>
              <a:gd name="connsiteX5" fmla="*/ 13889 w 684509"/>
              <a:gd name="connsiteY5" fmla="*/ 1424354 h 5890846"/>
              <a:gd name="connsiteX6" fmla="*/ 453505 w 684509"/>
              <a:gd name="connsiteY6" fmla="*/ 474784 h 5890846"/>
              <a:gd name="connsiteX7" fmla="*/ 180943 w 684509"/>
              <a:gd name="connsiteY7" fmla="*/ 0 h 5890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4509" h="5890846">
                <a:moveTo>
                  <a:pt x="453505" y="5890846"/>
                </a:moveTo>
                <a:cubicBezTo>
                  <a:pt x="408078" y="5652720"/>
                  <a:pt x="362651" y="5414595"/>
                  <a:pt x="400751" y="5134707"/>
                </a:cubicBezTo>
                <a:cubicBezTo>
                  <a:pt x="438851" y="4854819"/>
                  <a:pt x="712878" y="4583723"/>
                  <a:pt x="682105" y="4211515"/>
                </a:cubicBezTo>
                <a:cubicBezTo>
                  <a:pt x="651332" y="3839307"/>
                  <a:pt x="309897" y="3289788"/>
                  <a:pt x="216112" y="2901461"/>
                </a:cubicBezTo>
                <a:cubicBezTo>
                  <a:pt x="122327" y="2513134"/>
                  <a:pt x="153101" y="2127738"/>
                  <a:pt x="119397" y="1881554"/>
                </a:cubicBezTo>
                <a:cubicBezTo>
                  <a:pt x="85693" y="1635369"/>
                  <a:pt x="-41796" y="1658816"/>
                  <a:pt x="13889" y="1424354"/>
                </a:cubicBezTo>
                <a:cubicBezTo>
                  <a:pt x="69574" y="1189892"/>
                  <a:pt x="425663" y="712176"/>
                  <a:pt x="453505" y="474784"/>
                </a:cubicBezTo>
                <a:cubicBezTo>
                  <a:pt x="481347" y="237392"/>
                  <a:pt x="331145" y="118696"/>
                  <a:pt x="180943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663D7A2E-911E-4503-80E9-BD8DAC87FE9D}"/>
              </a:ext>
            </a:extLst>
          </p:cNvPr>
          <p:cNvSpPr/>
          <p:nvPr/>
        </p:nvSpPr>
        <p:spPr>
          <a:xfrm>
            <a:off x="3810570" y="560409"/>
            <a:ext cx="3979415" cy="5664545"/>
          </a:xfrm>
          <a:custGeom>
            <a:avLst/>
            <a:gdLst>
              <a:gd name="connsiteX0" fmla="*/ 638338 w 3979415"/>
              <a:gd name="connsiteY0" fmla="*/ 5664545 h 5664545"/>
              <a:gd name="connsiteX1" fmla="*/ 444907 w 3979415"/>
              <a:gd name="connsiteY1" fmla="*/ 4451206 h 5664545"/>
              <a:gd name="connsiteX2" fmla="*/ 49253 w 3979415"/>
              <a:gd name="connsiteY2" fmla="*/ 3396129 h 5664545"/>
              <a:gd name="connsiteX3" fmla="*/ 1684622 w 3979415"/>
              <a:gd name="connsiteY3" fmla="*/ 3018060 h 5664545"/>
              <a:gd name="connsiteX4" fmla="*/ 2212161 w 3979415"/>
              <a:gd name="connsiteY4" fmla="*/ 2341053 h 5664545"/>
              <a:gd name="connsiteX5" fmla="*/ 2853999 w 3979415"/>
              <a:gd name="connsiteY5" fmla="*/ 1778345 h 5664545"/>
              <a:gd name="connsiteX6" fmla="*/ 2959507 w 3979415"/>
              <a:gd name="connsiteY6" fmla="*/ 855153 h 5664545"/>
              <a:gd name="connsiteX7" fmla="*/ 3513422 w 3979415"/>
              <a:gd name="connsiteY7" fmla="*/ 55053 h 5664545"/>
              <a:gd name="connsiteX8" fmla="*/ 3979415 w 3979415"/>
              <a:gd name="connsiteY8" fmla="*/ 134183 h 566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79415" h="5664545">
                <a:moveTo>
                  <a:pt x="638338" y="5664545"/>
                </a:moveTo>
                <a:cubicBezTo>
                  <a:pt x="590713" y="5246910"/>
                  <a:pt x="543088" y="4829275"/>
                  <a:pt x="444907" y="4451206"/>
                </a:cubicBezTo>
                <a:cubicBezTo>
                  <a:pt x="346726" y="4073137"/>
                  <a:pt x="-157366" y="3634987"/>
                  <a:pt x="49253" y="3396129"/>
                </a:cubicBezTo>
                <a:cubicBezTo>
                  <a:pt x="255872" y="3157271"/>
                  <a:pt x="1324137" y="3193906"/>
                  <a:pt x="1684622" y="3018060"/>
                </a:cubicBezTo>
                <a:cubicBezTo>
                  <a:pt x="2045107" y="2842214"/>
                  <a:pt x="2017265" y="2547672"/>
                  <a:pt x="2212161" y="2341053"/>
                </a:cubicBezTo>
                <a:cubicBezTo>
                  <a:pt x="2407057" y="2134434"/>
                  <a:pt x="2729441" y="2025995"/>
                  <a:pt x="2853999" y="1778345"/>
                </a:cubicBezTo>
                <a:cubicBezTo>
                  <a:pt x="2978557" y="1530695"/>
                  <a:pt x="2849603" y="1142368"/>
                  <a:pt x="2959507" y="855153"/>
                </a:cubicBezTo>
                <a:cubicBezTo>
                  <a:pt x="3069411" y="567938"/>
                  <a:pt x="3343437" y="175215"/>
                  <a:pt x="3513422" y="55053"/>
                </a:cubicBezTo>
                <a:cubicBezTo>
                  <a:pt x="3683407" y="-65109"/>
                  <a:pt x="3831411" y="34537"/>
                  <a:pt x="3979415" y="134183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DCD2A636-F053-4829-B106-FD8B489C35EA}"/>
              </a:ext>
            </a:extLst>
          </p:cNvPr>
          <p:cNvSpPr/>
          <p:nvPr/>
        </p:nvSpPr>
        <p:spPr>
          <a:xfrm>
            <a:off x="3761001" y="219808"/>
            <a:ext cx="1481396" cy="6049107"/>
          </a:xfrm>
          <a:custGeom>
            <a:avLst/>
            <a:gdLst>
              <a:gd name="connsiteX0" fmla="*/ 635153 w 1481396"/>
              <a:gd name="connsiteY0" fmla="*/ 6049107 h 6049107"/>
              <a:gd name="connsiteX1" fmla="*/ 424137 w 1481396"/>
              <a:gd name="connsiteY1" fmla="*/ 4774223 h 6049107"/>
              <a:gd name="connsiteX2" fmla="*/ 19691 w 1481396"/>
              <a:gd name="connsiteY2" fmla="*/ 3710354 h 6049107"/>
              <a:gd name="connsiteX3" fmla="*/ 1109937 w 1481396"/>
              <a:gd name="connsiteY3" fmla="*/ 2892669 h 6049107"/>
              <a:gd name="connsiteX4" fmla="*/ 1039599 w 1481396"/>
              <a:gd name="connsiteY4" fmla="*/ 1828800 h 6049107"/>
              <a:gd name="connsiteX5" fmla="*/ 1417668 w 1481396"/>
              <a:gd name="connsiteY5" fmla="*/ 993530 h 6049107"/>
              <a:gd name="connsiteX6" fmla="*/ 1479214 w 1481396"/>
              <a:gd name="connsiteY6" fmla="*/ 597877 h 6049107"/>
              <a:gd name="connsiteX7" fmla="*/ 1461630 w 1481396"/>
              <a:gd name="connsiteY7" fmla="*/ 0 h 604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81396" h="6049107">
                <a:moveTo>
                  <a:pt x="635153" y="6049107"/>
                </a:moveTo>
                <a:cubicBezTo>
                  <a:pt x="580933" y="5606561"/>
                  <a:pt x="526714" y="5164015"/>
                  <a:pt x="424137" y="4774223"/>
                </a:cubicBezTo>
                <a:cubicBezTo>
                  <a:pt x="321560" y="4384431"/>
                  <a:pt x="-94609" y="4023946"/>
                  <a:pt x="19691" y="3710354"/>
                </a:cubicBezTo>
                <a:cubicBezTo>
                  <a:pt x="133991" y="3396762"/>
                  <a:pt x="939952" y="3206261"/>
                  <a:pt x="1109937" y="2892669"/>
                </a:cubicBezTo>
                <a:cubicBezTo>
                  <a:pt x="1279922" y="2579077"/>
                  <a:pt x="988311" y="2145323"/>
                  <a:pt x="1039599" y="1828800"/>
                </a:cubicBezTo>
                <a:cubicBezTo>
                  <a:pt x="1090888" y="1512277"/>
                  <a:pt x="1344399" y="1198684"/>
                  <a:pt x="1417668" y="993530"/>
                </a:cubicBezTo>
                <a:cubicBezTo>
                  <a:pt x="1490937" y="788376"/>
                  <a:pt x="1471887" y="763465"/>
                  <a:pt x="1479214" y="597877"/>
                </a:cubicBezTo>
                <a:cubicBezTo>
                  <a:pt x="1486541" y="432289"/>
                  <a:pt x="1474085" y="216144"/>
                  <a:pt x="1461630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 : forme 13">
            <a:extLst>
              <a:ext uri="{FF2B5EF4-FFF2-40B4-BE49-F238E27FC236}">
                <a16:creationId xmlns:a16="http://schemas.microsoft.com/office/drawing/2014/main" id="{786D5372-6491-41BC-A0B0-AB01FE8CE65D}"/>
              </a:ext>
            </a:extLst>
          </p:cNvPr>
          <p:cNvSpPr/>
          <p:nvPr/>
        </p:nvSpPr>
        <p:spPr>
          <a:xfrm>
            <a:off x="11210192" y="1679331"/>
            <a:ext cx="756738" cy="3771900"/>
          </a:xfrm>
          <a:custGeom>
            <a:avLst/>
            <a:gdLst>
              <a:gd name="connsiteX0" fmla="*/ 685800 w 756738"/>
              <a:gd name="connsiteY0" fmla="*/ 3771900 h 3771900"/>
              <a:gd name="connsiteX1" fmla="*/ 756139 w 756738"/>
              <a:gd name="connsiteY1" fmla="*/ 3209192 h 3771900"/>
              <a:gd name="connsiteX2" fmla="*/ 650631 w 756738"/>
              <a:gd name="connsiteY2" fmla="*/ 2681654 h 3771900"/>
              <a:gd name="connsiteX3" fmla="*/ 545123 w 756738"/>
              <a:gd name="connsiteY3" fmla="*/ 2083777 h 3771900"/>
              <a:gd name="connsiteX4" fmla="*/ 650631 w 756738"/>
              <a:gd name="connsiteY4" fmla="*/ 1336431 h 3771900"/>
              <a:gd name="connsiteX5" fmla="*/ 483577 w 756738"/>
              <a:gd name="connsiteY5" fmla="*/ 1116623 h 3771900"/>
              <a:gd name="connsiteX6" fmla="*/ 254977 w 756738"/>
              <a:gd name="connsiteY6" fmla="*/ 677007 h 3771900"/>
              <a:gd name="connsiteX7" fmla="*/ 228600 w 756738"/>
              <a:gd name="connsiteY7" fmla="*/ 650631 h 3771900"/>
              <a:gd name="connsiteX8" fmla="*/ 0 w 756738"/>
              <a:gd name="connsiteY8" fmla="*/ 0 h 377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6738" h="3771900">
                <a:moveTo>
                  <a:pt x="685800" y="3771900"/>
                </a:moveTo>
                <a:cubicBezTo>
                  <a:pt x="723900" y="3581400"/>
                  <a:pt x="762000" y="3390900"/>
                  <a:pt x="756139" y="3209192"/>
                </a:cubicBezTo>
                <a:cubicBezTo>
                  <a:pt x="750278" y="3027484"/>
                  <a:pt x="685800" y="2869223"/>
                  <a:pt x="650631" y="2681654"/>
                </a:cubicBezTo>
                <a:cubicBezTo>
                  <a:pt x="615462" y="2494085"/>
                  <a:pt x="545123" y="2307981"/>
                  <a:pt x="545123" y="2083777"/>
                </a:cubicBezTo>
                <a:cubicBezTo>
                  <a:pt x="545123" y="1859573"/>
                  <a:pt x="660889" y="1497623"/>
                  <a:pt x="650631" y="1336431"/>
                </a:cubicBezTo>
                <a:cubicBezTo>
                  <a:pt x="640373" y="1175239"/>
                  <a:pt x="549519" y="1226527"/>
                  <a:pt x="483577" y="1116623"/>
                </a:cubicBezTo>
                <a:cubicBezTo>
                  <a:pt x="417635" y="1006719"/>
                  <a:pt x="254977" y="677007"/>
                  <a:pt x="254977" y="677007"/>
                </a:cubicBezTo>
                <a:cubicBezTo>
                  <a:pt x="212481" y="599342"/>
                  <a:pt x="271096" y="763465"/>
                  <a:pt x="228600" y="650631"/>
                </a:cubicBezTo>
                <a:cubicBezTo>
                  <a:pt x="186104" y="537797"/>
                  <a:pt x="93052" y="268898"/>
                  <a:pt x="0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59AAA6A4-5959-479A-A19A-C72F5AD2132F}"/>
              </a:ext>
            </a:extLst>
          </p:cNvPr>
          <p:cNvSpPr/>
          <p:nvPr/>
        </p:nvSpPr>
        <p:spPr>
          <a:xfrm>
            <a:off x="11025135" y="1696915"/>
            <a:ext cx="862065" cy="3771900"/>
          </a:xfrm>
          <a:custGeom>
            <a:avLst/>
            <a:gdLst>
              <a:gd name="connsiteX0" fmla="*/ 862065 w 862065"/>
              <a:gd name="connsiteY0" fmla="*/ 3771900 h 3771900"/>
              <a:gd name="connsiteX1" fmla="*/ 853273 w 862065"/>
              <a:gd name="connsiteY1" fmla="*/ 3182816 h 3771900"/>
              <a:gd name="connsiteX2" fmla="*/ 809311 w 862065"/>
              <a:gd name="connsiteY2" fmla="*/ 2646485 h 3771900"/>
              <a:gd name="connsiteX3" fmla="*/ 703803 w 862065"/>
              <a:gd name="connsiteY3" fmla="*/ 2162908 h 3771900"/>
              <a:gd name="connsiteX4" fmla="*/ 325734 w 862065"/>
              <a:gd name="connsiteY4" fmla="*/ 1951893 h 3771900"/>
              <a:gd name="connsiteX5" fmla="*/ 419 w 862065"/>
              <a:gd name="connsiteY5" fmla="*/ 1178170 h 3771900"/>
              <a:gd name="connsiteX6" fmla="*/ 255396 w 862065"/>
              <a:gd name="connsiteY6" fmla="*/ 597877 h 3771900"/>
              <a:gd name="connsiteX7" fmla="*/ 176265 w 862065"/>
              <a:gd name="connsiteY7" fmla="*/ 0 h 377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62065" h="3771900">
                <a:moveTo>
                  <a:pt x="862065" y="3771900"/>
                </a:moveTo>
                <a:cubicBezTo>
                  <a:pt x="862065" y="3571142"/>
                  <a:pt x="862065" y="3370385"/>
                  <a:pt x="853273" y="3182816"/>
                </a:cubicBezTo>
                <a:cubicBezTo>
                  <a:pt x="844481" y="2995247"/>
                  <a:pt x="834223" y="2816470"/>
                  <a:pt x="809311" y="2646485"/>
                </a:cubicBezTo>
                <a:cubicBezTo>
                  <a:pt x="784399" y="2476500"/>
                  <a:pt x="784399" y="2278673"/>
                  <a:pt x="703803" y="2162908"/>
                </a:cubicBezTo>
                <a:cubicBezTo>
                  <a:pt x="623207" y="2047143"/>
                  <a:pt x="442965" y="2116016"/>
                  <a:pt x="325734" y="1951893"/>
                </a:cubicBezTo>
                <a:cubicBezTo>
                  <a:pt x="208503" y="1787770"/>
                  <a:pt x="12142" y="1403839"/>
                  <a:pt x="419" y="1178170"/>
                </a:cubicBezTo>
                <a:cubicBezTo>
                  <a:pt x="-11304" y="952501"/>
                  <a:pt x="226088" y="794239"/>
                  <a:pt x="255396" y="597877"/>
                </a:cubicBezTo>
                <a:cubicBezTo>
                  <a:pt x="284704" y="401515"/>
                  <a:pt x="230484" y="200757"/>
                  <a:pt x="176265" y="0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37A53DFA-EFD4-4223-B002-6A659CE38C0E}"/>
              </a:ext>
            </a:extLst>
          </p:cNvPr>
          <p:cNvSpPr/>
          <p:nvPr/>
        </p:nvSpPr>
        <p:spPr>
          <a:xfrm>
            <a:off x="8859131" y="2338754"/>
            <a:ext cx="2087405" cy="3393831"/>
          </a:xfrm>
          <a:custGeom>
            <a:avLst/>
            <a:gdLst>
              <a:gd name="connsiteX0" fmla="*/ 1832315 w 2087405"/>
              <a:gd name="connsiteY0" fmla="*/ 3393831 h 3393831"/>
              <a:gd name="connsiteX1" fmla="*/ 2078500 w 2087405"/>
              <a:gd name="connsiteY1" fmla="*/ 2497015 h 3393831"/>
              <a:gd name="connsiteX2" fmla="*/ 1550961 w 2087405"/>
              <a:gd name="connsiteY2" fmla="*/ 2347546 h 3393831"/>
              <a:gd name="connsiteX3" fmla="*/ 1199269 w 2087405"/>
              <a:gd name="connsiteY3" fmla="*/ 1714500 h 3393831"/>
              <a:gd name="connsiteX4" fmla="*/ 1128931 w 2087405"/>
              <a:gd name="connsiteY4" fmla="*/ 1714500 h 3393831"/>
              <a:gd name="connsiteX5" fmla="*/ 1128931 w 2087405"/>
              <a:gd name="connsiteY5" fmla="*/ 1397977 h 3393831"/>
              <a:gd name="connsiteX6" fmla="*/ 522261 w 2087405"/>
              <a:gd name="connsiteY6" fmla="*/ 949569 h 3393831"/>
              <a:gd name="connsiteX7" fmla="*/ 38684 w 2087405"/>
              <a:gd name="connsiteY7" fmla="*/ 439615 h 3393831"/>
              <a:gd name="connsiteX8" fmla="*/ 65061 w 2087405"/>
              <a:gd name="connsiteY8" fmla="*/ 0 h 3393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87405" h="3393831">
                <a:moveTo>
                  <a:pt x="1832315" y="3393831"/>
                </a:moveTo>
                <a:cubicBezTo>
                  <a:pt x="1978853" y="3032613"/>
                  <a:pt x="2125392" y="2671396"/>
                  <a:pt x="2078500" y="2497015"/>
                </a:cubicBezTo>
                <a:cubicBezTo>
                  <a:pt x="2031608" y="2322634"/>
                  <a:pt x="1697499" y="2477965"/>
                  <a:pt x="1550961" y="2347546"/>
                </a:cubicBezTo>
                <a:cubicBezTo>
                  <a:pt x="1404422" y="2217127"/>
                  <a:pt x="1269607" y="1820008"/>
                  <a:pt x="1199269" y="1714500"/>
                </a:cubicBezTo>
                <a:cubicBezTo>
                  <a:pt x="1128931" y="1608992"/>
                  <a:pt x="1140654" y="1767254"/>
                  <a:pt x="1128931" y="1714500"/>
                </a:cubicBezTo>
                <a:cubicBezTo>
                  <a:pt x="1117208" y="1661746"/>
                  <a:pt x="1230043" y="1525465"/>
                  <a:pt x="1128931" y="1397977"/>
                </a:cubicBezTo>
                <a:cubicBezTo>
                  <a:pt x="1027819" y="1270489"/>
                  <a:pt x="703969" y="1109296"/>
                  <a:pt x="522261" y="949569"/>
                </a:cubicBezTo>
                <a:cubicBezTo>
                  <a:pt x="340553" y="789842"/>
                  <a:pt x="114884" y="597877"/>
                  <a:pt x="38684" y="439615"/>
                </a:cubicBezTo>
                <a:cubicBezTo>
                  <a:pt x="-37516" y="281353"/>
                  <a:pt x="13772" y="140676"/>
                  <a:pt x="65061" y="0"/>
                </a:cubicBezTo>
              </a:path>
            </a:pathLst>
          </a:cu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3143D478-43DE-4320-9085-FCE5A96C3890}"/>
              </a:ext>
            </a:extLst>
          </p:cNvPr>
          <p:cNvSpPr txBox="1"/>
          <p:nvPr/>
        </p:nvSpPr>
        <p:spPr>
          <a:xfrm>
            <a:off x="4447452" y="5923851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82B5229-ED8C-44B0-A32F-C1E2E016BB60}"/>
              </a:ext>
            </a:extLst>
          </p:cNvPr>
          <p:cNvSpPr txBox="1"/>
          <p:nvPr/>
        </p:nvSpPr>
        <p:spPr>
          <a:xfrm>
            <a:off x="10200013" y="5707757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27C5807F-6949-437C-995A-042A87218532}"/>
              </a:ext>
            </a:extLst>
          </p:cNvPr>
          <p:cNvSpPr txBox="1"/>
          <p:nvPr/>
        </p:nvSpPr>
        <p:spPr>
          <a:xfrm>
            <a:off x="10622911" y="1048225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4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D67BB623-F72B-4F62-AA64-8D47D651A29D}"/>
              </a:ext>
            </a:extLst>
          </p:cNvPr>
          <p:cNvSpPr txBox="1"/>
          <p:nvPr/>
        </p:nvSpPr>
        <p:spPr>
          <a:xfrm>
            <a:off x="11025135" y="5652511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7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FB13794-BC96-460E-82EB-B2E054FBEC43}"/>
              </a:ext>
            </a:extLst>
          </p:cNvPr>
          <p:cNvSpPr txBox="1"/>
          <p:nvPr/>
        </p:nvSpPr>
        <p:spPr>
          <a:xfrm>
            <a:off x="11609941" y="5528273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8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1540D2E5-43D1-46B3-BF8B-A1A2621A9F8C}"/>
              </a:ext>
            </a:extLst>
          </p:cNvPr>
          <p:cNvSpPr txBox="1"/>
          <p:nvPr/>
        </p:nvSpPr>
        <p:spPr>
          <a:xfrm>
            <a:off x="2774843" y="5912068"/>
            <a:ext cx="539448" cy="408623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23" name="Bouton d’action : accueil 22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77CA9F7C-D16E-4A58-A258-6C4D1421D589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Bouton d’action : retour ou précédent 23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C65A4A91-D78C-46B3-9680-46232AD9B90E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Bouton d’action : avant ou précédent 2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D119534-DCB2-4CDA-96BC-3C73C5F08268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F55F588-C049-4A68-B158-7813C01B22C5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préparation compétition (préhensions dures, itinéraires variés et délicats)</a:t>
            </a:r>
          </a:p>
        </p:txBody>
      </p:sp>
    </p:spTree>
    <p:extLst>
      <p:ext uri="{BB962C8B-B14F-4D97-AF65-F5344CB8AC3E}">
        <p14:creationId xmlns:p14="http://schemas.microsoft.com/office/powerpoint/2010/main" val="4262327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61129" y="1295829"/>
            <a:ext cx="6562005" cy="3499736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EDAE7D7C-AF2A-479C-A171-941B5183294B}"/>
              </a:ext>
            </a:extLst>
          </p:cNvPr>
          <p:cNvSpPr/>
          <p:nvPr/>
        </p:nvSpPr>
        <p:spPr>
          <a:xfrm>
            <a:off x="1419092" y="292233"/>
            <a:ext cx="1166679" cy="6022731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624177"/>
              <a:gd name="connsiteY0" fmla="*/ 5917223 h 5917223"/>
              <a:gd name="connsiteX1" fmla="*/ 1064215 w 1624177"/>
              <a:gd name="connsiteY1" fmla="*/ 5169877 h 5917223"/>
              <a:gd name="connsiteX2" fmla="*/ 1222477 w 1624177"/>
              <a:gd name="connsiteY2" fmla="*/ 4510454 h 5917223"/>
              <a:gd name="connsiteX3" fmla="*/ 905954 w 1624177"/>
              <a:gd name="connsiteY3" fmla="*/ 3789485 h 5917223"/>
              <a:gd name="connsiteX4" fmla="*/ 809238 w 1624177"/>
              <a:gd name="connsiteY4" fmla="*/ 2708031 h 5917223"/>
              <a:gd name="connsiteX5" fmla="*/ 352038 w 1624177"/>
              <a:gd name="connsiteY5" fmla="*/ 2162907 h 5917223"/>
              <a:gd name="connsiteX6" fmla="*/ 70685 w 1624177"/>
              <a:gd name="connsiteY6" fmla="*/ 1793631 h 5917223"/>
              <a:gd name="connsiteX7" fmla="*/ 26724 w 1624177"/>
              <a:gd name="connsiteY7" fmla="*/ 1011115 h 5917223"/>
              <a:gd name="connsiteX8" fmla="*/ 422377 w 1624177"/>
              <a:gd name="connsiteY8" fmla="*/ 474784 h 5917223"/>
              <a:gd name="connsiteX9" fmla="*/ 1618131 w 1624177"/>
              <a:gd name="connsiteY9" fmla="*/ 0 h 5917223"/>
              <a:gd name="connsiteX0" fmla="*/ 1121839 w 1715206"/>
              <a:gd name="connsiteY0" fmla="*/ 5917223 h 5917223"/>
              <a:gd name="connsiteX1" fmla="*/ 1130631 w 1715206"/>
              <a:gd name="connsiteY1" fmla="*/ 5169877 h 5917223"/>
              <a:gd name="connsiteX2" fmla="*/ 1288893 w 1715206"/>
              <a:gd name="connsiteY2" fmla="*/ 4510454 h 5917223"/>
              <a:gd name="connsiteX3" fmla="*/ 972370 w 1715206"/>
              <a:gd name="connsiteY3" fmla="*/ 3789485 h 5917223"/>
              <a:gd name="connsiteX4" fmla="*/ 875654 w 1715206"/>
              <a:gd name="connsiteY4" fmla="*/ 2708031 h 5917223"/>
              <a:gd name="connsiteX5" fmla="*/ 418454 w 1715206"/>
              <a:gd name="connsiteY5" fmla="*/ 2162907 h 5917223"/>
              <a:gd name="connsiteX6" fmla="*/ 137101 w 1715206"/>
              <a:gd name="connsiteY6" fmla="*/ 1793631 h 5917223"/>
              <a:gd name="connsiteX7" fmla="*/ 93140 w 1715206"/>
              <a:gd name="connsiteY7" fmla="*/ 1011115 h 5917223"/>
              <a:gd name="connsiteX8" fmla="*/ 1385609 w 1715206"/>
              <a:gd name="connsiteY8" fmla="*/ 712177 h 5917223"/>
              <a:gd name="connsiteX9" fmla="*/ 1684547 w 1715206"/>
              <a:gd name="connsiteY9" fmla="*/ 0 h 5917223"/>
              <a:gd name="connsiteX0" fmla="*/ 992670 w 1576937"/>
              <a:gd name="connsiteY0" fmla="*/ 5917223 h 5917223"/>
              <a:gd name="connsiteX1" fmla="*/ 1001462 w 1576937"/>
              <a:gd name="connsiteY1" fmla="*/ 5169877 h 5917223"/>
              <a:gd name="connsiteX2" fmla="*/ 1159724 w 1576937"/>
              <a:gd name="connsiteY2" fmla="*/ 4510454 h 5917223"/>
              <a:gd name="connsiteX3" fmla="*/ 843201 w 1576937"/>
              <a:gd name="connsiteY3" fmla="*/ 3789485 h 5917223"/>
              <a:gd name="connsiteX4" fmla="*/ 746485 w 1576937"/>
              <a:gd name="connsiteY4" fmla="*/ 2708031 h 5917223"/>
              <a:gd name="connsiteX5" fmla="*/ 289285 w 1576937"/>
              <a:gd name="connsiteY5" fmla="*/ 2162907 h 5917223"/>
              <a:gd name="connsiteX6" fmla="*/ 7932 w 1576937"/>
              <a:gd name="connsiteY6" fmla="*/ 1793631 h 5917223"/>
              <a:gd name="connsiteX7" fmla="*/ 597017 w 1576937"/>
              <a:gd name="connsiteY7" fmla="*/ 1134207 h 5917223"/>
              <a:gd name="connsiteX8" fmla="*/ 1256440 w 1576937"/>
              <a:gd name="connsiteY8" fmla="*/ 712177 h 5917223"/>
              <a:gd name="connsiteX9" fmla="*/ 1555378 w 1576937"/>
              <a:gd name="connsiteY9" fmla="*/ 0 h 5917223"/>
              <a:gd name="connsiteX0" fmla="*/ 712195 w 1296462"/>
              <a:gd name="connsiteY0" fmla="*/ 5917223 h 5917223"/>
              <a:gd name="connsiteX1" fmla="*/ 720987 w 1296462"/>
              <a:gd name="connsiteY1" fmla="*/ 5169877 h 5917223"/>
              <a:gd name="connsiteX2" fmla="*/ 879249 w 1296462"/>
              <a:gd name="connsiteY2" fmla="*/ 4510454 h 5917223"/>
              <a:gd name="connsiteX3" fmla="*/ 562726 w 1296462"/>
              <a:gd name="connsiteY3" fmla="*/ 3789485 h 5917223"/>
              <a:gd name="connsiteX4" fmla="*/ 466010 w 1296462"/>
              <a:gd name="connsiteY4" fmla="*/ 2708031 h 5917223"/>
              <a:gd name="connsiteX5" fmla="*/ 8810 w 1296462"/>
              <a:gd name="connsiteY5" fmla="*/ 2162907 h 5917223"/>
              <a:gd name="connsiteX6" fmla="*/ 175865 w 1296462"/>
              <a:gd name="connsiteY6" fmla="*/ 1820008 h 5917223"/>
              <a:gd name="connsiteX7" fmla="*/ 316542 w 1296462"/>
              <a:gd name="connsiteY7" fmla="*/ 1134207 h 5917223"/>
              <a:gd name="connsiteX8" fmla="*/ 975965 w 1296462"/>
              <a:gd name="connsiteY8" fmla="*/ 712177 h 5917223"/>
              <a:gd name="connsiteX9" fmla="*/ 1274903 w 1296462"/>
              <a:gd name="connsiteY9" fmla="*/ 0 h 5917223"/>
              <a:gd name="connsiteX0" fmla="*/ 582412 w 1166679"/>
              <a:gd name="connsiteY0" fmla="*/ 5917223 h 5917223"/>
              <a:gd name="connsiteX1" fmla="*/ 591204 w 1166679"/>
              <a:gd name="connsiteY1" fmla="*/ 5169877 h 5917223"/>
              <a:gd name="connsiteX2" fmla="*/ 749466 w 1166679"/>
              <a:gd name="connsiteY2" fmla="*/ 4510454 h 5917223"/>
              <a:gd name="connsiteX3" fmla="*/ 432943 w 1166679"/>
              <a:gd name="connsiteY3" fmla="*/ 3789485 h 5917223"/>
              <a:gd name="connsiteX4" fmla="*/ 336227 w 1166679"/>
              <a:gd name="connsiteY4" fmla="*/ 2708031 h 5917223"/>
              <a:gd name="connsiteX5" fmla="*/ 881350 w 1166679"/>
              <a:gd name="connsiteY5" fmla="*/ 2382715 h 5917223"/>
              <a:gd name="connsiteX6" fmla="*/ 46082 w 1166679"/>
              <a:gd name="connsiteY6" fmla="*/ 1820008 h 5917223"/>
              <a:gd name="connsiteX7" fmla="*/ 186759 w 1166679"/>
              <a:gd name="connsiteY7" fmla="*/ 1134207 h 5917223"/>
              <a:gd name="connsiteX8" fmla="*/ 846182 w 1166679"/>
              <a:gd name="connsiteY8" fmla="*/ 712177 h 5917223"/>
              <a:gd name="connsiteX9" fmla="*/ 1145120 w 1166679"/>
              <a:gd name="connsiteY9" fmla="*/ 0 h 5917223"/>
              <a:gd name="connsiteX0" fmla="*/ 582412 w 1166679"/>
              <a:gd name="connsiteY0" fmla="*/ 5917223 h 5917223"/>
              <a:gd name="connsiteX1" fmla="*/ 591204 w 1166679"/>
              <a:gd name="connsiteY1" fmla="*/ 5169877 h 5917223"/>
              <a:gd name="connsiteX2" fmla="*/ 749466 w 1166679"/>
              <a:gd name="connsiteY2" fmla="*/ 4510454 h 5917223"/>
              <a:gd name="connsiteX3" fmla="*/ 432943 w 1166679"/>
              <a:gd name="connsiteY3" fmla="*/ 3789485 h 5917223"/>
              <a:gd name="connsiteX4" fmla="*/ 626373 w 1166679"/>
              <a:gd name="connsiteY4" fmla="*/ 2919046 h 5917223"/>
              <a:gd name="connsiteX5" fmla="*/ 881350 w 1166679"/>
              <a:gd name="connsiteY5" fmla="*/ 2382715 h 5917223"/>
              <a:gd name="connsiteX6" fmla="*/ 46082 w 1166679"/>
              <a:gd name="connsiteY6" fmla="*/ 1820008 h 5917223"/>
              <a:gd name="connsiteX7" fmla="*/ 186759 w 1166679"/>
              <a:gd name="connsiteY7" fmla="*/ 1134207 h 5917223"/>
              <a:gd name="connsiteX8" fmla="*/ 846182 w 1166679"/>
              <a:gd name="connsiteY8" fmla="*/ 712177 h 5917223"/>
              <a:gd name="connsiteX9" fmla="*/ 1145120 w 1166679"/>
              <a:gd name="connsiteY9" fmla="*/ 0 h 5917223"/>
              <a:gd name="connsiteX0" fmla="*/ 1030820 w 1166679"/>
              <a:gd name="connsiteY0" fmla="*/ 6022731 h 6022731"/>
              <a:gd name="connsiteX1" fmla="*/ 591204 w 1166679"/>
              <a:gd name="connsiteY1" fmla="*/ 5169877 h 6022731"/>
              <a:gd name="connsiteX2" fmla="*/ 749466 w 1166679"/>
              <a:gd name="connsiteY2" fmla="*/ 4510454 h 6022731"/>
              <a:gd name="connsiteX3" fmla="*/ 432943 w 1166679"/>
              <a:gd name="connsiteY3" fmla="*/ 3789485 h 6022731"/>
              <a:gd name="connsiteX4" fmla="*/ 626373 w 1166679"/>
              <a:gd name="connsiteY4" fmla="*/ 2919046 h 6022731"/>
              <a:gd name="connsiteX5" fmla="*/ 881350 w 1166679"/>
              <a:gd name="connsiteY5" fmla="*/ 2382715 h 6022731"/>
              <a:gd name="connsiteX6" fmla="*/ 46082 w 1166679"/>
              <a:gd name="connsiteY6" fmla="*/ 1820008 h 6022731"/>
              <a:gd name="connsiteX7" fmla="*/ 186759 w 1166679"/>
              <a:gd name="connsiteY7" fmla="*/ 1134207 h 6022731"/>
              <a:gd name="connsiteX8" fmla="*/ 846182 w 1166679"/>
              <a:gd name="connsiteY8" fmla="*/ 712177 h 6022731"/>
              <a:gd name="connsiteX9" fmla="*/ 1145120 w 1166679"/>
              <a:gd name="connsiteY9" fmla="*/ 0 h 6022731"/>
              <a:gd name="connsiteX0" fmla="*/ 1030820 w 1166679"/>
              <a:gd name="connsiteY0" fmla="*/ 6022731 h 6022731"/>
              <a:gd name="connsiteX1" fmla="*/ 811012 w 1166679"/>
              <a:gd name="connsiteY1" fmla="*/ 5134708 h 6022731"/>
              <a:gd name="connsiteX2" fmla="*/ 749466 w 1166679"/>
              <a:gd name="connsiteY2" fmla="*/ 4510454 h 6022731"/>
              <a:gd name="connsiteX3" fmla="*/ 432943 w 1166679"/>
              <a:gd name="connsiteY3" fmla="*/ 3789485 h 6022731"/>
              <a:gd name="connsiteX4" fmla="*/ 626373 w 1166679"/>
              <a:gd name="connsiteY4" fmla="*/ 2919046 h 6022731"/>
              <a:gd name="connsiteX5" fmla="*/ 881350 w 1166679"/>
              <a:gd name="connsiteY5" fmla="*/ 2382715 h 6022731"/>
              <a:gd name="connsiteX6" fmla="*/ 46082 w 1166679"/>
              <a:gd name="connsiteY6" fmla="*/ 1820008 h 6022731"/>
              <a:gd name="connsiteX7" fmla="*/ 186759 w 1166679"/>
              <a:gd name="connsiteY7" fmla="*/ 1134207 h 6022731"/>
              <a:gd name="connsiteX8" fmla="*/ 846182 w 1166679"/>
              <a:gd name="connsiteY8" fmla="*/ 712177 h 6022731"/>
              <a:gd name="connsiteX9" fmla="*/ 1145120 w 1166679"/>
              <a:gd name="connsiteY9" fmla="*/ 0 h 6022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66679" h="6022731">
                <a:moveTo>
                  <a:pt x="1030820" y="6022731"/>
                </a:moveTo>
                <a:cubicBezTo>
                  <a:pt x="1058662" y="5764090"/>
                  <a:pt x="857904" y="5386754"/>
                  <a:pt x="811012" y="5134708"/>
                </a:cubicBezTo>
                <a:cubicBezTo>
                  <a:pt x="764120" y="4882662"/>
                  <a:pt x="812477" y="4734658"/>
                  <a:pt x="749466" y="4510454"/>
                </a:cubicBezTo>
                <a:cubicBezTo>
                  <a:pt x="686455" y="4286250"/>
                  <a:pt x="453459" y="4054720"/>
                  <a:pt x="432943" y="3789485"/>
                </a:cubicBezTo>
                <a:cubicBezTo>
                  <a:pt x="412427" y="3524250"/>
                  <a:pt x="551638" y="3153508"/>
                  <a:pt x="626373" y="2919046"/>
                </a:cubicBezTo>
                <a:cubicBezTo>
                  <a:pt x="701108" y="2684584"/>
                  <a:pt x="978065" y="2565888"/>
                  <a:pt x="881350" y="2382715"/>
                </a:cubicBezTo>
                <a:cubicBezTo>
                  <a:pt x="784635" y="2199542"/>
                  <a:pt x="161847" y="2028093"/>
                  <a:pt x="46082" y="1820008"/>
                </a:cubicBezTo>
                <a:cubicBezTo>
                  <a:pt x="-69683" y="1611923"/>
                  <a:pt x="53409" y="1318845"/>
                  <a:pt x="186759" y="1134207"/>
                </a:cubicBezTo>
                <a:cubicBezTo>
                  <a:pt x="320109" y="949569"/>
                  <a:pt x="686455" y="901211"/>
                  <a:pt x="846182" y="712177"/>
                </a:cubicBezTo>
                <a:cubicBezTo>
                  <a:pt x="1005909" y="523143"/>
                  <a:pt x="1238905" y="14654"/>
                  <a:pt x="1145120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9862010-B37F-4D27-97EF-1E3C5E5F8A49}"/>
              </a:ext>
            </a:extLst>
          </p:cNvPr>
          <p:cNvSpPr txBox="1"/>
          <p:nvPr/>
        </p:nvSpPr>
        <p:spPr>
          <a:xfrm>
            <a:off x="1784496" y="5906341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120F9F46-F069-4D97-A3CB-A490A4300AFB}"/>
              </a:ext>
            </a:extLst>
          </p:cNvPr>
          <p:cNvSpPr/>
          <p:nvPr/>
        </p:nvSpPr>
        <p:spPr>
          <a:xfrm>
            <a:off x="2822331" y="263769"/>
            <a:ext cx="1099279" cy="5961185"/>
          </a:xfrm>
          <a:custGeom>
            <a:avLst/>
            <a:gdLst>
              <a:gd name="connsiteX0" fmla="*/ 395654 w 1099279"/>
              <a:gd name="connsiteY0" fmla="*/ 5961185 h 5961185"/>
              <a:gd name="connsiteX1" fmla="*/ 501161 w 1099279"/>
              <a:gd name="connsiteY1" fmla="*/ 5037993 h 5961185"/>
              <a:gd name="connsiteX2" fmla="*/ 1063869 w 1099279"/>
              <a:gd name="connsiteY2" fmla="*/ 4492869 h 5961185"/>
              <a:gd name="connsiteX3" fmla="*/ 993531 w 1099279"/>
              <a:gd name="connsiteY3" fmla="*/ 3217985 h 5961185"/>
              <a:gd name="connsiteX4" fmla="*/ 606669 w 1099279"/>
              <a:gd name="connsiteY4" fmla="*/ 1204546 h 5961185"/>
              <a:gd name="connsiteX5" fmla="*/ 861646 w 1099279"/>
              <a:gd name="connsiteY5" fmla="*/ 580293 h 5961185"/>
              <a:gd name="connsiteX6" fmla="*/ 0 w 1099279"/>
              <a:gd name="connsiteY6" fmla="*/ 0 h 59611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99279" h="5961185">
                <a:moveTo>
                  <a:pt x="395654" y="5961185"/>
                </a:moveTo>
                <a:cubicBezTo>
                  <a:pt x="392723" y="5621948"/>
                  <a:pt x="389792" y="5282712"/>
                  <a:pt x="501161" y="5037993"/>
                </a:cubicBezTo>
                <a:cubicBezTo>
                  <a:pt x="612530" y="4793274"/>
                  <a:pt x="981807" y="4796204"/>
                  <a:pt x="1063869" y="4492869"/>
                </a:cubicBezTo>
                <a:cubicBezTo>
                  <a:pt x="1145931" y="4189534"/>
                  <a:pt x="1069731" y="3766039"/>
                  <a:pt x="993531" y="3217985"/>
                </a:cubicBezTo>
                <a:cubicBezTo>
                  <a:pt x="917331" y="2669931"/>
                  <a:pt x="628650" y="1644161"/>
                  <a:pt x="606669" y="1204546"/>
                </a:cubicBezTo>
                <a:cubicBezTo>
                  <a:pt x="584688" y="764931"/>
                  <a:pt x="962758" y="781051"/>
                  <a:pt x="861646" y="580293"/>
                </a:cubicBezTo>
                <a:cubicBezTo>
                  <a:pt x="760535" y="379535"/>
                  <a:pt x="380267" y="189767"/>
                  <a:pt x="0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F4E69C52-079A-4878-A546-52B3340A36D8}"/>
              </a:ext>
            </a:extLst>
          </p:cNvPr>
          <p:cNvSpPr/>
          <p:nvPr/>
        </p:nvSpPr>
        <p:spPr>
          <a:xfrm>
            <a:off x="5479540" y="140677"/>
            <a:ext cx="967136" cy="5785338"/>
          </a:xfrm>
          <a:custGeom>
            <a:avLst/>
            <a:gdLst>
              <a:gd name="connsiteX0" fmla="*/ 94783 w 967136"/>
              <a:gd name="connsiteY0" fmla="*/ 5785338 h 5785338"/>
              <a:gd name="connsiteX1" fmla="*/ 209083 w 967136"/>
              <a:gd name="connsiteY1" fmla="*/ 4615961 h 5785338"/>
              <a:gd name="connsiteX2" fmla="*/ 6860 w 967136"/>
              <a:gd name="connsiteY2" fmla="*/ 4149969 h 5785338"/>
              <a:gd name="connsiteX3" fmla="*/ 508022 w 967136"/>
              <a:gd name="connsiteY3" fmla="*/ 3323492 h 5785338"/>
              <a:gd name="connsiteX4" fmla="*/ 868506 w 967136"/>
              <a:gd name="connsiteY4" fmla="*/ 2532185 h 5785338"/>
              <a:gd name="connsiteX5" fmla="*/ 965222 w 967136"/>
              <a:gd name="connsiteY5" fmla="*/ 1389185 h 5785338"/>
              <a:gd name="connsiteX6" fmla="*/ 806960 w 967136"/>
              <a:gd name="connsiteY6" fmla="*/ 808892 h 5785338"/>
              <a:gd name="connsiteX7" fmla="*/ 472852 w 967136"/>
              <a:gd name="connsiteY7" fmla="*/ 448408 h 5785338"/>
              <a:gd name="connsiteX8" fmla="*/ 68406 w 967136"/>
              <a:gd name="connsiteY8" fmla="*/ 0 h 578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7136" h="5785338">
                <a:moveTo>
                  <a:pt x="94783" y="5785338"/>
                </a:moveTo>
                <a:cubicBezTo>
                  <a:pt x="159260" y="5336930"/>
                  <a:pt x="223737" y="4888522"/>
                  <a:pt x="209083" y="4615961"/>
                </a:cubicBezTo>
                <a:cubicBezTo>
                  <a:pt x="194429" y="4343400"/>
                  <a:pt x="-42963" y="4365380"/>
                  <a:pt x="6860" y="4149969"/>
                </a:cubicBezTo>
                <a:cubicBezTo>
                  <a:pt x="56683" y="3934558"/>
                  <a:pt x="364414" y="3593123"/>
                  <a:pt x="508022" y="3323492"/>
                </a:cubicBezTo>
                <a:cubicBezTo>
                  <a:pt x="651630" y="3053861"/>
                  <a:pt x="792306" y="2854569"/>
                  <a:pt x="868506" y="2532185"/>
                </a:cubicBezTo>
                <a:cubicBezTo>
                  <a:pt x="944706" y="2209801"/>
                  <a:pt x="975480" y="1676400"/>
                  <a:pt x="965222" y="1389185"/>
                </a:cubicBezTo>
                <a:cubicBezTo>
                  <a:pt x="954964" y="1101969"/>
                  <a:pt x="889022" y="965688"/>
                  <a:pt x="806960" y="808892"/>
                </a:cubicBezTo>
                <a:cubicBezTo>
                  <a:pt x="724898" y="652096"/>
                  <a:pt x="595944" y="583223"/>
                  <a:pt x="472852" y="448408"/>
                </a:cubicBezTo>
                <a:cubicBezTo>
                  <a:pt x="349760" y="313593"/>
                  <a:pt x="209083" y="156796"/>
                  <a:pt x="68406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FB0FCE45-5BE8-4598-ADC6-2A94CCB49773}"/>
              </a:ext>
            </a:extLst>
          </p:cNvPr>
          <p:cNvSpPr/>
          <p:nvPr/>
        </p:nvSpPr>
        <p:spPr>
          <a:xfrm>
            <a:off x="11396274" y="1820008"/>
            <a:ext cx="576898" cy="3683977"/>
          </a:xfrm>
          <a:custGeom>
            <a:avLst/>
            <a:gdLst>
              <a:gd name="connsiteX0" fmla="*/ 332664 w 576898"/>
              <a:gd name="connsiteY0" fmla="*/ 3683977 h 3683977"/>
              <a:gd name="connsiteX1" fmla="*/ 68895 w 576898"/>
              <a:gd name="connsiteY1" fmla="*/ 3147646 h 3683977"/>
              <a:gd name="connsiteX2" fmla="*/ 7349 w 576898"/>
              <a:gd name="connsiteY2" fmla="*/ 2637692 h 3683977"/>
              <a:gd name="connsiteX3" fmla="*/ 200780 w 576898"/>
              <a:gd name="connsiteY3" fmla="*/ 2391507 h 3683977"/>
              <a:gd name="connsiteX4" fmla="*/ 517303 w 576898"/>
              <a:gd name="connsiteY4" fmla="*/ 2039815 h 3683977"/>
              <a:gd name="connsiteX5" fmla="*/ 561264 w 576898"/>
              <a:gd name="connsiteY5" fmla="*/ 1134207 h 3683977"/>
              <a:gd name="connsiteX6" fmla="*/ 332664 w 576898"/>
              <a:gd name="connsiteY6" fmla="*/ 439615 h 3683977"/>
              <a:gd name="connsiteX7" fmla="*/ 95272 w 576898"/>
              <a:gd name="connsiteY7" fmla="*/ 0 h 368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6898" h="3683977">
                <a:moveTo>
                  <a:pt x="332664" y="3683977"/>
                </a:moveTo>
                <a:cubicBezTo>
                  <a:pt x="227889" y="3503002"/>
                  <a:pt x="123114" y="3322027"/>
                  <a:pt x="68895" y="3147646"/>
                </a:cubicBezTo>
                <a:cubicBezTo>
                  <a:pt x="14676" y="2973265"/>
                  <a:pt x="-14632" y="2763715"/>
                  <a:pt x="7349" y="2637692"/>
                </a:cubicBezTo>
                <a:cubicBezTo>
                  <a:pt x="29330" y="2511669"/>
                  <a:pt x="115788" y="2491153"/>
                  <a:pt x="200780" y="2391507"/>
                </a:cubicBezTo>
                <a:cubicBezTo>
                  <a:pt x="285772" y="2291861"/>
                  <a:pt x="457222" y="2249365"/>
                  <a:pt x="517303" y="2039815"/>
                </a:cubicBezTo>
                <a:cubicBezTo>
                  <a:pt x="577384" y="1830265"/>
                  <a:pt x="592037" y="1400907"/>
                  <a:pt x="561264" y="1134207"/>
                </a:cubicBezTo>
                <a:cubicBezTo>
                  <a:pt x="530491" y="867507"/>
                  <a:pt x="410329" y="628649"/>
                  <a:pt x="332664" y="439615"/>
                </a:cubicBezTo>
                <a:cubicBezTo>
                  <a:pt x="254999" y="250581"/>
                  <a:pt x="175135" y="125290"/>
                  <a:pt x="95272" y="0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EA41A964-6372-4E02-A39A-DAE52184621E}"/>
              </a:ext>
            </a:extLst>
          </p:cNvPr>
          <p:cNvSpPr/>
          <p:nvPr/>
        </p:nvSpPr>
        <p:spPr>
          <a:xfrm>
            <a:off x="10463223" y="1740786"/>
            <a:ext cx="1248131" cy="3728029"/>
          </a:xfrm>
          <a:custGeom>
            <a:avLst/>
            <a:gdLst>
              <a:gd name="connsiteX0" fmla="*/ 1248131 w 1248131"/>
              <a:gd name="connsiteY0" fmla="*/ 3728029 h 3728029"/>
              <a:gd name="connsiteX1" fmla="*/ 1028323 w 1248131"/>
              <a:gd name="connsiteY1" fmla="*/ 3024645 h 3728029"/>
              <a:gd name="connsiteX2" fmla="*/ 588708 w 1248131"/>
              <a:gd name="connsiteY2" fmla="*/ 2523483 h 3728029"/>
              <a:gd name="connsiteX3" fmla="*/ 43585 w 1248131"/>
              <a:gd name="connsiteY3" fmla="*/ 1749760 h 3728029"/>
              <a:gd name="connsiteX4" fmla="*/ 69962 w 1248131"/>
              <a:gd name="connsiteY4" fmla="*/ 1758552 h 3728029"/>
              <a:gd name="connsiteX5" fmla="*/ 360108 w 1248131"/>
              <a:gd name="connsiteY5" fmla="*/ 1116714 h 3728029"/>
              <a:gd name="connsiteX6" fmla="*/ 500785 w 1248131"/>
              <a:gd name="connsiteY6" fmla="*/ 184729 h 3728029"/>
              <a:gd name="connsiteX7" fmla="*/ 914023 w 1248131"/>
              <a:gd name="connsiteY7" fmla="*/ 91 h 3728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8131" h="3728029">
                <a:moveTo>
                  <a:pt x="1248131" y="3728029"/>
                </a:moveTo>
                <a:cubicBezTo>
                  <a:pt x="1193179" y="3476716"/>
                  <a:pt x="1138227" y="3225403"/>
                  <a:pt x="1028323" y="3024645"/>
                </a:cubicBezTo>
                <a:cubicBezTo>
                  <a:pt x="918419" y="2823887"/>
                  <a:pt x="752831" y="2735964"/>
                  <a:pt x="588708" y="2523483"/>
                </a:cubicBezTo>
                <a:cubicBezTo>
                  <a:pt x="424585" y="2311002"/>
                  <a:pt x="130043" y="1877248"/>
                  <a:pt x="43585" y="1749760"/>
                </a:cubicBezTo>
                <a:cubicBezTo>
                  <a:pt x="-42873" y="1622272"/>
                  <a:pt x="17208" y="1864059"/>
                  <a:pt x="69962" y="1758552"/>
                </a:cubicBezTo>
                <a:cubicBezTo>
                  <a:pt x="122716" y="1653045"/>
                  <a:pt x="288304" y="1379018"/>
                  <a:pt x="360108" y="1116714"/>
                </a:cubicBezTo>
                <a:cubicBezTo>
                  <a:pt x="431912" y="854410"/>
                  <a:pt x="408466" y="370833"/>
                  <a:pt x="500785" y="184729"/>
                </a:cubicBezTo>
                <a:cubicBezTo>
                  <a:pt x="593104" y="-1375"/>
                  <a:pt x="753563" y="-642"/>
                  <a:pt x="914023" y="91"/>
                </a:cubicBezTo>
              </a:path>
            </a:pathLst>
          </a:cu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2E5A02D6-5D1D-4FE5-A7B9-718D1A720F97}"/>
              </a:ext>
            </a:extLst>
          </p:cNvPr>
          <p:cNvSpPr/>
          <p:nvPr/>
        </p:nvSpPr>
        <p:spPr>
          <a:xfrm>
            <a:off x="9291041" y="1837582"/>
            <a:ext cx="2112582" cy="3640026"/>
          </a:xfrm>
          <a:custGeom>
            <a:avLst/>
            <a:gdLst>
              <a:gd name="connsiteX0" fmla="*/ 283782 w 2112582"/>
              <a:gd name="connsiteY0" fmla="*/ 3640026 h 3640026"/>
              <a:gd name="connsiteX1" fmla="*/ 178274 w 2112582"/>
              <a:gd name="connsiteY1" fmla="*/ 3077318 h 3640026"/>
              <a:gd name="connsiteX2" fmla="*/ 2428 w 2112582"/>
              <a:gd name="connsiteY2" fmla="*/ 2655287 h 3640026"/>
              <a:gd name="connsiteX3" fmla="*/ 72767 w 2112582"/>
              <a:gd name="connsiteY3" fmla="*/ 2294803 h 3640026"/>
              <a:gd name="connsiteX4" fmla="*/ 28805 w 2112582"/>
              <a:gd name="connsiteY4" fmla="*/ 1820018 h 3640026"/>
              <a:gd name="connsiteX5" fmla="*/ 20013 w 2112582"/>
              <a:gd name="connsiteY5" fmla="*/ 1301272 h 3640026"/>
              <a:gd name="connsiteX6" fmla="*/ 301367 w 2112582"/>
              <a:gd name="connsiteY6" fmla="*/ 1169387 h 3640026"/>
              <a:gd name="connsiteX7" fmla="*/ 582721 w 2112582"/>
              <a:gd name="connsiteY7" fmla="*/ 1565041 h 3640026"/>
              <a:gd name="connsiteX8" fmla="*/ 1435574 w 2112582"/>
              <a:gd name="connsiteY8" fmla="*/ 1028710 h 3640026"/>
              <a:gd name="connsiteX9" fmla="*/ 1681759 w 2112582"/>
              <a:gd name="connsiteY9" fmla="*/ 167064 h 3640026"/>
              <a:gd name="connsiteX10" fmla="*/ 2112582 w 2112582"/>
              <a:gd name="connsiteY10" fmla="*/ 10 h 3640026"/>
              <a:gd name="connsiteX11" fmla="*/ 2112582 w 2112582"/>
              <a:gd name="connsiteY11" fmla="*/ 10 h 3640026"/>
              <a:gd name="connsiteX12" fmla="*/ 2112582 w 2112582"/>
              <a:gd name="connsiteY12" fmla="*/ 10 h 3640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2582" h="3640026">
                <a:moveTo>
                  <a:pt x="283782" y="3640026"/>
                </a:moveTo>
                <a:cubicBezTo>
                  <a:pt x="254474" y="3440733"/>
                  <a:pt x="225166" y="3241441"/>
                  <a:pt x="178274" y="3077318"/>
                </a:cubicBezTo>
                <a:cubicBezTo>
                  <a:pt x="131382" y="2913195"/>
                  <a:pt x="20012" y="2785706"/>
                  <a:pt x="2428" y="2655287"/>
                </a:cubicBezTo>
                <a:cubicBezTo>
                  <a:pt x="-15156" y="2524868"/>
                  <a:pt x="68371" y="2434014"/>
                  <a:pt x="72767" y="2294803"/>
                </a:cubicBezTo>
                <a:cubicBezTo>
                  <a:pt x="77163" y="2155592"/>
                  <a:pt x="37597" y="1985606"/>
                  <a:pt x="28805" y="1820018"/>
                </a:cubicBezTo>
                <a:cubicBezTo>
                  <a:pt x="20013" y="1654429"/>
                  <a:pt x="-25414" y="1409710"/>
                  <a:pt x="20013" y="1301272"/>
                </a:cubicBezTo>
                <a:cubicBezTo>
                  <a:pt x="65440" y="1192834"/>
                  <a:pt x="207582" y="1125426"/>
                  <a:pt x="301367" y="1169387"/>
                </a:cubicBezTo>
                <a:cubicBezTo>
                  <a:pt x="395152" y="1213348"/>
                  <a:pt x="393687" y="1588487"/>
                  <a:pt x="582721" y="1565041"/>
                </a:cubicBezTo>
                <a:cubicBezTo>
                  <a:pt x="771755" y="1541595"/>
                  <a:pt x="1252401" y="1261706"/>
                  <a:pt x="1435574" y="1028710"/>
                </a:cubicBezTo>
                <a:cubicBezTo>
                  <a:pt x="1618747" y="795714"/>
                  <a:pt x="1568924" y="338514"/>
                  <a:pt x="1681759" y="167064"/>
                </a:cubicBezTo>
                <a:cubicBezTo>
                  <a:pt x="1794594" y="-4386"/>
                  <a:pt x="2112582" y="10"/>
                  <a:pt x="2112582" y="10"/>
                </a:cubicBezTo>
                <a:lnTo>
                  <a:pt x="2112582" y="10"/>
                </a:lnTo>
                <a:lnTo>
                  <a:pt x="2112582" y="10"/>
                </a:lnTo>
              </a:path>
            </a:pathLst>
          </a:custGeom>
          <a:noFill/>
          <a:ln w="190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D3F73A7-4352-45E7-A7ED-42F5A8EBF27E}"/>
              </a:ext>
            </a:extLst>
          </p:cNvPr>
          <p:cNvSpPr txBox="1"/>
          <p:nvPr/>
        </p:nvSpPr>
        <p:spPr>
          <a:xfrm>
            <a:off x="3276426" y="5917687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89DDBF82-9BB5-4177-BF2B-99235128D82C}"/>
              </a:ext>
            </a:extLst>
          </p:cNvPr>
          <p:cNvSpPr txBox="1"/>
          <p:nvPr/>
        </p:nvSpPr>
        <p:spPr>
          <a:xfrm>
            <a:off x="5437066" y="5882517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3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572BE14-6845-4B1E-96FF-F91994A4FB33}"/>
              </a:ext>
            </a:extLst>
          </p:cNvPr>
          <p:cNvSpPr txBox="1"/>
          <p:nvPr/>
        </p:nvSpPr>
        <p:spPr>
          <a:xfrm>
            <a:off x="9085794" y="5468815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4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27B11960-85B9-4234-A109-82D10A0285BF}"/>
              </a:ext>
            </a:extLst>
          </p:cNvPr>
          <p:cNvSpPr txBox="1"/>
          <p:nvPr/>
        </p:nvSpPr>
        <p:spPr>
          <a:xfrm>
            <a:off x="11054676" y="5548037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5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DE4E4412-0B47-4F4A-9582-EEFDAA7F3851}"/>
              </a:ext>
            </a:extLst>
          </p:cNvPr>
          <p:cNvSpPr txBox="1"/>
          <p:nvPr/>
        </p:nvSpPr>
        <p:spPr>
          <a:xfrm>
            <a:off x="11597312" y="5548037"/>
            <a:ext cx="527559" cy="408623"/>
          </a:xfrm>
          <a:prstGeom prst="round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00B0F0"/>
                </a:solidFill>
              </a:rPr>
              <a:t>6</a:t>
            </a:r>
          </a:p>
        </p:txBody>
      </p:sp>
      <p:sp>
        <p:nvSpPr>
          <p:cNvPr id="19" name="Bouton d’action : accueil 18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BFF7692-CD36-43D1-A493-C96E111F0968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Bouton d’action : retour ou précédent 19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FA0FB794-4C52-4A48-B99A-AC24C545A9C0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Bouton d’action : avant ou précédent 2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262AD59C-E4B5-42DE-B17E-BF953F5E97F2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A959F66-6249-4230-82D4-855900D90851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Blocs préparation compétition (préhensions très dures, itinéraires difficiles)</a:t>
            </a:r>
          </a:p>
        </p:txBody>
      </p:sp>
    </p:spTree>
    <p:extLst>
      <p:ext uri="{BB962C8B-B14F-4D97-AF65-F5344CB8AC3E}">
        <p14:creationId xmlns:p14="http://schemas.microsoft.com/office/powerpoint/2010/main" val="1871449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6AA7A1-D0AA-4B58-AC42-C606AF8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BF554C2-9B0A-482E-BA66-33B2064F2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Une image contenant intérieur, pièce, décoré, table&#10;&#10;Description générée automatiquement">
            <a:extLst>
              <a:ext uri="{FF2B5EF4-FFF2-40B4-BE49-F238E27FC236}">
                <a16:creationId xmlns:a16="http://schemas.microsoft.com/office/drawing/2014/main" id="{DF56337C-3F39-4267-98FE-570AE435B42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8649790" cy="6353928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D45C747-F7F5-4EDA-91AF-31A13C36209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644"/>
          <a:stretch/>
        </p:blipFill>
        <p:spPr>
          <a:xfrm rot="5400000">
            <a:off x="7125170" y="1305399"/>
            <a:ext cx="6585038" cy="3512020"/>
          </a:xfrm>
          <a:prstGeom prst="rect">
            <a:avLst/>
          </a:prstGeom>
        </p:spPr>
      </p:pic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D1807357-A762-47EB-BF1B-A93DC031131C}"/>
              </a:ext>
            </a:extLst>
          </p:cNvPr>
          <p:cNvSpPr/>
          <p:nvPr/>
        </p:nvSpPr>
        <p:spPr>
          <a:xfrm>
            <a:off x="940431" y="246184"/>
            <a:ext cx="1225454" cy="5864469"/>
          </a:xfrm>
          <a:custGeom>
            <a:avLst/>
            <a:gdLst>
              <a:gd name="connsiteX0" fmla="*/ 722470 w 827998"/>
              <a:gd name="connsiteY0" fmla="*/ 5820508 h 5820508"/>
              <a:gd name="connsiteX1" fmla="*/ 731262 w 827998"/>
              <a:gd name="connsiteY1" fmla="*/ 5073162 h 5820508"/>
              <a:gd name="connsiteX2" fmla="*/ 441116 w 827998"/>
              <a:gd name="connsiteY2" fmla="*/ 4440116 h 5820508"/>
              <a:gd name="connsiteX3" fmla="*/ 203724 w 827998"/>
              <a:gd name="connsiteY3" fmla="*/ 3587262 h 5820508"/>
              <a:gd name="connsiteX4" fmla="*/ 361985 w 827998"/>
              <a:gd name="connsiteY4" fmla="*/ 2822331 h 5820508"/>
              <a:gd name="connsiteX5" fmla="*/ 19085 w 827998"/>
              <a:gd name="connsiteY5" fmla="*/ 2066192 h 5820508"/>
              <a:gd name="connsiteX6" fmla="*/ 115801 w 827998"/>
              <a:gd name="connsiteY6" fmla="*/ 879231 h 5820508"/>
              <a:gd name="connsiteX7" fmla="*/ 713678 w 827998"/>
              <a:gd name="connsiteY7" fmla="*/ 677008 h 5820508"/>
              <a:gd name="connsiteX8" fmla="*/ 827978 w 827998"/>
              <a:gd name="connsiteY8" fmla="*/ 0 h 5820508"/>
              <a:gd name="connsiteX9" fmla="*/ 827978 w 827998"/>
              <a:gd name="connsiteY9" fmla="*/ 0 h 5820508"/>
              <a:gd name="connsiteX0" fmla="*/ 722470 w 838559"/>
              <a:gd name="connsiteY0" fmla="*/ 5883707 h 5883707"/>
              <a:gd name="connsiteX1" fmla="*/ 731262 w 838559"/>
              <a:gd name="connsiteY1" fmla="*/ 5136361 h 5883707"/>
              <a:gd name="connsiteX2" fmla="*/ 441116 w 838559"/>
              <a:gd name="connsiteY2" fmla="*/ 4503315 h 5883707"/>
              <a:gd name="connsiteX3" fmla="*/ 203724 w 838559"/>
              <a:gd name="connsiteY3" fmla="*/ 3650461 h 5883707"/>
              <a:gd name="connsiteX4" fmla="*/ 361985 w 838559"/>
              <a:gd name="connsiteY4" fmla="*/ 2885530 h 5883707"/>
              <a:gd name="connsiteX5" fmla="*/ 19085 w 838559"/>
              <a:gd name="connsiteY5" fmla="*/ 2129391 h 5883707"/>
              <a:gd name="connsiteX6" fmla="*/ 115801 w 838559"/>
              <a:gd name="connsiteY6" fmla="*/ 942430 h 5883707"/>
              <a:gd name="connsiteX7" fmla="*/ 713678 w 838559"/>
              <a:gd name="connsiteY7" fmla="*/ 740207 h 5883707"/>
              <a:gd name="connsiteX8" fmla="*/ 827978 w 838559"/>
              <a:gd name="connsiteY8" fmla="*/ 63199 h 5883707"/>
              <a:gd name="connsiteX9" fmla="*/ 546624 w 838559"/>
              <a:gd name="connsiteY9" fmla="*/ 19238 h 5883707"/>
              <a:gd name="connsiteX0" fmla="*/ 722470 w 756457"/>
              <a:gd name="connsiteY0" fmla="*/ 5864469 h 5864469"/>
              <a:gd name="connsiteX1" fmla="*/ 731262 w 756457"/>
              <a:gd name="connsiteY1" fmla="*/ 5117123 h 5864469"/>
              <a:gd name="connsiteX2" fmla="*/ 441116 w 756457"/>
              <a:gd name="connsiteY2" fmla="*/ 4484077 h 5864469"/>
              <a:gd name="connsiteX3" fmla="*/ 203724 w 756457"/>
              <a:gd name="connsiteY3" fmla="*/ 3631223 h 5864469"/>
              <a:gd name="connsiteX4" fmla="*/ 361985 w 756457"/>
              <a:gd name="connsiteY4" fmla="*/ 2866292 h 5864469"/>
              <a:gd name="connsiteX5" fmla="*/ 19085 w 756457"/>
              <a:gd name="connsiteY5" fmla="*/ 2110153 h 5864469"/>
              <a:gd name="connsiteX6" fmla="*/ 115801 w 756457"/>
              <a:gd name="connsiteY6" fmla="*/ 923192 h 5864469"/>
              <a:gd name="connsiteX7" fmla="*/ 713678 w 756457"/>
              <a:gd name="connsiteY7" fmla="*/ 720969 h 5864469"/>
              <a:gd name="connsiteX8" fmla="*/ 89424 w 756457"/>
              <a:gd name="connsiteY8" fmla="*/ 422030 h 5864469"/>
              <a:gd name="connsiteX9" fmla="*/ 546624 w 756457"/>
              <a:gd name="connsiteY9" fmla="*/ 0 h 5864469"/>
              <a:gd name="connsiteX0" fmla="*/ 1028754 w 1062741"/>
              <a:gd name="connsiteY0" fmla="*/ 5864469 h 5864469"/>
              <a:gd name="connsiteX1" fmla="*/ 1037546 w 1062741"/>
              <a:gd name="connsiteY1" fmla="*/ 5117123 h 5864469"/>
              <a:gd name="connsiteX2" fmla="*/ 747400 w 1062741"/>
              <a:gd name="connsiteY2" fmla="*/ 4484077 h 5864469"/>
              <a:gd name="connsiteX3" fmla="*/ 510008 w 1062741"/>
              <a:gd name="connsiteY3" fmla="*/ 3631223 h 5864469"/>
              <a:gd name="connsiteX4" fmla="*/ 668269 w 1062741"/>
              <a:gd name="connsiteY4" fmla="*/ 2866292 h 5864469"/>
              <a:gd name="connsiteX5" fmla="*/ 325369 w 1062741"/>
              <a:gd name="connsiteY5" fmla="*/ 2110153 h 5864469"/>
              <a:gd name="connsiteX6" fmla="*/ 422085 w 1062741"/>
              <a:gd name="connsiteY6" fmla="*/ 923192 h 5864469"/>
              <a:gd name="connsiteX7" fmla="*/ 55 w 1062741"/>
              <a:gd name="connsiteY7" fmla="*/ 958361 h 5864469"/>
              <a:gd name="connsiteX8" fmla="*/ 395708 w 1062741"/>
              <a:gd name="connsiteY8" fmla="*/ 422030 h 5864469"/>
              <a:gd name="connsiteX9" fmla="*/ 852908 w 1062741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694938 w 1089410"/>
              <a:gd name="connsiteY4" fmla="*/ 2866292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536677 w 1089410"/>
              <a:gd name="connsiteY3" fmla="*/ 3631223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089410"/>
              <a:gd name="connsiteY0" fmla="*/ 5864469 h 5864469"/>
              <a:gd name="connsiteX1" fmla="*/ 1064215 w 1089410"/>
              <a:gd name="connsiteY1" fmla="*/ 5117123 h 5864469"/>
              <a:gd name="connsiteX2" fmla="*/ 774069 w 1089410"/>
              <a:gd name="connsiteY2" fmla="*/ 4484077 h 5864469"/>
              <a:gd name="connsiteX3" fmla="*/ 905954 w 1089410"/>
              <a:gd name="connsiteY3" fmla="*/ 3736731 h 5864469"/>
              <a:gd name="connsiteX4" fmla="*/ 809238 w 1089410"/>
              <a:gd name="connsiteY4" fmla="*/ 2655277 h 5864469"/>
              <a:gd name="connsiteX5" fmla="*/ 352038 w 1089410"/>
              <a:gd name="connsiteY5" fmla="*/ 2110153 h 5864469"/>
              <a:gd name="connsiteX6" fmla="*/ 70685 w 1089410"/>
              <a:gd name="connsiteY6" fmla="*/ 1740877 h 5864469"/>
              <a:gd name="connsiteX7" fmla="*/ 26724 w 1089410"/>
              <a:gd name="connsiteY7" fmla="*/ 958361 h 5864469"/>
              <a:gd name="connsiteX8" fmla="*/ 422377 w 1089410"/>
              <a:gd name="connsiteY8" fmla="*/ 422030 h 5864469"/>
              <a:gd name="connsiteX9" fmla="*/ 879577 w 1089410"/>
              <a:gd name="connsiteY9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  <a:gd name="connsiteX0" fmla="*/ 1055423 w 1230039"/>
              <a:gd name="connsiteY0" fmla="*/ 5864469 h 5864469"/>
              <a:gd name="connsiteX1" fmla="*/ 1064215 w 1230039"/>
              <a:gd name="connsiteY1" fmla="*/ 5117123 h 5864469"/>
              <a:gd name="connsiteX2" fmla="*/ 1125761 w 1230039"/>
              <a:gd name="connsiteY2" fmla="*/ 4976447 h 5864469"/>
              <a:gd name="connsiteX3" fmla="*/ 1222477 w 1230039"/>
              <a:gd name="connsiteY3" fmla="*/ 4457700 h 5864469"/>
              <a:gd name="connsiteX4" fmla="*/ 905954 w 1230039"/>
              <a:gd name="connsiteY4" fmla="*/ 3736731 h 5864469"/>
              <a:gd name="connsiteX5" fmla="*/ 809238 w 1230039"/>
              <a:gd name="connsiteY5" fmla="*/ 2655277 h 5864469"/>
              <a:gd name="connsiteX6" fmla="*/ 352038 w 1230039"/>
              <a:gd name="connsiteY6" fmla="*/ 2110153 h 5864469"/>
              <a:gd name="connsiteX7" fmla="*/ 70685 w 1230039"/>
              <a:gd name="connsiteY7" fmla="*/ 1740877 h 5864469"/>
              <a:gd name="connsiteX8" fmla="*/ 26724 w 1230039"/>
              <a:gd name="connsiteY8" fmla="*/ 958361 h 5864469"/>
              <a:gd name="connsiteX9" fmla="*/ 422377 w 1230039"/>
              <a:gd name="connsiteY9" fmla="*/ 422030 h 5864469"/>
              <a:gd name="connsiteX10" fmla="*/ 879577 w 1230039"/>
              <a:gd name="connsiteY10" fmla="*/ 0 h 5864469"/>
              <a:gd name="connsiteX0" fmla="*/ 1055423 w 1225454"/>
              <a:gd name="connsiteY0" fmla="*/ 5864469 h 5864469"/>
              <a:gd name="connsiteX1" fmla="*/ 1064215 w 1225454"/>
              <a:gd name="connsiteY1" fmla="*/ 5117123 h 5864469"/>
              <a:gd name="connsiteX2" fmla="*/ 1222477 w 1225454"/>
              <a:gd name="connsiteY2" fmla="*/ 4457700 h 5864469"/>
              <a:gd name="connsiteX3" fmla="*/ 905954 w 1225454"/>
              <a:gd name="connsiteY3" fmla="*/ 3736731 h 5864469"/>
              <a:gd name="connsiteX4" fmla="*/ 809238 w 1225454"/>
              <a:gd name="connsiteY4" fmla="*/ 2655277 h 5864469"/>
              <a:gd name="connsiteX5" fmla="*/ 352038 w 1225454"/>
              <a:gd name="connsiteY5" fmla="*/ 2110153 h 5864469"/>
              <a:gd name="connsiteX6" fmla="*/ 70685 w 1225454"/>
              <a:gd name="connsiteY6" fmla="*/ 1740877 h 5864469"/>
              <a:gd name="connsiteX7" fmla="*/ 26724 w 1225454"/>
              <a:gd name="connsiteY7" fmla="*/ 958361 h 5864469"/>
              <a:gd name="connsiteX8" fmla="*/ 422377 w 1225454"/>
              <a:gd name="connsiteY8" fmla="*/ 422030 h 5864469"/>
              <a:gd name="connsiteX9" fmla="*/ 879577 w 1225454"/>
              <a:gd name="connsiteY9" fmla="*/ 0 h 5864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5454" h="5864469">
                <a:moveTo>
                  <a:pt x="1055423" y="5864469"/>
                </a:moveTo>
                <a:cubicBezTo>
                  <a:pt x="1083265" y="5605828"/>
                  <a:pt x="1036373" y="5351584"/>
                  <a:pt x="1064215" y="5117123"/>
                </a:cubicBezTo>
                <a:cubicBezTo>
                  <a:pt x="1092057" y="4882662"/>
                  <a:pt x="1248854" y="4687765"/>
                  <a:pt x="1222477" y="4457700"/>
                </a:cubicBezTo>
                <a:cubicBezTo>
                  <a:pt x="1196100" y="4227635"/>
                  <a:pt x="974827" y="4037135"/>
                  <a:pt x="905954" y="3736731"/>
                </a:cubicBezTo>
                <a:cubicBezTo>
                  <a:pt x="837081" y="3436327"/>
                  <a:pt x="901557" y="2926373"/>
                  <a:pt x="809238" y="2655277"/>
                </a:cubicBezTo>
                <a:cubicBezTo>
                  <a:pt x="716919" y="2384181"/>
                  <a:pt x="475130" y="2262553"/>
                  <a:pt x="352038" y="2110153"/>
                </a:cubicBezTo>
                <a:cubicBezTo>
                  <a:pt x="228946" y="1957753"/>
                  <a:pt x="124904" y="1932842"/>
                  <a:pt x="70685" y="1740877"/>
                </a:cubicBezTo>
                <a:cubicBezTo>
                  <a:pt x="16466" y="1548912"/>
                  <a:pt x="-31891" y="1178169"/>
                  <a:pt x="26724" y="958361"/>
                </a:cubicBezTo>
                <a:cubicBezTo>
                  <a:pt x="85339" y="738553"/>
                  <a:pt x="280235" y="581757"/>
                  <a:pt x="422377" y="422030"/>
                </a:cubicBezTo>
                <a:cubicBezTo>
                  <a:pt x="564519" y="262303"/>
                  <a:pt x="973362" y="14654"/>
                  <a:pt x="879577" y="0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C8D3EDC-3B48-4FE1-84BF-6AB20582DCC8}"/>
              </a:ext>
            </a:extLst>
          </p:cNvPr>
          <p:cNvSpPr txBox="1"/>
          <p:nvPr/>
        </p:nvSpPr>
        <p:spPr>
          <a:xfrm>
            <a:off x="1555450" y="5939497"/>
            <a:ext cx="527559" cy="4086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Forme libre : forme 7">
            <a:extLst>
              <a:ext uri="{FF2B5EF4-FFF2-40B4-BE49-F238E27FC236}">
                <a16:creationId xmlns:a16="http://schemas.microsoft.com/office/drawing/2014/main" id="{B421C2F3-05D5-44EC-BA44-5B3704D46D55}"/>
              </a:ext>
            </a:extLst>
          </p:cNvPr>
          <p:cNvSpPr/>
          <p:nvPr/>
        </p:nvSpPr>
        <p:spPr>
          <a:xfrm>
            <a:off x="3851031" y="193431"/>
            <a:ext cx="1605284" cy="5855677"/>
          </a:xfrm>
          <a:custGeom>
            <a:avLst/>
            <a:gdLst>
              <a:gd name="connsiteX0" fmla="*/ 0 w 1605284"/>
              <a:gd name="connsiteY0" fmla="*/ 0 h 5855677"/>
              <a:gd name="connsiteX1" fmla="*/ 553915 w 1605284"/>
              <a:gd name="connsiteY1" fmla="*/ 562707 h 5855677"/>
              <a:gd name="connsiteX2" fmla="*/ 1415561 w 1605284"/>
              <a:gd name="connsiteY2" fmla="*/ 1380392 h 5855677"/>
              <a:gd name="connsiteX3" fmla="*/ 1310054 w 1605284"/>
              <a:gd name="connsiteY3" fmla="*/ 2259623 h 5855677"/>
              <a:gd name="connsiteX4" fmla="*/ 1573823 w 1605284"/>
              <a:gd name="connsiteY4" fmla="*/ 3692769 h 5855677"/>
              <a:gd name="connsiteX5" fmla="*/ 1547446 w 1605284"/>
              <a:gd name="connsiteY5" fmla="*/ 4589584 h 5855677"/>
              <a:gd name="connsiteX6" fmla="*/ 1099038 w 1605284"/>
              <a:gd name="connsiteY6" fmla="*/ 5855677 h 5855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5284" h="5855677">
                <a:moveTo>
                  <a:pt x="0" y="0"/>
                </a:moveTo>
                <a:cubicBezTo>
                  <a:pt x="158994" y="166321"/>
                  <a:pt x="317988" y="332642"/>
                  <a:pt x="553915" y="562707"/>
                </a:cubicBezTo>
                <a:cubicBezTo>
                  <a:pt x="789842" y="792772"/>
                  <a:pt x="1289538" y="1097573"/>
                  <a:pt x="1415561" y="1380392"/>
                </a:cubicBezTo>
                <a:cubicBezTo>
                  <a:pt x="1541584" y="1663211"/>
                  <a:pt x="1283677" y="1874227"/>
                  <a:pt x="1310054" y="2259623"/>
                </a:cubicBezTo>
                <a:cubicBezTo>
                  <a:pt x="1336431" y="2645019"/>
                  <a:pt x="1534258" y="3304442"/>
                  <a:pt x="1573823" y="3692769"/>
                </a:cubicBezTo>
                <a:cubicBezTo>
                  <a:pt x="1613388" y="4081096"/>
                  <a:pt x="1626577" y="4229099"/>
                  <a:pt x="1547446" y="4589584"/>
                </a:cubicBezTo>
                <a:cubicBezTo>
                  <a:pt x="1468315" y="4950069"/>
                  <a:pt x="1283676" y="5402873"/>
                  <a:pt x="1099038" y="58556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F193EE26-18DB-4DAB-92D7-244423FF1ABD}"/>
              </a:ext>
            </a:extLst>
          </p:cNvPr>
          <p:cNvSpPr/>
          <p:nvPr/>
        </p:nvSpPr>
        <p:spPr>
          <a:xfrm>
            <a:off x="5317383" y="600724"/>
            <a:ext cx="2836608" cy="5358923"/>
          </a:xfrm>
          <a:custGeom>
            <a:avLst/>
            <a:gdLst>
              <a:gd name="connsiteX0" fmla="*/ 9811 w 2836608"/>
              <a:gd name="connsiteY0" fmla="*/ 5358923 h 5358923"/>
              <a:gd name="connsiteX1" fmla="*/ 80150 w 2836608"/>
              <a:gd name="connsiteY1" fmla="*/ 4339015 h 5358923"/>
              <a:gd name="connsiteX2" fmla="*/ 598896 w 2836608"/>
              <a:gd name="connsiteY2" fmla="*/ 3512538 h 5358923"/>
              <a:gd name="connsiteX3" fmla="*/ 1012134 w 2836608"/>
              <a:gd name="connsiteY3" fmla="*/ 3002584 h 5358923"/>
              <a:gd name="connsiteX4" fmla="*/ 1205565 w 2836608"/>
              <a:gd name="connsiteY4" fmla="*/ 2694853 h 5358923"/>
              <a:gd name="connsiteX5" fmla="*/ 1442958 w 2836608"/>
              <a:gd name="connsiteY5" fmla="*/ 1947507 h 5358923"/>
              <a:gd name="connsiteX6" fmla="*/ 1293488 w 2836608"/>
              <a:gd name="connsiteY6" fmla="*/ 1367215 h 5358923"/>
              <a:gd name="connsiteX7" fmla="*/ 2032042 w 2836608"/>
              <a:gd name="connsiteY7" fmla="*/ 980353 h 5358923"/>
              <a:gd name="connsiteX8" fmla="*/ 2119965 w 2836608"/>
              <a:gd name="connsiteY8" fmla="*/ 391269 h 5358923"/>
              <a:gd name="connsiteX9" fmla="*/ 2796973 w 2836608"/>
              <a:gd name="connsiteY9" fmla="*/ 39576 h 5358923"/>
              <a:gd name="connsiteX10" fmla="*/ 2761804 w 2836608"/>
              <a:gd name="connsiteY10" fmla="*/ 13200 h 5358923"/>
              <a:gd name="connsiteX11" fmla="*/ 2805765 w 2836608"/>
              <a:gd name="connsiteY11" fmla="*/ 83538 h 5358923"/>
              <a:gd name="connsiteX12" fmla="*/ 2805765 w 2836608"/>
              <a:gd name="connsiteY12" fmla="*/ 92330 h 5358923"/>
              <a:gd name="connsiteX0" fmla="*/ 9811 w 2836608"/>
              <a:gd name="connsiteY0" fmla="*/ 5358923 h 5358923"/>
              <a:gd name="connsiteX1" fmla="*/ 80150 w 2836608"/>
              <a:gd name="connsiteY1" fmla="*/ 4339015 h 5358923"/>
              <a:gd name="connsiteX2" fmla="*/ 598896 w 2836608"/>
              <a:gd name="connsiteY2" fmla="*/ 3512538 h 5358923"/>
              <a:gd name="connsiteX3" fmla="*/ 1012134 w 2836608"/>
              <a:gd name="connsiteY3" fmla="*/ 3002584 h 5358923"/>
              <a:gd name="connsiteX4" fmla="*/ 1205565 w 2836608"/>
              <a:gd name="connsiteY4" fmla="*/ 2694853 h 5358923"/>
              <a:gd name="connsiteX5" fmla="*/ 1442958 w 2836608"/>
              <a:gd name="connsiteY5" fmla="*/ 1947507 h 5358923"/>
              <a:gd name="connsiteX6" fmla="*/ 1293488 w 2836608"/>
              <a:gd name="connsiteY6" fmla="*/ 1367215 h 5358923"/>
              <a:gd name="connsiteX7" fmla="*/ 1944119 w 2836608"/>
              <a:gd name="connsiteY7" fmla="*/ 549530 h 5358923"/>
              <a:gd name="connsiteX8" fmla="*/ 2119965 w 2836608"/>
              <a:gd name="connsiteY8" fmla="*/ 391269 h 5358923"/>
              <a:gd name="connsiteX9" fmla="*/ 2796973 w 2836608"/>
              <a:gd name="connsiteY9" fmla="*/ 39576 h 5358923"/>
              <a:gd name="connsiteX10" fmla="*/ 2761804 w 2836608"/>
              <a:gd name="connsiteY10" fmla="*/ 13200 h 5358923"/>
              <a:gd name="connsiteX11" fmla="*/ 2805765 w 2836608"/>
              <a:gd name="connsiteY11" fmla="*/ 83538 h 5358923"/>
              <a:gd name="connsiteX12" fmla="*/ 2805765 w 2836608"/>
              <a:gd name="connsiteY12" fmla="*/ 92330 h 5358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6608" h="5358923">
                <a:moveTo>
                  <a:pt x="9811" y="5358923"/>
                </a:moveTo>
                <a:cubicBezTo>
                  <a:pt x="-4110" y="5002834"/>
                  <a:pt x="-18031" y="4646746"/>
                  <a:pt x="80150" y="4339015"/>
                </a:cubicBezTo>
                <a:cubicBezTo>
                  <a:pt x="178331" y="4031284"/>
                  <a:pt x="443565" y="3735276"/>
                  <a:pt x="598896" y="3512538"/>
                </a:cubicBezTo>
                <a:cubicBezTo>
                  <a:pt x="754227" y="3289800"/>
                  <a:pt x="911023" y="3138865"/>
                  <a:pt x="1012134" y="3002584"/>
                </a:cubicBezTo>
                <a:cubicBezTo>
                  <a:pt x="1113245" y="2866303"/>
                  <a:pt x="1133761" y="2870699"/>
                  <a:pt x="1205565" y="2694853"/>
                </a:cubicBezTo>
                <a:cubicBezTo>
                  <a:pt x="1277369" y="2519007"/>
                  <a:pt x="1428304" y="2168780"/>
                  <a:pt x="1442958" y="1947507"/>
                </a:cubicBezTo>
                <a:cubicBezTo>
                  <a:pt x="1457612" y="1726234"/>
                  <a:pt x="1209961" y="1600211"/>
                  <a:pt x="1293488" y="1367215"/>
                </a:cubicBezTo>
                <a:cubicBezTo>
                  <a:pt x="1377015" y="1134219"/>
                  <a:pt x="1806373" y="712188"/>
                  <a:pt x="1944119" y="549530"/>
                </a:cubicBezTo>
                <a:cubicBezTo>
                  <a:pt x="2081865" y="386872"/>
                  <a:pt x="1977823" y="476261"/>
                  <a:pt x="2119965" y="391269"/>
                </a:cubicBezTo>
                <a:cubicBezTo>
                  <a:pt x="2262107" y="306277"/>
                  <a:pt x="2690000" y="102587"/>
                  <a:pt x="2796973" y="39576"/>
                </a:cubicBezTo>
                <a:cubicBezTo>
                  <a:pt x="2903946" y="-23435"/>
                  <a:pt x="2760339" y="5873"/>
                  <a:pt x="2761804" y="13200"/>
                </a:cubicBezTo>
                <a:cubicBezTo>
                  <a:pt x="2763269" y="20527"/>
                  <a:pt x="2805765" y="83538"/>
                  <a:pt x="2805765" y="83538"/>
                </a:cubicBezTo>
                <a:cubicBezTo>
                  <a:pt x="2813092" y="96726"/>
                  <a:pt x="2809428" y="94528"/>
                  <a:pt x="2805765" y="9233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 : forme 9">
            <a:extLst>
              <a:ext uri="{FF2B5EF4-FFF2-40B4-BE49-F238E27FC236}">
                <a16:creationId xmlns:a16="http://schemas.microsoft.com/office/drawing/2014/main" id="{B8D4E7D0-3723-4400-89C4-A459402F4D4C}"/>
              </a:ext>
            </a:extLst>
          </p:cNvPr>
          <p:cNvSpPr/>
          <p:nvPr/>
        </p:nvSpPr>
        <p:spPr>
          <a:xfrm>
            <a:off x="10189240" y="1721835"/>
            <a:ext cx="1337475" cy="4072296"/>
          </a:xfrm>
          <a:custGeom>
            <a:avLst/>
            <a:gdLst>
              <a:gd name="connsiteX0" fmla="*/ 238437 w 1337475"/>
              <a:gd name="connsiteY0" fmla="*/ 4072296 h 4072296"/>
              <a:gd name="connsiteX1" fmla="*/ 9837 w 1337475"/>
              <a:gd name="connsiteY1" fmla="*/ 2735865 h 4072296"/>
              <a:gd name="connsiteX2" fmla="*/ 528583 w 1337475"/>
              <a:gd name="connsiteY2" fmla="*/ 2129196 h 4072296"/>
              <a:gd name="connsiteX3" fmla="*/ 1064914 w 1337475"/>
              <a:gd name="connsiteY3" fmla="*/ 1434603 h 4072296"/>
              <a:gd name="connsiteX4" fmla="*/ 1091291 w 1337475"/>
              <a:gd name="connsiteY4" fmla="*/ 731219 h 4072296"/>
              <a:gd name="connsiteX5" fmla="*/ 845106 w 1337475"/>
              <a:gd name="connsiteY5" fmla="*/ 485034 h 4072296"/>
              <a:gd name="connsiteX6" fmla="*/ 695637 w 1337475"/>
              <a:gd name="connsiteY6" fmla="*/ 27834 h 4072296"/>
              <a:gd name="connsiteX7" fmla="*/ 1337475 w 1337475"/>
              <a:gd name="connsiteY7" fmla="*/ 89380 h 4072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37475" h="4072296">
                <a:moveTo>
                  <a:pt x="238437" y="4072296"/>
                </a:moveTo>
                <a:cubicBezTo>
                  <a:pt x="99958" y="3566005"/>
                  <a:pt x="-38521" y="3059715"/>
                  <a:pt x="9837" y="2735865"/>
                </a:cubicBezTo>
                <a:cubicBezTo>
                  <a:pt x="58195" y="2412015"/>
                  <a:pt x="352737" y="2346073"/>
                  <a:pt x="528583" y="2129196"/>
                </a:cubicBezTo>
                <a:cubicBezTo>
                  <a:pt x="704429" y="1912319"/>
                  <a:pt x="971129" y="1667599"/>
                  <a:pt x="1064914" y="1434603"/>
                </a:cubicBezTo>
                <a:cubicBezTo>
                  <a:pt x="1158699" y="1201607"/>
                  <a:pt x="1127926" y="889480"/>
                  <a:pt x="1091291" y="731219"/>
                </a:cubicBezTo>
                <a:cubicBezTo>
                  <a:pt x="1054656" y="572958"/>
                  <a:pt x="911048" y="602265"/>
                  <a:pt x="845106" y="485034"/>
                </a:cubicBezTo>
                <a:cubicBezTo>
                  <a:pt x="779164" y="367803"/>
                  <a:pt x="613575" y="93776"/>
                  <a:pt x="695637" y="27834"/>
                </a:cubicBezTo>
                <a:cubicBezTo>
                  <a:pt x="777699" y="-38108"/>
                  <a:pt x="1057587" y="25636"/>
                  <a:pt x="1337475" y="89380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orme libre : forme 10">
            <a:extLst>
              <a:ext uri="{FF2B5EF4-FFF2-40B4-BE49-F238E27FC236}">
                <a16:creationId xmlns:a16="http://schemas.microsoft.com/office/drawing/2014/main" id="{FFFFAE26-76CB-4D76-A637-36B2670F3E3A}"/>
              </a:ext>
            </a:extLst>
          </p:cNvPr>
          <p:cNvSpPr/>
          <p:nvPr/>
        </p:nvSpPr>
        <p:spPr>
          <a:xfrm>
            <a:off x="10107435" y="1266092"/>
            <a:ext cx="1814934" cy="4193931"/>
          </a:xfrm>
          <a:custGeom>
            <a:avLst/>
            <a:gdLst>
              <a:gd name="connsiteX0" fmla="*/ 1814934 w 1814934"/>
              <a:gd name="connsiteY0" fmla="*/ 4193931 h 4193931"/>
              <a:gd name="connsiteX1" fmla="*/ 1665465 w 1814934"/>
              <a:gd name="connsiteY1" fmla="*/ 3569677 h 4193931"/>
              <a:gd name="connsiteX2" fmla="*/ 1234642 w 1814934"/>
              <a:gd name="connsiteY2" fmla="*/ 3411416 h 4193931"/>
              <a:gd name="connsiteX3" fmla="*/ 759857 w 1814934"/>
              <a:gd name="connsiteY3" fmla="*/ 2769577 h 4193931"/>
              <a:gd name="connsiteX4" fmla="*/ 1067588 w 1814934"/>
              <a:gd name="connsiteY4" fmla="*/ 1802423 h 4193931"/>
              <a:gd name="connsiteX5" fmla="*/ 838988 w 1814934"/>
              <a:gd name="connsiteY5" fmla="*/ 1758462 h 4193931"/>
              <a:gd name="connsiteX6" fmla="*/ 12511 w 1814934"/>
              <a:gd name="connsiteY6" fmla="*/ 1415562 h 4193931"/>
              <a:gd name="connsiteX7" fmla="*/ 320242 w 1814934"/>
              <a:gd name="connsiteY7" fmla="*/ 553916 h 4193931"/>
              <a:gd name="connsiteX8" fmla="*/ 38888 w 1814934"/>
              <a:gd name="connsiteY8" fmla="*/ 0 h 419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4934" h="4193931">
                <a:moveTo>
                  <a:pt x="1814934" y="4193931"/>
                </a:moveTo>
                <a:cubicBezTo>
                  <a:pt x="1788557" y="3947013"/>
                  <a:pt x="1762180" y="3700096"/>
                  <a:pt x="1665465" y="3569677"/>
                </a:cubicBezTo>
                <a:cubicBezTo>
                  <a:pt x="1568750" y="3439258"/>
                  <a:pt x="1385577" y="3544766"/>
                  <a:pt x="1234642" y="3411416"/>
                </a:cubicBezTo>
                <a:cubicBezTo>
                  <a:pt x="1083707" y="3278066"/>
                  <a:pt x="787699" y="3037742"/>
                  <a:pt x="759857" y="2769577"/>
                </a:cubicBezTo>
                <a:cubicBezTo>
                  <a:pt x="732015" y="2501412"/>
                  <a:pt x="1054400" y="1970942"/>
                  <a:pt x="1067588" y="1802423"/>
                </a:cubicBezTo>
                <a:cubicBezTo>
                  <a:pt x="1080776" y="1633904"/>
                  <a:pt x="1014834" y="1822939"/>
                  <a:pt x="838988" y="1758462"/>
                </a:cubicBezTo>
                <a:cubicBezTo>
                  <a:pt x="663142" y="1693985"/>
                  <a:pt x="98969" y="1616320"/>
                  <a:pt x="12511" y="1415562"/>
                </a:cubicBezTo>
                <a:cubicBezTo>
                  <a:pt x="-73947" y="1214804"/>
                  <a:pt x="315846" y="789843"/>
                  <a:pt x="320242" y="553916"/>
                </a:cubicBezTo>
                <a:cubicBezTo>
                  <a:pt x="324638" y="317989"/>
                  <a:pt x="181763" y="158994"/>
                  <a:pt x="38888" y="0"/>
                </a:cubicBezTo>
              </a:path>
            </a:pathLst>
          </a:custGeom>
          <a:noFill/>
          <a:ln w="28575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F5324C2-CC19-4D67-AC27-11782966FDB6}"/>
              </a:ext>
            </a:extLst>
          </p:cNvPr>
          <p:cNvSpPr txBox="1"/>
          <p:nvPr/>
        </p:nvSpPr>
        <p:spPr>
          <a:xfrm>
            <a:off x="4389893" y="5930375"/>
            <a:ext cx="527559" cy="4086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CBA8D912-3695-47CD-8BC0-38FA7ED0751F}"/>
              </a:ext>
            </a:extLst>
          </p:cNvPr>
          <p:cNvSpPr txBox="1"/>
          <p:nvPr/>
        </p:nvSpPr>
        <p:spPr>
          <a:xfrm>
            <a:off x="5278993" y="5925814"/>
            <a:ext cx="527559" cy="4086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2B06456-813B-4635-A96B-4E402CB64A2E}"/>
              </a:ext>
            </a:extLst>
          </p:cNvPr>
          <p:cNvSpPr txBox="1"/>
          <p:nvPr/>
        </p:nvSpPr>
        <p:spPr>
          <a:xfrm>
            <a:off x="9913571" y="5711454"/>
            <a:ext cx="527559" cy="4086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D0CFC2-788B-4C5C-856F-B14B2AD75B59}"/>
              </a:ext>
            </a:extLst>
          </p:cNvPr>
          <p:cNvSpPr txBox="1"/>
          <p:nvPr/>
        </p:nvSpPr>
        <p:spPr>
          <a:xfrm>
            <a:off x="11608520" y="5498352"/>
            <a:ext cx="527559" cy="408623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6" name="Bouton d’action : accueil 15">
            <a:hlinkClick r:id="" action="ppaction://hlinkshowjump?jump=firstslide" highlightClick="1"/>
            <a:extLst>
              <a:ext uri="{FF2B5EF4-FFF2-40B4-BE49-F238E27FC236}">
                <a16:creationId xmlns:a16="http://schemas.microsoft.com/office/drawing/2014/main" id="{4D84760D-CD78-4F41-A3F1-B26928A2CE9A}"/>
              </a:ext>
            </a:extLst>
          </p:cNvPr>
          <p:cNvSpPr/>
          <p:nvPr/>
        </p:nvSpPr>
        <p:spPr>
          <a:xfrm>
            <a:off x="304800" y="6353928"/>
            <a:ext cx="1149711" cy="50407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Bouton d’action : retour ou précédent 16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05D8E48D-066C-4AE7-8169-5209284B7FBE}"/>
              </a:ext>
            </a:extLst>
          </p:cNvPr>
          <p:cNvSpPr/>
          <p:nvPr/>
        </p:nvSpPr>
        <p:spPr>
          <a:xfrm>
            <a:off x="1854200" y="6353928"/>
            <a:ext cx="888583" cy="504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Bouton d’action : avant ou précédent 1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69E18FD-BEED-4E6B-9EE3-9A837DDB8E87}"/>
              </a:ext>
            </a:extLst>
          </p:cNvPr>
          <p:cNvSpPr/>
          <p:nvPr/>
        </p:nvSpPr>
        <p:spPr>
          <a:xfrm>
            <a:off x="2800128" y="6353928"/>
            <a:ext cx="815139" cy="50407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EB5BE3FC-3B64-41EE-B0D1-6B38F65B297F}"/>
              </a:ext>
            </a:extLst>
          </p:cNvPr>
          <p:cNvSpPr txBox="1"/>
          <p:nvPr/>
        </p:nvSpPr>
        <p:spPr>
          <a:xfrm>
            <a:off x="3759201" y="6404237"/>
            <a:ext cx="812799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FFFF00"/>
                </a:solidFill>
              </a:rPr>
              <a:t>Blocs de compétition (préhensions très dures, itinéraires complexes)</a:t>
            </a:r>
          </a:p>
        </p:txBody>
      </p:sp>
    </p:spTree>
    <p:extLst>
      <p:ext uri="{BB962C8B-B14F-4D97-AF65-F5344CB8AC3E}">
        <p14:creationId xmlns:p14="http://schemas.microsoft.com/office/powerpoint/2010/main" val="7326571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132</Words>
  <Application>Microsoft Office PowerPoint</Application>
  <PresentationFormat>Grand écran</PresentationFormat>
  <Paragraphs>60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LacsapNilloc</dc:creator>
  <cp:lastModifiedBy>LacsapNilloc</cp:lastModifiedBy>
  <cp:revision>17</cp:revision>
  <dcterms:created xsi:type="dcterms:W3CDTF">2020-01-03T09:12:31Z</dcterms:created>
  <dcterms:modified xsi:type="dcterms:W3CDTF">2020-01-03T11:12:46Z</dcterms:modified>
</cp:coreProperties>
</file>