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CC"/>
    <a:srgbClr val="FF6699"/>
    <a:srgbClr val="FF9900"/>
    <a:srgbClr val="FF00FF"/>
    <a:srgbClr val="CC66FF"/>
    <a:srgbClr val="FC70DE"/>
    <a:srgbClr val="CE346C"/>
    <a:srgbClr val="C63350"/>
    <a:srgbClr val="1F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35" autoAdjust="0"/>
  </p:normalViewPr>
  <p:slideViewPr>
    <p:cSldViewPr snapToGrid="0">
      <p:cViewPr varScale="1">
        <p:scale>
          <a:sx n="96" d="100"/>
          <a:sy n="96" d="100"/>
        </p:scale>
        <p:origin x="10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64CE-03A0-4B09-A4FC-618CFBDA43EC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9953-426F-401F-A174-B8A220AAA3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4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A9953-426F-401F-A174-B8A220AAA30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4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A9953-426F-401F-A174-B8A220AAA30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4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A9953-426F-401F-A174-B8A220AAA30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3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9953-426F-401F-A174-B8A220AAA30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F090F-BB10-4512-B62B-46BA769B3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ED5958-4C9C-46BC-ABB5-10E865AAE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B2170-15BD-4D56-B747-E118ABEB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FD280F-2547-4F12-A705-A8FECDDF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FFD16-7BE5-417C-8F17-3A88B5EA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5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235A9-1D25-4826-94C2-B2F3DB34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B9416C-F898-42A9-8180-42142F753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2FAD7-F536-4478-B99B-DA8A95DB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4AEE6-6BDF-4348-A661-EBD0DFC0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6801-A2F5-4746-ACCB-C45B5D7E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7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07F42A-6536-4571-8A24-A669A304C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3711CB-FDF2-4774-BB85-D5FC5B114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2BD854-CCEE-4C3E-861E-022FCA33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0B149-25CB-4E3F-A7F7-B59D29E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BBE99-91BB-46ED-90B9-C7D00CEC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B4522-8E0C-406B-8F90-976C7490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9A1CC-FDD4-4DEE-A9E7-B32E2933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36868-58F1-47C8-AC42-9AF01203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BE70F-57BB-4DC9-B0AA-8A725D3D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98CEE-4FCE-4071-B8FF-CDDDE071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69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732B8-E065-43F4-A400-B176BB05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08C81-1880-4B9E-B77B-A9558A8D0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94FA9-8A43-446D-B80E-61DA928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2757F-5DFE-40CC-B0F7-709AFBA2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8FCD6-0432-4EF4-BF7E-1B70A94B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FC44C-853D-4862-B5EE-0C99DBE9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A2098-3663-48B5-A749-42B2A60F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971E66-DEFD-4397-BE3C-A5C38844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5B186B-CEC6-49DB-A050-19A1C97E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1EFC09-9ADF-4F83-9627-53F4579A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8E222-FD87-4FE0-9073-370F5E47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3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06B9C-E093-4EF7-B503-935181B7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50FCD4-D673-4A6E-BFE5-8DDD3A48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E80AB1-8AC6-4DF8-B40A-A3B8CA93F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F3C95-E112-46E4-B12E-641ACEA7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6F5A2A-3328-4209-930E-0A0BA0E51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621BC2-DFFF-4F98-BCC2-FE346C53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2957A3-70D0-4FFE-8894-C1F27249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2BB69B-707C-4C10-B71F-D2BCE48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8DBB-FB3A-4600-BF7B-F7DCDF50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3927A4-EAA4-4E13-A5FA-4795B6FA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791280-DBBD-45C5-8403-18324485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5E2BC1-7FD1-4BE0-8FEE-3CA52D6A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DB44DF-D156-45F7-AE49-8E58299C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E61A4D-2ECA-4AB8-8622-03966620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76893E-1804-4DA8-9D8F-B3F5E76E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6BEAF-2BD0-4B0C-8910-353C301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5F298-A02C-4396-A54C-CEA05902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073AD-C986-4D8C-A1E8-2C9D57CF4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63C0B-67D9-4359-8D34-99B805CC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8EFAF5-973E-4C2B-BAED-635DB602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165384-9C64-4BED-B472-9DD99F66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32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16428-427D-499B-8681-CE3C7E82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6AEC1A-D1D8-4FC7-B235-CFD2C5939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67495E-A487-44A9-BC2B-3F0BC40F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5314E-465A-47D8-8554-82C76367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F5CA08-D371-46E6-A7E4-644B7B09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8E2AE1-3D2C-47F4-968D-70729EE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C1B1F7-7333-48DE-B9F6-C74113C0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0810A-DAB8-4EE9-9DEC-211FD48D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6CD7F-A6F6-44F8-957A-1AC38F093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E610-1136-499E-89C5-FB8540AEB236}" type="datetimeFigureOut">
              <a:rPr lang="fr-FR" smtClean="0"/>
              <a:t>13/01/2020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868F3-647F-4AAB-BA93-2D3E0EF09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DD128-DF03-4538-9DE7-D36775D37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E92B-E1C5-46A5-8095-DAD27072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2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mevi.net/" TargetMode="Externa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image" Target="../media/image3.jpeg"/><Relationship Id="rId4" Type="http://schemas.openxmlformats.org/officeDocument/2006/relationships/slide" Target="slide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4.jpeg"/><Relationship Id="rId4" Type="http://schemas.openxmlformats.org/officeDocument/2006/relationships/slide" Target="slide4.xml"/><Relationship Id="rId9" Type="http://schemas.openxmlformats.org/officeDocument/2006/relationships/hyperlink" Target="https://www.gamev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mevi.net/" TargetMode="External"/><Relationship Id="rId3" Type="http://schemas.openxmlformats.org/officeDocument/2006/relationships/slide" Target="slide2.xml"/><Relationship Id="rId7" Type="http://schemas.openxmlformats.org/officeDocument/2006/relationships/image" Target="../media/image3.jpeg"/><Relationship Id="rId12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3.xml"/><Relationship Id="rId5" Type="http://schemas.openxmlformats.org/officeDocument/2006/relationships/hyperlink" Target="https://www.gamevi.net/" TargetMode="External"/><Relationship Id="rId10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9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0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slide" Target="slide3.xml"/><Relationship Id="rId10" Type="http://schemas.openxmlformats.org/officeDocument/2006/relationships/hyperlink" Target="https://www.gamevi.net/" TargetMode="Externa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jpeg"/><Relationship Id="rId5" Type="http://schemas.openxmlformats.org/officeDocument/2006/relationships/slide" Target="slide3.xml"/><Relationship Id="rId10" Type="http://schemas.openxmlformats.org/officeDocument/2006/relationships/hyperlink" Target="https://www.gamevi.net/" TargetMode="Externa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22A1A9-2A44-481F-9373-09B6F3D15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outon d’action : vid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A20F3D-F205-40ED-ABEB-281A6FDEC0D7}"/>
              </a:ext>
            </a:extLst>
          </p:cNvPr>
          <p:cNvSpPr/>
          <p:nvPr/>
        </p:nvSpPr>
        <p:spPr>
          <a:xfrm>
            <a:off x="157943" y="282631"/>
            <a:ext cx="813358" cy="666603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3</a:t>
            </a:r>
          </a:p>
        </p:txBody>
      </p:sp>
      <p:sp>
        <p:nvSpPr>
          <p:cNvPr id="7" name="Bouton d’action : vid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9C2A154-026D-47BC-A470-A11B55A43120}"/>
              </a:ext>
            </a:extLst>
          </p:cNvPr>
          <p:cNvSpPr/>
          <p:nvPr/>
        </p:nvSpPr>
        <p:spPr>
          <a:xfrm>
            <a:off x="149632" y="1186078"/>
            <a:ext cx="821669" cy="666603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4</a:t>
            </a:r>
          </a:p>
        </p:txBody>
      </p:sp>
      <p:sp>
        <p:nvSpPr>
          <p:cNvPr id="8" name="Bouton d’action : vid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19E7548-9759-41C3-881C-0A42949714BD}"/>
              </a:ext>
            </a:extLst>
          </p:cNvPr>
          <p:cNvSpPr/>
          <p:nvPr/>
        </p:nvSpPr>
        <p:spPr>
          <a:xfrm>
            <a:off x="149632" y="2089525"/>
            <a:ext cx="821669" cy="66660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5</a:t>
            </a:r>
          </a:p>
        </p:txBody>
      </p:sp>
      <p:sp>
        <p:nvSpPr>
          <p:cNvPr id="9" name="Bouton d’action : vide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5248DE9-ED8A-4FC3-8017-E55DCE60800F}"/>
              </a:ext>
            </a:extLst>
          </p:cNvPr>
          <p:cNvSpPr/>
          <p:nvPr/>
        </p:nvSpPr>
        <p:spPr>
          <a:xfrm>
            <a:off x="149632" y="2992972"/>
            <a:ext cx="821669" cy="666603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6</a:t>
            </a:r>
          </a:p>
        </p:txBody>
      </p:sp>
      <p:sp>
        <p:nvSpPr>
          <p:cNvPr id="10" name="Bouton d’action : vide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19030AB-D697-441B-A21C-8D1F2AE800CD}"/>
              </a:ext>
            </a:extLst>
          </p:cNvPr>
          <p:cNvSpPr/>
          <p:nvPr/>
        </p:nvSpPr>
        <p:spPr>
          <a:xfrm>
            <a:off x="149632" y="3896417"/>
            <a:ext cx="821669" cy="666603"/>
          </a:xfrm>
          <a:prstGeom prst="actionButtonBlan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7</a:t>
            </a:r>
          </a:p>
        </p:txBody>
      </p:sp>
      <p:pic>
        <p:nvPicPr>
          <p:cNvPr id="26" name="Image 25">
            <a:hlinkClick r:id="rId8" tooltip="Site GAME_VI"/>
            <a:extLst>
              <a:ext uri="{FF2B5EF4-FFF2-40B4-BE49-F238E27FC236}">
                <a16:creationId xmlns:a16="http://schemas.microsoft.com/office/drawing/2014/main" id="{F0EF321E-4EB0-4922-A5D8-31215CC6FE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9642">
            <a:off x="88107" y="5873859"/>
            <a:ext cx="843886" cy="576834"/>
          </a:xfrm>
          <a:prstGeom prst="rect">
            <a:avLst/>
          </a:prstGeom>
        </p:spPr>
      </p:pic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DB1E373C-D49A-44EA-A6C6-DD3AC866EDEC}"/>
              </a:ext>
            </a:extLst>
          </p:cNvPr>
          <p:cNvSpPr/>
          <p:nvPr/>
        </p:nvSpPr>
        <p:spPr>
          <a:xfrm>
            <a:off x="10439400" y="3174491"/>
            <a:ext cx="1762125" cy="3228975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125" h="3228975">
                <a:moveTo>
                  <a:pt x="1762125" y="3228975"/>
                </a:moveTo>
                <a:lnTo>
                  <a:pt x="1752600" y="0"/>
                </a:lnTo>
                <a:lnTo>
                  <a:pt x="0" y="504825"/>
                </a:lnTo>
                <a:lnTo>
                  <a:pt x="276225" y="2981325"/>
                </a:lnTo>
                <a:lnTo>
                  <a:pt x="1762125" y="3228975"/>
                </a:lnTo>
                <a:close/>
              </a:path>
            </a:pathLst>
          </a:custGeom>
          <a:blipFill dpi="0" rotWithShape="1">
            <a:blip r:embed="rId10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 : vide 1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2CA4968-71B9-4CCB-88D8-5A3CC7C079BD}"/>
              </a:ext>
            </a:extLst>
          </p:cNvPr>
          <p:cNvSpPr/>
          <p:nvPr/>
        </p:nvSpPr>
        <p:spPr>
          <a:xfrm>
            <a:off x="149632" y="4806462"/>
            <a:ext cx="821669" cy="666603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TOPO</a:t>
            </a:r>
          </a:p>
        </p:txBody>
      </p:sp>
    </p:spTree>
    <p:extLst>
      <p:ext uri="{BB962C8B-B14F-4D97-AF65-F5344CB8AC3E}">
        <p14:creationId xmlns:p14="http://schemas.microsoft.com/office/powerpoint/2010/main" val="496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D07CBA3-299F-49F1-B218-3508CD03DE64}"/>
              </a:ext>
            </a:extLst>
          </p:cNvPr>
          <p:cNvSpPr/>
          <p:nvPr/>
        </p:nvSpPr>
        <p:spPr>
          <a:xfrm>
            <a:off x="10754880" y="5891866"/>
            <a:ext cx="1007534" cy="905933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707D159-98AC-4571-85EC-B1F6ADE4D512}"/>
              </a:ext>
            </a:extLst>
          </p:cNvPr>
          <p:cNvSpPr/>
          <p:nvPr/>
        </p:nvSpPr>
        <p:spPr>
          <a:xfrm>
            <a:off x="245381" y="5891866"/>
            <a:ext cx="1007534" cy="9059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avant ou précéden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EDF34F8-2011-48E4-80AF-75BE88F4FDE0}"/>
              </a:ext>
            </a:extLst>
          </p:cNvPr>
          <p:cNvSpPr/>
          <p:nvPr/>
        </p:nvSpPr>
        <p:spPr>
          <a:xfrm>
            <a:off x="10754880" y="4552545"/>
            <a:ext cx="1007534" cy="9059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retour ou précédent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7CE9E6B-E0CB-4760-8751-B636DEBA0976}"/>
              </a:ext>
            </a:extLst>
          </p:cNvPr>
          <p:cNvSpPr/>
          <p:nvPr/>
        </p:nvSpPr>
        <p:spPr>
          <a:xfrm>
            <a:off x="245380" y="4487834"/>
            <a:ext cx="1007535" cy="9706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6629AB-47C9-45CB-9396-0D273649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54375"/>
            <a:ext cx="9254012" cy="66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7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CEB7754-3611-4CC2-8155-E23ED19A8F70}"/>
              </a:ext>
            </a:extLst>
          </p:cNvPr>
          <p:cNvSpPr/>
          <p:nvPr/>
        </p:nvSpPr>
        <p:spPr>
          <a:xfrm>
            <a:off x="10754880" y="5891866"/>
            <a:ext cx="1007534" cy="905933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094BD1-8062-487F-B84B-FB6BA8419FBE}"/>
              </a:ext>
            </a:extLst>
          </p:cNvPr>
          <p:cNvSpPr/>
          <p:nvPr/>
        </p:nvSpPr>
        <p:spPr>
          <a:xfrm>
            <a:off x="245381" y="5891866"/>
            <a:ext cx="1007534" cy="9059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1B18378-3A82-4602-B447-814E2B5BDCDD}"/>
              </a:ext>
            </a:extLst>
          </p:cNvPr>
          <p:cNvSpPr/>
          <p:nvPr/>
        </p:nvSpPr>
        <p:spPr>
          <a:xfrm>
            <a:off x="245381" y="4470186"/>
            <a:ext cx="1007534" cy="9059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F79299-BBFC-46DB-B855-7436BB8D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42" y="15715"/>
            <a:ext cx="7714201" cy="248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A50CF0-3B2C-4BF8-95B1-0E5C6CA48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87" y="2583793"/>
            <a:ext cx="3561009" cy="4094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8CD821-0BA9-4C86-A52F-BE8782B50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696" y="2516664"/>
            <a:ext cx="5818787" cy="43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97F532E6-E2FD-4D80-966D-C6D50BC2E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1" y="0"/>
            <a:ext cx="12192000" cy="6858000"/>
          </a:xfrm>
          <a:prstGeom prst="rect">
            <a:avLst/>
          </a:prstGeom>
        </p:spPr>
      </p:pic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9EE5C02-0757-48C7-9FFD-BCDBAAD38A10}"/>
              </a:ext>
            </a:extLst>
          </p:cNvPr>
          <p:cNvSpPr/>
          <p:nvPr/>
        </p:nvSpPr>
        <p:spPr>
          <a:xfrm>
            <a:off x="3727615" y="368898"/>
            <a:ext cx="856186" cy="6439226"/>
          </a:xfrm>
          <a:custGeom>
            <a:avLst/>
            <a:gdLst>
              <a:gd name="connsiteX0" fmla="*/ 101909 w 1124374"/>
              <a:gd name="connsiteY0" fmla="*/ 6791498 h 6791498"/>
              <a:gd name="connsiteX1" fmla="*/ 43720 w 1124374"/>
              <a:gd name="connsiteY1" fmla="*/ 6134792 h 6791498"/>
              <a:gd name="connsiteX2" fmla="*/ 667174 w 1124374"/>
              <a:gd name="connsiteY2" fmla="*/ 5436523 h 6791498"/>
              <a:gd name="connsiteX3" fmla="*/ 642236 w 1124374"/>
              <a:gd name="connsiteY3" fmla="*/ 4355869 h 6791498"/>
              <a:gd name="connsiteX4" fmla="*/ 509232 w 1124374"/>
              <a:gd name="connsiteY4" fmla="*/ 3399905 h 6791498"/>
              <a:gd name="connsiteX5" fmla="*/ 725363 w 1124374"/>
              <a:gd name="connsiteY5" fmla="*/ 2593570 h 6791498"/>
              <a:gd name="connsiteX6" fmla="*/ 1024621 w 1124374"/>
              <a:gd name="connsiteY6" fmla="*/ 1620981 h 6791498"/>
              <a:gd name="connsiteX7" fmla="*/ 1016309 w 1124374"/>
              <a:gd name="connsiteY7" fmla="*/ 623454 h 6791498"/>
              <a:gd name="connsiteX8" fmla="*/ 1124374 w 1124374"/>
              <a:gd name="connsiteY8" fmla="*/ 0 h 6791498"/>
              <a:gd name="connsiteX0" fmla="*/ 602259 w 1080672"/>
              <a:gd name="connsiteY0" fmla="*/ 6764989 h 6764989"/>
              <a:gd name="connsiteX1" fmla="*/ 18 w 1080672"/>
              <a:gd name="connsiteY1" fmla="*/ 6134792 h 6764989"/>
              <a:gd name="connsiteX2" fmla="*/ 623472 w 1080672"/>
              <a:gd name="connsiteY2" fmla="*/ 5436523 h 6764989"/>
              <a:gd name="connsiteX3" fmla="*/ 598534 w 1080672"/>
              <a:gd name="connsiteY3" fmla="*/ 4355869 h 6764989"/>
              <a:gd name="connsiteX4" fmla="*/ 465530 w 1080672"/>
              <a:gd name="connsiteY4" fmla="*/ 3399905 h 6764989"/>
              <a:gd name="connsiteX5" fmla="*/ 681661 w 1080672"/>
              <a:gd name="connsiteY5" fmla="*/ 2593570 h 6764989"/>
              <a:gd name="connsiteX6" fmla="*/ 980919 w 1080672"/>
              <a:gd name="connsiteY6" fmla="*/ 1620981 h 6764989"/>
              <a:gd name="connsiteX7" fmla="*/ 972607 w 1080672"/>
              <a:gd name="connsiteY7" fmla="*/ 623454 h 6764989"/>
              <a:gd name="connsiteX8" fmla="*/ 1080672 w 1080672"/>
              <a:gd name="connsiteY8" fmla="*/ 0 h 6764989"/>
              <a:gd name="connsiteX0" fmla="*/ 137834 w 616247"/>
              <a:gd name="connsiteY0" fmla="*/ 6764989 h 6764989"/>
              <a:gd name="connsiteX1" fmla="*/ 14359 w 616247"/>
              <a:gd name="connsiteY1" fmla="*/ 6125957 h 6764989"/>
              <a:gd name="connsiteX2" fmla="*/ 159047 w 616247"/>
              <a:gd name="connsiteY2" fmla="*/ 5436523 h 6764989"/>
              <a:gd name="connsiteX3" fmla="*/ 134109 w 616247"/>
              <a:gd name="connsiteY3" fmla="*/ 4355869 h 6764989"/>
              <a:gd name="connsiteX4" fmla="*/ 1105 w 616247"/>
              <a:gd name="connsiteY4" fmla="*/ 3399905 h 6764989"/>
              <a:gd name="connsiteX5" fmla="*/ 217236 w 616247"/>
              <a:gd name="connsiteY5" fmla="*/ 2593570 h 6764989"/>
              <a:gd name="connsiteX6" fmla="*/ 516494 w 616247"/>
              <a:gd name="connsiteY6" fmla="*/ 1620981 h 6764989"/>
              <a:gd name="connsiteX7" fmla="*/ 508182 w 616247"/>
              <a:gd name="connsiteY7" fmla="*/ 623454 h 6764989"/>
              <a:gd name="connsiteX8" fmla="*/ 616247 w 616247"/>
              <a:gd name="connsiteY8" fmla="*/ 0 h 6764989"/>
              <a:gd name="connsiteX0" fmla="*/ 138035 w 616448"/>
              <a:gd name="connsiteY0" fmla="*/ 6764989 h 6764989"/>
              <a:gd name="connsiteX1" fmla="*/ 14560 w 616448"/>
              <a:gd name="connsiteY1" fmla="*/ 6125957 h 6764989"/>
              <a:gd name="connsiteX2" fmla="*/ 159248 w 616448"/>
              <a:gd name="connsiteY2" fmla="*/ 5436523 h 6764989"/>
              <a:gd name="connsiteX3" fmla="*/ 283356 w 616448"/>
              <a:gd name="connsiteY3" fmla="*/ 4847592 h 6764989"/>
              <a:gd name="connsiteX4" fmla="*/ 134310 w 616448"/>
              <a:gd name="connsiteY4" fmla="*/ 4355869 h 6764989"/>
              <a:gd name="connsiteX5" fmla="*/ 1306 w 616448"/>
              <a:gd name="connsiteY5" fmla="*/ 3399905 h 6764989"/>
              <a:gd name="connsiteX6" fmla="*/ 217437 w 616448"/>
              <a:gd name="connsiteY6" fmla="*/ 2593570 h 6764989"/>
              <a:gd name="connsiteX7" fmla="*/ 516695 w 616448"/>
              <a:gd name="connsiteY7" fmla="*/ 1620981 h 6764989"/>
              <a:gd name="connsiteX8" fmla="*/ 508383 w 616448"/>
              <a:gd name="connsiteY8" fmla="*/ 623454 h 6764989"/>
              <a:gd name="connsiteX9" fmla="*/ 616448 w 616448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493997 w 602062"/>
              <a:gd name="connsiteY8" fmla="*/ 623454 h 6764989"/>
              <a:gd name="connsiteX9" fmla="*/ 602062 w 602062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348764 w 602062"/>
              <a:gd name="connsiteY8" fmla="*/ 1083485 h 6764989"/>
              <a:gd name="connsiteX9" fmla="*/ 493997 w 602062"/>
              <a:gd name="connsiteY9" fmla="*/ 623454 h 6764989"/>
              <a:gd name="connsiteX10" fmla="*/ 602062 w 602062"/>
              <a:gd name="connsiteY10" fmla="*/ 0 h 6764989"/>
              <a:gd name="connsiteX0" fmla="*/ 123649 w 504603"/>
              <a:gd name="connsiteY0" fmla="*/ 6791497 h 6791497"/>
              <a:gd name="connsiteX1" fmla="*/ 174 w 504603"/>
              <a:gd name="connsiteY1" fmla="*/ 6152465 h 6791497"/>
              <a:gd name="connsiteX2" fmla="*/ 144862 w 504603"/>
              <a:gd name="connsiteY2" fmla="*/ 5463031 h 6791497"/>
              <a:gd name="connsiteX3" fmla="*/ 268970 w 504603"/>
              <a:gd name="connsiteY3" fmla="*/ 4874100 h 6791497"/>
              <a:gd name="connsiteX4" fmla="*/ 119924 w 504603"/>
              <a:gd name="connsiteY4" fmla="*/ 4382377 h 6791497"/>
              <a:gd name="connsiteX5" fmla="*/ 197287 w 504603"/>
              <a:gd name="connsiteY5" fmla="*/ 3435249 h 6791497"/>
              <a:gd name="connsiteX6" fmla="*/ 203051 w 504603"/>
              <a:gd name="connsiteY6" fmla="*/ 2620078 h 6791497"/>
              <a:gd name="connsiteX7" fmla="*/ 502309 w 504603"/>
              <a:gd name="connsiteY7" fmla="*/ 1647489 h 6791497"/>
              <a:gd name="connsiteX8" fmla="*/ 348764 w 504603"/>
              <a:gd name="connsiteY8" fmla="*/ 1109993 h 6791497"/>
              <a:gd name="connsiteX9" fmla="*/ 493997 w 504603"/>
              <a:gd name="connsiteY9" fmla="*/ 649962 h 6791497"/>
              <a:gd name="connsiteX10" fmla="*/ 485998 w 504603"/>
              <a:gd name="connsiteY10" fmla="*/ 0 h 6791497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747144 w 747144"/>
              <a:gd name="connsiteY10" fmla="*/ 0 h 6844512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631671 w 747144"/>
              <a:gd name="connsiteY10" fmla="*/ 491477 h 6844512"/>
              <a:gd name="connsiteX11" fmla="*/ 747144 w 747144"/>
              <a:gd name="connsiteY11" fmla="*/ 0 h 68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144" h="6844512">
                <a:moveTo>
                  <a:pt x="123649" y="6844512"/>
                </a:moveTo>
                <a:cubicBezTo>
                  <a:pt x="47449" y="6629073"/>
                  <a:pt x="-3361" y="6426891"/>
                  <a:pt x="174" y="6205480"/>
                </a:cubicBezTo>
                <a:cubicBezTo>
                  <a:pt x="3709" y="5984069"/>
                  <a:pt x="100063" y="5729107"/>
                  <a:pt x="144862" y="5516046"/>
                </a:cubicBezTo>
                <a:cubicBezTo>
                  <a:pt x="189661" y="5302985"/>
                  <a:pt x="273126" y="5107224"/>
                  <a:pt x="268970" y="4927115"/>
                </a:cubicBezTo>
                <a:cubicBezTo>
                  <a:pt x="264814" y="4747006"/>
                  <a:pt x="131871" y="4675200"/>
                  <a:pt x="119924" y="4435392"/>
                </a:cubicBezTo>
                <a:cubicBezTo>
                  <a:pt x="107977" y="4195584"/>
                  <a:pt x="183432" y="3781981"/>
                  <a:pt x="197287" y="3488264"/>
                </a:cubicBezTo>
                <a:cubicBezTo>
                  <a:pt x="211142" y="3194547"/>
                  <a:pt x="152214" y="2971053"/>
                  <a:pt x="203051" y="2673093"/>
                </a:cubicBezTo>
                <a:cubicBezTo>
                  <a:pt x="253888" y="2375133"/>
                  <a:pt x="478024" y="1952185"/>
                  <a:pt x="502309" y="1700504"/>
                </a:cubicBezTo>
                <a:cubicBezTo>
                  <a:pt x="526594" y="1448823"/>
                  <a:pt x="350149" y="1329262"/>
                  <a:pt x="348764" y="1163008"/>
                </a:cubicBezTo>
                <a:cubicBezTo>
                  <a:pt x="347379" y="996754"/>
                  <a:pt x="446846" y="814899"/>
                  <a:pt x="493997" y="702977"/>
                </a:cubicBezTo>
                <a:cubicBezTo>
                  <a:pt x="541148" y="591055"/>
                  <a:pt x="589480" y="608640"/>
                  <a:pt x="631671" y="491477"/>
                </a:cubicBezTo>
                <a:cubicBezTo>
                  <a:pt x="673862" y="374314"/>
                  <a:pt x="719435" y="77495"/>
                  <a:pt x="747144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13C32B9-43A3-4C97-96B9-693E8913593A}"/>
              </a:ext>
            </a:extLst>
          </p:cNvPr>
          <p:cNvSpPr/>
          <p:nvPr/>
        </p:nvSpPr>
        <p:spPr>
          <a:xfrm flipH="1">
            <a:off x="5331679" y="353060"/>
            <a:ext cx="656199" cy="627243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307918 w 1073072"/>
              <a:gd name="connsiteY0" fmla="*/ 6752021 h 6752021"/>
              <a:gd name="connsiteX1" fmla="*/ 538795 w 1073072"/>
              <a:gd name="connsiteY1" fmla="*/ 5859941 h 6752021"/>
              <a:gd name="connsiteX2" fmla="*/ 492910 w 1073072"/>
              <a:gd name="connsiteY2" fmla="*/ 5246446 h 6752021"/>
              <a:gd name="connsiteX3" fmla="*/ 113348 w 1073072"/>
              <a:gd name="connsiteY3" fmla="*/ 4288914 h 6752021"/>
              <a:gd name="connsiteX4" fmla="*/ 627700 w 1073072"/>
              <a:gd name="connsiteY4" fmla="*/ 3386702 h 6752021"/>
              <a:gd name="connsiteX5" fmla="*/ 2162 w 1073072"/>
              <a:gd name="connsiteY5" fmla="*/ 2493114 h 6752021"/>
              <a:gd name="connsiteX6" fmla="*/ 413597 w 1073072"/>
              <a:gd name="connsiteY6" fmla="*/ 1554870 h 6752021"/>
              <a:gd name="connsiteX7" fmla="*/ 181436 w 1073072"/>
              <a:gd name="connsiteY7" fmla="*/ 618106 h 6752021"/>
              <a:gd name="connsiteX8" fmla="*/ 1069836 w 1073072"/>
              <a:gd name="connsiteY8" fmla="*/ 0 h 6752021"/>
              <a:gd name="connsiteX0" fmla="*/ 308596 w 1078560"/>
              <a:gd name="connsiteY0" fmla="*/ 6752021 h 6752021"/>
              <a:gd name="connsiteX1" fmla="*/ 539473 w 1078560"/>
              <a:gd name="connsiteY1" fmla="*/ 5859941 h 6752021"/>
              <a:gd name="connsiteX2" fmla="*/ 493588 w 1078560"/>
              <a:gd name="connsiteY2" fmla="*/ 5246446 h 6752021"/>
              <a:gd name="connsiteX3" fmla="*/ 114026 w 1078560"/>
              <a:gd name="connsiteY3" fmla="*/ 4288914 h 6752021"/>
              <a:gd name="connsiteX4" fmla="*/ 628378 w 1078560"/>
              <a:gd name="connsiteY4" fmla="*/ 3386702 h 6752021"/>
              <a:gd name="connsiteX5" fmla="*/ 2840 w 1078560"/>
              <a:gd name="connsiteY5" fmla="*/ 2493114 h 6752021"/>
              <a:gd name="connsiteX6" fmla="*/ 414275 w 1078560"/>
              <a:gd name="connsiteY6" fmla="*/ 1554870 h 6752021"/>
              <a:gd name="connsiteX7" fmla="*/ 827151 w 1078560"/>
              <a:gd name="connsiteY7" fmla="*/ 655286 h 6752021"/>
              <a:gd name="connsiteX8" fmla="*/ 1070514 w 1078560"/>
              <a:gd name="connsiteY8" fmla="*/ 0 h 6752021"/>
              <a:gd name="connsiteX0" fmla="*/ 195661 w 965625"/>
              <a:gd name="connsiteY0" fmla="*/ 6752021 h 6752021"/>
              <a:gd name="connsiteX1" fmla="*/ 426538 w 965625"/>
              <a:gd name="connsiteY1" fmla="*/ 5859941 h 6752021"/>
              <a:gd name="connsiteX2" fmla="*/ 380653 w 965625"/>
              <a:gd name="connsiteY2" fmla="*/ 5246446 h 6752021"/>
              <a:gd name="connsiteX3" fmla="*/ 1091 w 965625"/>
              <a:gd name="connsiteY3" fmla="*/ 4288914 h 6752021"/>
              <a:gd name="connsiteX4" fmla="*/ 515443 w 965625"/>
              <a:gd name="connsiteY4" fmla="*/ 3386702 h 6752021"/>
              <a:gd name="connsiteX5" fmla="*/ 46804 w 965625"/>
              <a:gd name="connsiteY5" fmla="*/ 2474523 h 6752021"/>
              <a:gd name="connsiteX6" fmla="*/ 301340 w 965625"/>
              <a:gd name="connsiteY6" fmla="*/ 1554870 h 6752021"/>
              <a:gd name="connsiteX7" fmla="*/ 714216 w 965625"/>
              <a:gd name="connsiteY7" fmla="*/ 655286 h 6752021"/>
              <a:gd name="connsiteX8" fmla="*/ 957579 w 965625"/>
              <a:gd name="connsiteY8" fmla="*/ 0 h 6752021"/>
              <a:gd name="connsiteX0" fmla="*/ 1102198 w 1102371"/>
              <a:gd name="connsiteY0" fmla="*/ 6631184 h 6631184"/>
              <a:gd name="connsiteX1" fmla="*/ 426538 w 1102371"/>
              <a:gd name="connsiteY1" fmla="*/ 5859941 h 6631184"/>
              <a:gd name="connsiteX2" fmla="*/ 380653 w 1102371"/>
              <a:gd name="connsiteY2" fmla="*/ 5246446 h 6631184"/>
              <a:gd name="connsiteX3" fmla="*/ 1091 w 1102371"/>
              <a:gd name="connsiteY3" fmla="*/ 4288914 h 6631184"/>
              <a:gd name="connsiteX4" fmla="*/ 515443 w 1102371"/>
              <a:gd name="connsiteY4" fmla="*/ 3386702 h 6631184"/>
              <a:gd name="connsiteX5" fmla="*/ 46804 w 1102371"/>
              <a:gd name="connsiteY5" fmla="*/ 2474523 h 6631184"/>
              <a:gd name="connsiteX6" fmla="*/ 301340 w 1102371"/>
              <a:gd name="connsiteY6" fmla="*/ 1554870 h 6631184"/>
              <a:gd name="connsiteX7" fmla="*/ 714216 w 1102371"/>
              <a:gd name="connsiteY7" fmla="*/ 655286 h 6631184"/>
              <a:gd name="connsiteX8" fmla="*/ 957579 w 1102371"/>
              <a:gd name="connsiteY8" fmla="*/ 0 h 6631184"/>
              <a:gd name="connsiteX0" fmla="*/ 1102539 w 1103908"/>
              <a:gd name="connsiteY0" fmla="*/ 6631184 h 6631184"/>
              <a:gd name="connsiteX1" fmla="*/ 932449 w 1103908"/>
              <a:gd name="connsiteY1" fmla="*/ 5766990 h 6631184"/>
              <a:gd name="connsiteX2" fmla="*/ 380994 w 1103908"/>
              <a:gd name="connsiteY2" fmla="*/ 5246446 h 6631184"/>
              <a:gd name="connsiteX3" fmla="*/ 1432 w 1103908"/>
              <a:gd name="connsiteY3" fmla="*/ 4288914 h 6631184"/>
              <a:gd name="connsiteX4" fmla="*/ 515784 w 1103908"/>
              <a:gd name="connsiteY4" fmla="*/ 3386702 h 6631184"/>
              <a:gd name="connsiteX5" fmla="*/ 47145 w 1103908"/>
              <a:gd name="connsiteY5" fmla="*/ 2474523 h 6631184"/>
              <a:gd name="connsiteX6" fmla="*/ 301681 w 1103908"/>
              <a:gd name="connsiteY6" fmla="*/ 1554870 h 6631184"/>
              <a:gd name="connsiteX7" fmla="*/ 714557 w 1103908"/>
              <a:gd name="connsiteY7" fmla="*/ 655286 h 6631184"/>
              <a:gd name="connsiteX8" fmla="*/ 957920 w 1103908"/>
              <a:gd name="connsiteY8" fmla="*/ 0 h 6631184"/>
              <a:gd name="connsiteX0" fmla="*/ 1120311 w 1386291"/>
              <a:gd name="connsiteY0" fmla="*/ 6631184 h 6631184"/>
              <a:gd name="connsiteX1" fmla="*/ 950221 w 1386291"/>
              <a:gd name="connsiteY1" fmla="*/ 5766990 h 6631184"/>
              <a:gd name="connsiteX2" fmla="*/ 1357604 w 1386291"/>
              <a:gd name="connsiteY2" fmla="*/ 5125609 h 6631184"/>
              <a:gd name="connsiteX3" fmla="*/ 19204 w 1386291"/>
              <a:gd name="connsiteY3" fmla="*/ 4288914 h 6631184"/>
              <a:gd name="connsiteX4" fmla="*/ 533556 w 1386291"/>
              <a:gd name="connsiteY4" fmla="*/ 3386702 h 6631184"/>
              <a:gd name="connsiteX5" fmla="*/ 64917 w 1386291"/>
              <a:gd name="connsiteY5" fmla="*/ 2474523 h 6631184"/>
              <a:gd name="connsiteX6" fmla="*/ 319453 w 1386291"/>
              <a:gd name="connsiteY6" fmla="*/ 1554870 h 6631184"/>
              <a:gd name="connsiteX7" fmla="*/ 732329 w 1386291"/>
              <a:gd name="connsiteY7" fmla="*/ 655286 h 6631184"/>
              <a:gd name="connsiteX8" fmla="*/ 975692 w 1386291"/>
              <a:gd name="connsiteY8" fmla="*/ 0 h 6631184"/>
              <a:gd name="connsiteX0" fmla="*/ 1060020 w 1301114"/>
              <a:gd name="connsiteY0" fmla="*/ 6631184 h 6631184"/>
              <a:gd name="connsiteX1" fmla="*/ 889930 w 1301114"/>
              <a:gd name="connsiteY1" fmla="*/ 5766990 h 6631184"/>
              <a:gd name="connsiteX2" fmla="*/ 1297313 w 1301114"/>
              <a:gd name="connsiteY2" fmla="*/ 5125609 h 6631184"/>
              <a:gd name="connsiteX3" fmla="*/ 603948 w 1301114"/>
              <a:gd name="connsiteY3" fmla="*/ 4279619 h 6631184"/>
              <a:gd name="connsiteX4" fmla="*/ 473265 w 1301114"/>
              <a:gd name="connsiteY4" fmla="*/ 3386702 h 6631184"/>
              <a:gd name="connsiteX5" fmla="*/ 4626 w 1301114"/>
              <a:gd name="connsiteY5" fmla="*/ 2474523 h 6631184"/>
              <a:gd name="connsiteX6" fmla="*/ 259162 w 1301114"/>
              <a:gd name="connsiteY6" fmla="*/ 1554870 h 6631184"/>
              <a:gd name="connsiteX7" fmla="*/ 672038 w 1301114"/>
              <a:gd name="connsiteY7" fmla="*/ 655286 h 6631184"/>
              <a:gd name="connsiteX8" fmla="*/ 915401 w 1301114"/>
              <a:gd name="connsiteY8" fmla="*/ 0 h 663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114" h="6631184">
                <a:moveTo>
                  <a:pt x="1060020" y="6631184"/>
                </a:moveTo>
                <a:cubicBezTo>
                  <a:pt x="1071522" y="6335729"/>
                  <a:pt x="850381" y="6017919"/>
                  <a:pt x="889930" y="5766990"/>
                </a:cubicBezTo>
                <a:cubicBezTo>
                  <a:pt x="929479" y="5516061"/>
                  <a:pt x="1344977" y="5373504"/>
                  <a:pt x="1297313" y="5125609"/>
                </a:cubicBezTo>
                <a:cubicBezTo>
                  <a:pt x="1249649" y="4877714"/>
                  <a:pt x="741289" y="4569437"/>
                  <a:pt x="603948" y="4279619"/>
                </a:cubicBezTo>
                <a:cubicBezTo>
                  <a:pt x="466607" y="3989801"/>
                  <a:pt x="573152" y="3687551"/>
                  <a:pt x="473265" y="3386702"/>
                </a:cubicBezTo>
                <a:cubicBezTo>
                  <a:pt x="373378" y="3085853"/>
                  <a:pt x="40310" y="2779828"/>
                  <a:pt x="4626" y="2474523"/>
                </a:cubicBezTo>
                <a:cubicBezTo>
                  <a:pt x="-31058" y="2169218"/>
                  <a:pt x="147927" y="1858076"/>
                  <a:pt x="259162" y="1554870"/>
                </a:cubicBezTo>
                <a:cubicBezTo>
                  <a:pt x="370397" y="1251664"/>
                  <a:pt x="751527" y="905136"/>
                  <a:pt x="672038" y="655286"/>
                </a:cubicBezTo>
                <a:cubicBezTo>
                  <a:pt x="592549" y="405436"/>
                  <a:pt x="983693" y="115019"/>
                  <a:pt x="915401" y="0"/>
                </a:cubicBezTo>
              </a:path>
            </a:pathLst>
          </a:cu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86C2AFE-CA63-40C2-A185-EEF0821AF1D5}"/>
              </a:ext>
            </a:extLst>
          </p:cNvPr>
          <p:cNvSpPr/>
          <p:nvPr/>
        </p:nvSpPr>
        <p:spPr>
          <a:xfrm flipH="1">
            <a:off x="7004251" y="738488"/>
            <a:ext cx="570317" cy="589886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895937 w 903945"/>
              <a:gd name="connsiteY0" fmla="*/ 6736592 h 6736592"/>
              <a:gd name="connsiteX1" fmla="*/ 835552 w 903945"/>
              <a:gd name="connsiteY1" fmla="*/ 5908456 h 6736592"/>
              <a:gd name="connsiteX2" fmla="*/ 395605 w 903945"/>
              <a:gd name="connsiteY2" fmla="*/ 5313233 h 6736592"/>
              <a:gd name="connsiteX3" fmla="*/ 16043 w 903945"/>
              <a:gd name="connsiteY3" fmla="*/ 4355701 h 6736592"/>
              <a:gd name="connsiteX4" fmla="*/ 67801 w 903945"/>
              <a:gd name="connsiteY4" fmla="*/ 3389543 h 6736592"/>
              <a:gd name="connsiteX5" fmla="*/ 41922 w 903945"/>
              <a:gd name="connsiteY5" fmla="*/ 2432011 h 6736592"/>
              <a:gd name="connsiteX6" fmla="*/ 76428 w 903945"/>
              <a:gd name="connsiteY6" fmla="*/ 1457226 h 6736592"/>
              <a:gd name="connsiteX7" fmla="*/ 248956 w 903945"/>
              <a:gd name="connsiteY7" fmla="*/ 465188 h 6736592"/>
              <a:gd name="connsiteX8" fmla="*/ 496490 w 903945"/>
              <a:gd name="connsiteY8" fmla="*/ 0 h 6736592"/>
              <a:gd name="connsiteX0" fmla="*/ 313411 w 835981"/>
              <a:gd name="connsiteY0" fmla="*/ 6756248 h 6756248"/>
              <a:gd name="connsiteX1" fmla="*/ 835552 w 835981"/>
              <a:gd name="connsiteY1" fmla="*/ 5908456 h 6756248"/>
              <a:gd name="connsiteX2" fmla="*/ 395605 w 835981"/>
              <a:gd name="connsiteY2" fmla="*/ 5313233 h 6756248"/>
              <a:gd name="connsiteX3" fmla="*/ 16043 w 835981"/>
              <a:gd name="connsiteY3" fmla="*/ 4355701 h 6756248"/>
              <a:gd name="connsiteX4" fmla="*/ 67801 w 835981"/>
              <a:gd name="connsiteY4" fmla="*/ 3389543 h 6756248"/>
              <a:gd name="connsiteX5" fmla="*/ 41922 w 835981"/>
              <a:gd name="connsiteY5" fmla="*/ 2432011 h 6756248"/>
              <a:gd name="connsiteX6" fmla="*/ 76428 w 835981"/>
              <a:gd name="connsiteY6" fmla="*/ 1457226 h 6756248"/>
              <a:gd name="connsiteX7" fmla="*/ 248956 w 835981"/>
              <a:gd name="connsiteY7" fmla="*/ 465188 h 6756248"/>
              <a:gd name="connsiteX8" fmla="*/ 496490 w 835981"/>
              <a:gd name="connsiteY8" fmla="*/ 0 h 6756248"/>
              <a:gd name="connsiteX0" fmla="*/ 313411 w 529104"/>
              <a:gd name="connsiteY0" fmla="*/ 6756248 h 6756248"/>
              <a:gd name="connsiteX1" fmla="*/ 527156 w 529104"/>
              <a:gd name="connsiteY1" fmla="*/ 5888801 h 6756248"/>
              <a:gd name="connsiteX2" fmla="*/ 395605 w 529104"/>
              <a:gd name="connsiteY2" fmla="*/ 5313233 h 6756248"/>
              <a:gd name="connsiteX3" fmla="*/ 16043 w 529104"/>
              <a:gd name="connsiteY3" fmla="*/ 4355701 h 6756248"/>
              <a:gd name="connsiteX4" fmla="*/ 67801 w 529104"/>
              <a:gd name="connsiteY4" fmla="*/ 3389543 h 6756248"/>
              <a:gd name="connsiteX5" fmla="*/ 41922 w 529104"/>
              <a:gd name="connsiteY5" fmla="*/ 2432011 h 6756248"/>
              <a:gd name="connsiteX6" fmla="*/ 76428 w 529104"/>
              <a:gd name="connsiteY6" fmla="*/ 1457226 h 6756248"/>
              <a:gd name="connsiteX7" fmla="*/ 248956 w 529104"/>
              <a:gd name="connsiteY7" fmla="*/ 465188 h 6756248"/>
              <a:gd name="connsiteX8" fmla="*/ 496490 w 529104"/>
              <a:gd name="connsiteY8" fmla="*/ 0 h 6756248"/>
              <a:gd name="connsiteX0" fmla="*/ 332602 w 1134900"/>
              <a:gd name="connsiteY0" fmla="*/ 6756248 h 6756248"/>
              <a:gd name="connsiteX1" fmla="*/ 546347 w 1134900"/>
              <a:gd name="connsiteY1" fmla="*/ 5888801 h 6756248"/>
              <a:gd name="connsiteX2" fmla="*/ 414796 w 1134900"/>
              <a:gd name="connsiteY2" fmla="*/ 5313233 h 6756248"/>
              <a:gd name="connsiteX3" fmla="*/ 1131756 w 1134900"/>
              <a:gd name="connsiteY3" fmla="*/ 4326218 h 6756248"/>
              <a:gd name="connsiteX4" fmla="*/ 86992 w 1134900"/>
              <a:gd name="connsiteY4" fmla="*/ 3389543 h 6756248"/>
              <a:gd name="connsiteX5" fmla="*/ 61113 w 1134900"/>
              <a:gd name="connsiteY5" fmla="*/ 2432011 h 6756248"/>
              <a:gd name="connsiteX6" fmla="*/ 95619 w 1134900"/>
              <a:gd name="connsiteY6" fmla="*/ 1457226 h 6756248"/>
              <a:gd name="connsiteX7" fmla="*/ 268147 w 1134900"/>
              <a:gd name="connsiteY7" fmla="*/ 465188 h 6756248"/>
              <a:gd name="connsiteX8" fmla="*/ 515681 w 1134900"/>
              <a:gd name="connsiteY8" fmla="*/ 0 h 6756248"/>
              <a:gd name="connsiteX0" fmla="*/ 328028 w 1147310"/>
              <a:gd name="connsiteY0" fmla="*/ 6756248 h 6756248"/>
              <a:gd name="connsiteX1" fmla="*/ 541773 w 1147310"/>
              <a:gd name="connsiteY1" fmla="*/ 5888801 h 6756248"/>
              <a:gd name="connsiteX2" fmla="*/ 410222 w 1147310"/>
              <a:gd name="connsiteY2" fmla="*/ 5313233 h 6756248"/>
              <a:gd name="connsiteX3" fmla="*/ 1127182 w 1147310"/>
              <a:gd name="connsiteY3" fmla="*/ 4326218 h 6756248"/>
              <a:gd name="connsiteX4" fmla="*/ 870542 w 1147310"/>
              <a:gd name="connsiteY4" fmla="*/ 3281436 h 6756248"/>
              <a:gd name="connsiteX5" fmla="*/ 56539 w 1147310"/>
              <a:gd name="connsiteY5" fmla="*/ 2432011 h 6756248"/>
              <a:gd name="connsiteX6" fmla="*/ 91045 w 1147310"/>
              <a:gd name="connsiteY6" fmla="*/ 1457226 h 6756248"/>
              <a:gd name="connsiteX7" fmla="*/ 263573 w 1147310"/>
              <a:gd name="connsiteY7" fmla="*/ 465188 h 6756248"/>
              <a:gd name="connsiteX8" fmla="*/ 511107 w 1147310"/>
              <a:gd name="connsiteY8" fmla="*/ 0 h 6756248"/>
              <a:gd name="connsiteX0" fmla="*/ 280034 w 1099316"/>
              <a:gd name="connsiteY0" fmla="*/ 6756248 h 6756248"/>
              <a:gd name="connsiteX1" fmla="*/ 493779 w 1099316"/>
              <a:gd name="connsiteY1" fmla="*/ 5888801 h 6756248"/>
              <a:gd name="connsiteX2" fmla="*/ 362228 w 1099316"/>
              <a:gd name="connsiteY2" fmla="*/ 5313233 h 6756248"/>
              <a:gd name="connsiteX3" fmla="*/ 1079188 w 1099316"/>
              <a:gd name="connsiteY3" fmla="*/ 4326218 h 6756248"/>
              <a:gd name="connsiteX4" fmla="*/ 822548 w 1099316"/>
              <a:gd name="connsiteY4" fmla="*/ 3281436 h 6756248"/>
              <a:gd name="connsiteX5" fmla="*/ 8545 w 1099316"/>
              <a:gd name="connsiteY5" fmla="*/ 2432011 h 6756248"/>
              <a:gd name="connsiteX6" fmla="*/ 385715 w 1099316"/>
              <a:gd name="connsiteY6" fmla="*/ 1467053 h 6756248"/>
              <a:gd name="connsiteX7" fmla="*/ 215579 w 1099316"/>
              <a:gd name="connsiteY7" fmla="*/ 465188 h 6756248"/>
              <a:gd name="connsiteX8" fmla="*/ 463113 w 1099316"/>
              <a:gd name="connsiteY8" fmla="*/ 0 h 6756248"/>
              <a:gd name="connsiteX0" fmla="*/ 355982 w 1175264"/>
              <a:gd name="connsiteY0" fmla="*/ 6756248 h 6756248"/>
              <a:gd name="connsiteX1" fmla="*/ 569727 w 1175264"/>
              <a:gd name="connsiteY1" fmla="*/ 5888801 h 6756248"/>
              <a:gd name="connsiteX2" fmla="*/ 438176 w 1175264"/>
              <a:gd name="connsiteY2" fmla="*/ 5313233 h 6756248"/>
              <a:gd name="connsiteX3" fmla="*/ 1155136 w 1175264"/>
              <a:gd name="connsiteY3" fmla="*/ 4326218 h 6756248"/>
              <a:gd name="connsiteX4" fmla="*/ 898496 w 1175264"/>
              <a:gd name="connsiteY4" fmla="*/ 3281436 h 6756248"/>
              <a:gd name="connsiteX5" fmla="*/ 84493 w 1175264"/>
              <a:gd name="connsiteY5" fmla="*/ 2432011 h 6756248"/>
              <a:gd name="connsiteX6" fmla="*/ 461663 w 1175264"/>
              <a:gd name="connsiteY6" fmla="*/ 1467053 h 6756248"/>
              <a:gd name="connsiteX7" fmla="*/ 265 w 1175264"/>
              <a:gd name="connsiteY7" fmla="*/ 435704 h 6756248"/>
              <a:gd name="connsiteX8" fmla="*/ 539061 w 1175264"/>
              <a:gd name="connsiteY8" fmla="*/ 0 h 6756248"/>
              <a:gd name="connsiteX0" fmla="*/ 356182 w 1175464"/>
              <a:gd name="connsiteY0" fmla="*/ 6756248 h 6756248"/>
              <a:gd name="connsiteX1" fmla="*/ 569927 w 1175464"/>
              <a:gd name="connsiteY1" fmla="*/ 5888801 h 6756248"/>
              <a:gd name="connsiteX2" fmla="*/ 438376 w 1175464"/>
              <a:gd name="connsiteY2" fmla="*/ 5313233 h 6756248"/>
              <a:gd name="connsiteX3" fmla="*/ 1155336 w 1175464"/>
              <a:gd name="connsiteY3" fmla="*/ 4326218 h 6756248"/>
              <a:gd name="connsiteX4" fmla="*/ 898696 w 1175464"/>
              <a:gd name="connsiteY4" fmla="*/ 3281436 h 6756248"/>
              <a:gd name="connsiteX5" fmla="*/ 84693 w 1175464"/>
              <a:gd name="connsiteY5" fmla="*/ 2432011 h 6756248"/>
              <a:gd name="connsiteX6" fmla="*/ 461863 w 1175464"/>
              <a:gd name="connsiteY6" fmla="*/ 1467053 h 6756248"/>
              <a:gd name="connsiteX7" fmla="*/ 445414 w 1175464"/>
              <a:gd name="connsiteY7" fmla="*/ 904167 h 6756248"/>
              <a:gd name="connsiteX8" fmla="*/ 465 w 1175464"/>
              <a:gd name="connsiteY8" fmla="*/ 435704 h 6756248"/>
              <a:gd name="connsiteX9" fmla="*/ 539261 w 1175464"/>
              <a:gd name="connsiteY9" fmla="*/ 0 h 67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464" h="6756248">
                <a:moveTo>
                  <a:pt x="356182" y="6756248"/>
                </a:moveTo>
                <a:cubicBezTo>
                  <a:pt x="367684" y="6460793"/>
                  <a:pt x="556228" y="6129303"/>
                  <a:pt x="569927" y="5888801"/>
                </a:cubicBezTo>
                <a:cubicBezTo>
                  <a:pt x="583626" y="5648299"/>
                  <a:pt x="340808" y="5573663"/>
                  <a:pt x="438376" y="5313233"/>
                </a:cubicBezTo>
                <a:cubicBezTo>
                  <a:pt x="535944" y="5052803"/>
                  <a:pt x="1078616" y="4664851"/>
                  <a:pt x="1155336" y="4326218"/>
                </a:cubicBezTo>
                <a:cubicBezTo>
                  <a:pt x="1232056" y="3987585"/>
                  <a:pt x="1077136" y="3597137"/>
                  <a:pt x="898696" y="3281436"/>
                </a:cubicBezTo>
                <a:cubicBezTo>
                  <a:pt x="720256" y="2965735"/>
                  <a:pt x="157498" y="2734408"/>
                  <a:pt x="84693" y="2432011"/>
                </a:cubicBezTo>
                <a:cubicBezTo>
                  <a:pt x="11888" y="2129614"/>
                  <a:pt x="401743" y="1721694"/>
                  <a:pt x="461863" y="1467053"/>
                </a:cubicBezTo>
                <a:cubicBezTo>
                  <a:pt x="521983" y="1212412"/>
                  <a:pt x="522314" y="1076059"/>
                  <a:pt x="445414" y="904167"/>
                </a:cubicBezTo>
                <a:cubicBezTo>
                  <a:pt x="368514" y="732276"/>
                  <a:pt x="-15176" y="586399"/>
                  <a:pt x="465" y="435704"/>
                </a:cubicBezTo>
                <a:cubicBezTo>
                  <a:pt x="16106" y="285010"/>
                  <a:pt x="607553" y="115019"/>
                  <a:pt x="539261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 : vide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B25005D-9037-4528-954C-23341563C0D6}"/>
              </a:ext>
            </a:extLst>
          </p:cNvPr>
          <p:cNvSpPr/>
          <p:nvPr/>
        </p:nvSpPr>
        <p:spPr>
          <a:xfrm>
            <a:off x="149632" y="2089525"/>
            <a:ext cx="870183" cy="65704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5</a:t>
            </a:r>
          </a:p>
        </p:txBody>
      </p:sp>
      <p:sp>
        <p:nvSpPr>
          <p:cNvPr id="18" name="Bouton d’action : vide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CF5B602-39FB-4D61-AE08-F3DB1378E66A}"/>
              </a:ext>
            </a:extLst>
          </p:cNvPr>
          <p:cNvSpPr/>
          <p:nvPr/>
        </p:nvSpPr>
        <p:spPr>
          <a:xfrm>
            <a:off x="149632" y="2992972"/>
            <a:ext cx="870183" cy="657041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6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69536CC-151E-4B29-BC9B-2571BA4E7557}"/>
              </a:ext>
            </a:extLst>
          </p:cNvPr>
          <p:cNvSpPr/>
          <p:nvPr/>
        </p:nvSpPr>
        <p:spPr>
          <a:xfrm>
            <a:off x="10936083" y="87096"/>
            <a:ext cx="816094" cy="1849790"/>
          </a:xfrm>
          <a:custGeom>
            <a:avLst/>
            <a:gdLst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508000 h 1605280"/>
              <a:gd name="connsiteX4" fmla="*/ 152400 w 868680"/>
              <a:gd name="connsiteY4" fmla="*/ 1605280 h 1605280"/>
              <a:gd name="connsiteX0" fmla="*/ 134816 w 851096"/>
              <a:gd name="connsiteY0" fmla="*/ 1605280 h 1605280"/>
              <a:gd name="connsiteX1" fmla="*/ 851096 w 851096"/>
              <a:gd name="connsiteY1" fmla="*/ 1209040 h 1605280"/>
              <a:gd name="connsiteX2" fmla="*/ 668216 w 851096"/>
              <a:gd name="connsiteY2" fmla="*/ 0 h 1605280"/>
              <a:gd name="connsiteX3" fmla="*/ 0 w 851096"/>
              <a:gd name="connsiteY3" fmla="*/ 340946 h 1605280"/>
              <a:gd name="connsiteX4" fmla="*/ 134816 w 851096"/>
              <a:gd name="connsiteY4" fmla="*/ 1605280 h 1605280"/>
              <a:gd name="connsiteX0" fmla="*/ 134816 w 833511"/>
              <a:gd name="connsiteY0" fmla="*/ 1605280 h 1605280"/>
              <a:gd name="connsiteX1" fmla="*/ 833511 w 833511"/>
              <a:gd name="connsiteY1" fmla="*/ 1367302 h 1605280"/>
              <a:gd name="connsiteX2" fmla="*/ 668216 w 833511"/>
              <a:gd name="connsiteY2" fmla="*/ 0 h 1605280"/>
              <a:gd name="connsiteX3" fmla="*/ 0 w 833511"/>
              <a:gd name="connsiteY3" fmla="*/ 340946 h 1605280"/>
              <a:gd name="connsiteX4" fmla="*/ 134816 w 833511"/>
              <a:gd name="connsiteY4" fmla="*/ 1605280 h 1605280"/>
              <a:gd name="connsiteX0" fmla="*/ 134816 w 833511"/>
              <a:gd name="connsiteY0" fmla="*/ 1649242 h 1649242"/>
              <a:gd name="connsiteX1" fmla="*/ 833511 w 833511"/>
              <a:gd name="connsiteY1" fmla="*/ 1411264 h 1649242"/>
              <a:gd name="connsiteX2" fmla="*/ 685800 w 833511"/>
              <a:gd name="connsiteY2" fmla="*/ 0 h 1649242"/>
              <a:gd name="connsiteX3" fmla="*/ 0 w 833511"/>
              <a:gd name="connsiteY3" fmla="*/ 384908 h 1649242"/>
              <a:gd name="connsiteX4" fmla="*/ 134816 w 833511"/>
              <a:gd name="connsiteY4" fmla="*/ 1649242 h 1649242"/>
              <a:gd name="connsiteX0" fmla="*/ 108439 w 833511"/>
              <a:gd name="connsiteY0" fmla="*/ 1675619 h 1675619"/>
              <a:gd name="connsiteX1" fmla="*/ 833511 w 833511"/>
              <a:gd name="connsiteY1" fmla="*/ 1411264 h 1675619"/>
              <a:gd name="connsiteX2" fmla="*/ 685800 w 833511"/>
              <a:gd name="connsiteY2" fmla="*/ 0 h 1675619"/>
              <a:gd name="connsiteX3" fmla="*/ 0 w 833511"/>
              <a:gd name="connsiteY3" fmla="*/ 384908 h 1675619"/>
              <a:gd name="connsiteX4" fmla="*/ 108439 w 833511"/>
              <a:gd name="connsiteY4" fmla="*/ 1675619 h 1675619"/>
              <a:gd name="connsiteX0" fmla="*/ 108439 w 833511"/>
              <a:gd name="connsiteY0" fmla="*/ 1814956 h 1814956"/>
              <a:gd name="connsiteX1" fmla="*/ 833511 w 833511"/>
              <a:gd name="connsiteY1" fmla="*/ 1550601 h 1814956"/>
              <a:gd name="connsiteX2" fmla="*/ 650966 w 833511"/>
              <a:gd name="connsiteY2" fmla="*/ 0 h 1814956"/>
              <a:gd name="connsiteX3" fmla="*/ 0 w 833511"/>
              <a:gd name="connsiteY3" fmla="*/ 524245 h 1814956"/>
              <a:gd name="connsiteX4" fmla="*/ 108439 w 833511"/>
              <a:gd name="connsiteY4" fmla="*/ 1814956 h 1814956"/>
              <a:gd name="connsiteX0" fmla="*/ 108439 w 816094"/>
              <a:gd name="connsiteY0" fmla="*/ 1814956 h 1814956"/>
              <a:gd name="connsiteX1" fmla="*/ 816094 w 816094"/>
              <a:gd name="connsiteY1" fmla="*/ 1463515 h 1814956"/>
              <a:gd name="connsiteX2" fmla="*/ 650966 w 816094"/>
              <a:gd name="connsiteY2" fmla="*/ 0 h 1814956"/>
              <a:gd name="connsiteX3" fmla="*/ 0 w 816094"/>
              <a:gd name="connsiteY3" fmla="*/ 524245 h 1814956"/>
              <a:gd name="connsiteX4" fmla="*/ 108439 w 816094"/>
              <a:gd name="connsiteY4" fmla="*/ 1814956 h 1814956"/>
              <a:gd name="connsiteX0" fmla="*/ 108439 w 816094"/>
              <a:gd name="connsiteY0" fmla="*/ 1814956 h 1814956"/>
              <a:gd name="connsiteX1" fmla="*/ 816094 w 816094"/>
              <a:gd name="connsiteY1" fmla="*/ 1454806 h 1814956"/>
              <a:gd name="connsiteX2" fmla="*/ 650966 w 816094"/>
              <a:gd name="connsiteY2" fmla="*/ 0 h 1814956"/>
              <a:gd name="connsiteX3" fmla="*/ 0 w 816094"/>
              <a:gd name="connsiteY3" fmla="*/ 524245 h 1814956"/>
              <a:gd name="connsiteX4" fmla="*/ 108439 w 816094"/>
              <a:gd name="connsiteY4" fmla="*/ 1814956 h 1814956"/>
              <a:gd name="connsiteX0" fmla="*/ 134564 w 816094"/>
              <a:gd name="connsiteY0" fmla="*/ 1849790 h 1849790"/>
              <a:gd name="connsiteX1" fmla="*/ 816094 w 816094"/>
              <a:gd name="connsiteY1" fmla="*/ 1454806 h 1849790"/>
              <a:gd name="connsiteX2" fmla="*/ 650966 w 816094"/>
              <a:gd name="connsiteY2" fmla="*/ 0 h 1849790"/>
              <a:gd name="connsiteX3" fmla="*/ 0 w 816094"/>
              <a:gd name="connsiteY3" fmla="*/ 524245 h 1849790"/>
              <a:gd name="connsiteX4" fmla="*/ 134564 w 816094"/>
              <a:gd name="connsiteY4" fmla="*/ 1849790 h 184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094" h="1849790">
                <a:moveTo>
                  <a:pt x="134564" y="1849790"/>
                </a:moveTo>
                <a:lnTo>
                  <a:pt x="816094" y="1454806"/>
                </a:lnTo>
                <a:lnTo>
                  <a:pt x="650966" y="0"/>
                </a:lnTo>
                <a:lnTo>
                  <a:pt x="0" y="524245"/>
                </a:lnTo>
                <a:lnTo>
                  <a:pt x="134564" y="184979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6316F06-5E45-467B-9CB3-7186E15B91FC}"/>
              </a:ext>
            </a:extLst>
          </p:cNvPr>
          <p:cNvSpPr txBox="1"/>
          <p:nvPr/>
        </p:nvSpPr>
        <p:spPr>
          <a:xfrm rot="21230256">
            <a:off x="11289827" y="482750"/>
            <a:ext cx="594675" cy="114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</a:p>
          <a:p>
            <a:endParaRPr lang="fr-F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C2104E3-D23D-4496-80B5-478CF138A56E}"/>
              </a:ext>
            </a:extLst>
          </p:cNvPr>
          <p:cNvSpPr txBox="1"/>
          <p:nvPr/>
        </p:nvSpPr>
        <p:spPr>
          <a:xfrm rot="20919414">
            <a:off x="10963353" y="740236"/>
            <a:ext cx="594675" cy="96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F083084-D7CC-4D2A-91DD-71E5BD4C2887}"/>
              </a:ext>
            </a:extLst>
          </p:cNvPr>
          <p:cNvSpPr/>
          <p:nvPr/>
        </p:nvSpPr>
        <p:spPr>
          <a:xfrm>
            <a:off x="10526486" y="3176636"/>
            <a:ext cx="1675039" cy="3228975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  <a:gd name="connsiteX0" fmla="*/ 1605371 w 1605371"/>
              <a:gd name="connsiteY0" fmla="*/ 3228975 h 3228975"/>
              <a:gd name="connsiteX1" fmla="*/ 1595846 w 1605371"/>
              <a:gd name="connsiteY1" fmla="*/ 0 h 3228975"/>
              <a:gd name="connsiteX2" fmla="*/ 0 w 1605371"/>
              <a:gd name="connsiteY2" fmla="*/ 478699 h 3228975"/>
              <a:gd name="connsiteX3" fmla="*/ 119471 w 1605371"/>
              <a:gd name="connsiteY3" fmla="*/ 2981325 h 3228975"/>
              <a:gd name="connsiteX4" fmla="*/ 1605371 w 1605371"/>
              <a:gd name="connsiteY4" fmla="*/ 3228975 h 3228975"/>
              <a:gd name="connsiteX0" fmla="*/ 1675039 w 1675039"/>
              <a:gd name="connsiteY0" fmla="*/ 3228975 h 3228975"/>
              <a:gd name="connsiteX1" fmla="*/ 1665514 w 1675039"/>
              <a:gd name="connsiteY1" fmla="*/ 0 h 3228975"/>
              <a:gd name="connsiteX2" fmla="*/ 0 w 1675039"/>
              <a:gd name="connsiteY2" fmla="*/ 522242 h 3228975"/>
              <a:gd name="connsiteX3" fmla="*/ 189139 w 1675039"/>
              <a:gd name="connsiteY3" fmla="*/ 2981325 h 3228975"/>
              <a:gd name="connsiteX4" fmla="*/ 1675039 w 1675039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039" h="3228975">
                <a:moveTo>
                  <a:pt x="1675039" y="3228975"/>
                </a:moveTo>
                <a:lnTo>
                  <a:pt x="1665514" y="0"/>
                </a:lnTo>
                <a:lnTo>
                  <a:pt x="0" y="522242"/>
                </a:lnTo>
                <a:lnTo>
                  <a:pt x="189139" y="2981325"/>
                </a:lnTo>
                <a:lnTo>
                  <a:pt x="1675039" y="3228975"/>
                </a:lnTo>
                <a:close/>
              </a:path>
            </a:pathLst>
          </a:custGeom>
          <a:blipFill dpi="0" rotWithShape="1">
            <a:blip r:embed="rId6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hlinkClick r:id="rId7" action="ppaction://hlinksldjump"/>
            <a:extLst>
              <a:ext uri="{FF2B5EF4-FFF2-40B4-BE49-F238E27FC236}">
                <a16:creationId xmlns:a16="http://schemas.microsoft.com/office/drawing/2014/main" id="{33E2FD56-F2C5-4D6C-AB4A-22CDB6770022}"/>
              </a:ext>
            </a:extLst>
          </p:cNvPr>
          <p:cNvSpPr txBox="1"/>
          <p:nvPr/>
        </p:nvSpPr>
        <p:spPr>
          <a:xfrm>
            <a:off x="3173262" y="6409554"/>
            <a:ext cx="702648" cy="40862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3C+</a:t>
            </a:r>
          </a:p>
        </p:txBody>
      </p:sp>
      <p:sp>
        <p:nvSpPr>
          <p:cNvPr id="20" name="ZoneTexte 19">
            <a:hlinkClick r:id="rId7" action="ppaction://hlinksldjump"/>
            <a:extLst>
              <a:ext uri="{FF2B5EF4-FFF2-40B4-BE49-F238E27FC236}">
                <a16:creationId xmlns:a16="http://schemas.microsoft.com/office/drawing/2014/main" id="{124B98A0-CACA-4FDC-8923-A285D917CF61}"/>
              </a:ext>
            </a:extLst>
          </p:cNvPr>
          <p:cNvSpPr txBox="1"/>
          <p:nvPr/>
        </p:nvSpPr>
        <p:spPr>
          <a:xfrm>
            <a:off x="4853423" y="6409554"/>
            <a:ext cx="689728" cy="408623"/>
          </a:xfrm>
          <a:prstGeom prst="roundRect">
            <a:avLst/>
          </a:prstGeom>
          <a:ln w="38100">
            <a:solidFill>
              <a:srgbClr val="FC70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3B</a:t>
            </a:r>
          </a:p>
        </p:txBody>
      </p:sp>
      <p:sp>
        <p:nvSpPr>
          <p:cNvPr id="21" name="ZoneTexte 20">
            <a:hlinkClick r:id="rId8" action="ppaction://hlinksldjump"/>
            <a:extLst>
              <a:ext uri="{FF2B5EF4-FFF2-40B4-BE49-F238E27FC236}">
                <a16:creationId xmlns:a16="http://schemas.microsoft.com/office/drawing/2014/main" id="{6DD1A7F1-30E1-4E67-A1E0-261ACCE06105}"/>
              </a:ext>
            </a:extLst>
          </p:cNvPr>
          <p:cNvSpPr txBox="1"/>
          <p:nvPr/>
        </p:nvSpPr>
        <p:spPr>
          <a:xfrm>
            <a:off x="6715025" y="6433041"/>
            <a:ext cx="702648" cy="40862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3C+</a:t>
            </a:r>
          </a:p>
        </p:txBody>
      </p:sp>
      <p:sp>
        <p:nvSpPr>
          <p:cNvPr id="26" name="Bouton d’action : accueil 2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E047322-E15C-4787-8FB4-BC410829238C}"/>
              </a:ext>
            </a:extLst>
          </p:cNvPr>
          <p:cNvSpPr/>
          <p:nvPr/>
        </p:nvSpPr>
        <p:spPr>
          <a:xfrm>
            <a:off x="110319" y="4773648"/>
            <a:ext cx="909496" cy="6570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hlinkClick r:id="rId9" tooltip="Site GAME_VI"/>
            <a:extLst>
              <a:ext uri="{FF2B5EF4-FFF2-40B4-BE49-F238E27FC236}">
                <a16:creationId xmlns:a16="http://schemas.microsoft.com/office/drawing/2014/main" id="{D32BE7D6-BF1B-4B96-A30C-240FBD047F7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4" y="5847898"/>
            <a:ext cx="812819" cy="555598"/>
          </a:xfrm>
          <a:prstGeom prst="rect">
            <a:avLst/>
          </a:prstGeom>
        </p:spPr>
      </p:pic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DD2B0BF4-019E-4FA7-BD51-F9238AF092B2}"/>
              </a:ext>
            </a:extLst>
          </p:cNvPr>
          <p:cNvSpPr/>
          <p:nvPr/>
        </p:nvSpPr>
        <p:spPr>
          <a:xfrm>
            <a:off x="1137669" y="226433"/>
            <a:ext cx="1443170" cy="6611596"/>
          </a:xfrm>
          <a:custGeom>
            <a:avLst/>
            <a:gdLst>
              <a:gd name="connsiteX0" fmla="*/ 101909 w 1124374"/>
              <a:gd name="connsiteY0" fmla="*/ 6791498 h 6791498"/>
              <a:gd name="connsiteX1" fmla="*/ 43720 w 1124374"/>
              <a:gd name="connsiteY1" fmla="*/ 6134792 h 6791498"/>
              <a:gd name="connsiteX2" fmla="*/ 667174 w 1124374"/>
              <a:gd name="connsiteY2" fmla="*/ 5436523 h 6791498"/>
              <a:gd name="connsiteX3" fmla="*/ 642236 w 1124374"/>
              <a:gd name="connsiteY3" fmla="*/ 4355869 h 6791498"/>
              <a:gd name="connsiteX4" fmla="*/ 509232 w 1124374"/>
              <a:gd name="connsiteY4" fmla="*/ 3399905 h 6791498"/>
              <a:gd name="connsiteX5" fmla="*/ 725363 w 1124374"/>
              <a:gd name="connsiteY5" fmla="*/ 2593570 h 6791498"/>
              <a:gd name="connsiteX6" fmla="*/ 1024621 w 1124374"/>
              <a:gd name="connsiteY6" fmla="*/ 1620981 h 6791498"/>
              <a:gd name="connsiteX7" fmla="*/ 1016309 w 1124374"/>
              <a:gd name="connsiteY7" fmla="*/ 623454 h 6791498"/>
              <a:gd name="connsiteX8" fmla="*/ 1124374 w 1124374"/>
              <a:gd name="connsiteY8" fmla="*/ 0 h 6791498"/>
              <a:gd name="connsiteX0" fmla="*/ 602259 w 1080672"/>
              <a:gd name="connsiteY0" fmla="*/ 6764989 h 6764989"/>
              <a:gd name="connsiteX1" fmla="*/ 18 w 1080672"/>
              <a:gd name="connsiteY1" fmla="*/ 6134792 h 6764989"/>
              <a:gd name="connsiteX2" fmla="*/ 623472 w 1080672"/>
              <a:gd name="connsiteY2" fmla="*/ 5436523 h 6764989"/>
              <a:gd name="connsiteX3" fmla="*/ 598534 w 1080672"/>
              <a:gd name="connsiteY3" fmla="*/ 4355869 h 6764989"/>
              <a:gd name="connsiteX4" fmla="*/ 465530 w 1080672"/>
              <a:gd name="connsiteY4" fmla="*/ 3399905 h 6764989"/>
              <a:gd name="connsiteX5" fmla="*/ 681661 w 1080672"/>
              <a:gd name="connsiteY5" fmla="*/ 2593570 h 6764989"/>
              <a:gd name="connsiteX6" fmla="*/ 980919 w 1080672"/>
              <a:gd name="connsiteY6" fmla="*/ 1620981 h 6764989"/>
              <a:gd name="connsiteX7" fmla="*/ 972607 w 1080672"/>
              <a:gd name="connsiteY7" fmla="*/ 623454 h 6764989"/>
              <a:gd name="connsiteX8" fmla="*/ 1080672 w 1080672"/>
              <a:gd name="connsiteY8" fmla="*/ 0 h 6764989"/>
              <a:gd name="connsiteX0" fmla="*/ 137834 w 616247"/>
              <a:gd name="connsiteY0" fmla="*/ 6764989 h 6764989"/>
              <a:gd name="connsiteX1" fmla="*/ 14359 w 616247"/>
              <a:gd name="connsiteY1" fmla="*/ 6125957 h 6764989"/>
              <a:gd name="connsiteX2" fmla="*/ 159047 w 616247"/>
              <a:gd name="connsiteY2" fmla="*/ 5436523 h 6764989"/>
              <a:gd name="connsiteX3" fmla="*/ 134109 w 616247"/>
              <a:gd name="connsiteY3" fmla="*/ 4355869 h 6764989"/>
              <a:gd name="connsiteX4" fmla="*/ 1105 w 616247"/>
              <a:gd name="connsiteY4" fmla="*/ 3399905 h 6764989"/>
              <a:gd name="connsiteX5" fmla="*/ 217236 w 616247"/>
              <a:gd name="connsiteY5" fmla="*/ 2593570 h 6764989"/>
              <a:gd name="connsiteX6" fmla="*/ 516494 w 616247"/>
              <a:gd name="connsiteY6" fmla="*/ 1620981 h 6764989"/>
              <a:gd name="connsiteX7" fmla="*/ 508182 w 616247"/>
              <a:gd name="connsiteY7" fmla="*/ 623454 h 6764989"/>
              <a:gd name="connsiteX8" fmla="*/ 616247 w 616247"/>
              <a:gd name="connsiteY8" fmla="*/ 0 h 6764989"/>
              <a:gd name="connsiteX0" fmla="*/ 138035 w 616448"/>
              <a:gd name="connsiteY0" fmla="*/ 6764989 h 6764989"/>
              <a:gd name="connsiteX1" fmla="*/ 14560 w 616448"/>
              <a:gd name="connsiteY1" fmla="*/ 6125957 h 6764989"/>
              <a:gd name="connsiteX2" fmla="*/ 159248 w 616448"/>
              <a:gd name="connsiteY2" fmla="*/ 5436523 h 6764989"/>
              <a:gd name="connsiteX3" fmla="*/ 283356 w 616448"/>
              <a:gd name="connsiteY3" fmla="*/ 4847592 h 6764989"/>
              <a:gd name="connsiteX4" fmla="*/ 134310 w 616448"/>
              <a:gd name="connsiteY4" fmla="*/ 4355869 h 6764989"/>
              <a:gd name="connsiteX5" fmla="*/ 1306 w 616448"/>
              <a:gd name="connsiteY5" fmla="*/ 3399905 h 6764989"/>
              <a:gd name="connsiteX6" fmla="*/ 217437 w 616448"/>
              <a:gd name="connsiteY6" fmla="*/ 2593570 h 6764989"/>
              <a:gd name="connsiteX7" fmla="*/ 516695 w 616448"/>
              <a:gd name="connsiteY7" fmla="*/ 1620981 h 6764989"/>
              <a:gd name="connsiteX8" fmla="*/ 508383 w 616448"/>
              <a:gd name="connsiteY8" fmla="*/ 623454 h 6764989"/>
              <a:gd name="connsiteX9" fmla="*/ 616448 w 616448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493997 w 602062"/>
              <a:gd name="connsiteY8" fmla="*/ 623454 h 6764989"/>
              <a:gd name="connsiteX9" fmla="*/ 602062 w 602062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348764 w 602062"/>
              <a:gd name="connsiteY8" fmla="*/ 1083485 h 6764989"/>
              <a:gd name="connsiteX9" fmla="*/ 493997 w 602062"/>
              <a:gd name="connsiteY9" fmla="*/ 623454 h 6764989"/>
              <a:gd name="connsiteX10" fmla="*/ 602062 w 602062"/>
              <a:gd name="connsiteY10" fmla="*/ 0 h 6764989"/>
              <a:gd name="connsiteX0" fmla="*/ 123649 w 504603"/>
              <a:gd name="connsiteY0" fmla="*/ 6791497 h 6791497"/>
              <a:gd name="connsiteX1" fmla="*/ 174 w 504603"/>
              <a:gd name="connsiteY1" fmla="*/ 6152465 h 6791497"/>
              <a:gd name="connsiteX2" fmla="*/ 144862 w 504603"/>
              <a:gd name="connsiteY2" fmla="*/ 5463031 h 6791497"/>
              <a:gd name="connsiteX3" fmla="*/ 268970 w 504603"/>
              <a:gd name="connsiteY3" fmla="*/ 4874100 h 6791497"/>
              <a:gd name="connsiteX4" fmla="*/ 119924 w 504603"/>
              <a:gd name="connsiteY4" fmla="*/ 4382377 h 6791497"/>
              <a:gd name="connsiteX5" fmla="*/ 197287 w 504603"/>
              <a:gd name="connsiteY5" fmla="*/ 3435249 h 6791497"/>
              <a:gd name="connsiteX6" fmla="*/ 203051 w 504603"/>
              <a:gd name="connsiteY6" fmla="*/ 2620078 h 6791497"/>
              <a:gd name="connsiteX7" fmla="*/ 502309 w 504603"/>
              <a:gd name="connsiteY7" fmla="*/ 1647489 h 6791497"/>
              <a:gd name="connsiteX8" fmla="*/ 348764 w 504603"/>
              <a:gd name="connsiteY8" fmla="*/ 1109993 h 6791497"/>
              <a:gd name="connsiteX9" fmla="*/ 493997 w 504603"/>
              <a:gd name="connsiteY9" fmla="*/ 649962 h 6791497"/>
              <a:gd name="connsiteX10" fmla="*/ 485998 w 504603"/>
              <a:gd name="connsiteY10" fmla="*/ 0 h 6791497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747144 w 747144"/>
              <a:gd name="connsiteY10" fmla="*/ 0 h 6844512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631671 w 747144"/>
              <a:gd name="connsiteY10" fmla="*/ 491477 h 6844512"/>
              <a:gd name="connsiteX11" fmla="*/ 747144 w 747144"/>
              <a:gd name="connsiteY11" fmla="*/ 0 h 6844512"/>
              <a:gd name="connsiteX0" fmla="*/ 123649 w 1225231"/>
              <a:gd name="connsiteY0" fmla="*/ 6844512 h 6844512"/>
              <a:gd name="connsiteX1" fmla="*/ 174 w 1225231"/>
              <a:gd name="connsiteY1" fmla="*/ 6205480 h 6844512"/>
              <a:gd name="connsiteX2" fmla="*/ 144862 w 1225231"/>
              <a:gd name="connsiteY2" fmla="*/ 5516046 h 6844512"/>
              <a:gd name="connsiteX3" fmla="*/ 268970 w 1225231"/>
              <a:gd name="connsiteY3" fmla="*/ 4927115 h 6844512"/>
              <a:gd name="connsiteX4" fmla="*/ 119924 w 1225231"/>
              <a:gd name="connsiteY4" fmla="*/ 4435392 h 6844512"/>
              <a:gd name="connsiteX5" fmla="*/ 197287 w 1225231"/>
              <a:gd name="connsiteY5" fmla="*/ 3488264 h 6844512"/>
              <a:gd name="connsiteX6" fmla="*/ 203051 w 1225231"/>
              <a:gd name="connsiteY6" fmla="*/ 2673093 h 6844512"/>
              <a:gd name="connsiteX7" fmla="*/ 502309 w 1225231"/>
              <a:gd name="connsiteY7" fmla="*/ 1700504 h 6844512"/>
              <a:gd name="connsiteX8" fmla="*/ 348764 w 1225231"/>
              <a:gd name="connsiteY8" fmla="*/ 1163008 h 6844512"/>
              <a:gd name="connsiteX9" fmla="*/ 1222888 w 1225231"/>
              <a:gd name="connsiteY9" fmla="*/ 985140 h 6844512"/>
              <a:gd name="connsiteX10" fmla="*/ 631671 w 1225231"/>
              <a:gd name="connsiteY10" fmla="*/ 491477 h 6844512"/>
              <a:gd name="connsiteX11" fmla="*/ 747144 w 1225231"/>
              <a:gd name="connsiteY11" fmla="*/ 0 h 6844512"/>
              <a:gd name="connsiteX0" fmla="*/ 123649 w 1222953"/>
              <a:gd name="connsiteY0" fmla="*/ 6844512 h 6844512"/>
              <a:gd name="connsiteX1" fmla="*/ 174 w 1222953"/>
              <a:gd name="connsiteY1" fmla="*/ 6205480 h 6844512"/>
              <a:gd name="connsiteX2" fmla="*/ 144862 w 1222953"/>
              <a:gd name="connsiteY2" fmla="*/ 5516046 h 6844512"/>
              <a:gd name="connsiteX3" fmla="*/ 268970 w 1222953"/>
              <a:gd name="connsiteY3" fmla="*/ 4927115 h 6844512"/>
              <a:gd name="connsiteX4" fmla="*/ 119924 w 1222953"/>
              <a:gd name="connsiteY4" fmla="*/ 4435392 h 6844512"/>
              <a:gd name="connsiteX5" fmla="*/ 197287 w 1222953"/>
              <a:gd name="connsiteY5" fmla="*/ 3488264 h 6844512"/>
              <a:gd name="connsiteX6" fmla="*/ 203051 w 1222953"/>
              <a:gd name="connsiteY6" fmla="*/ 2673093 h 6844512"/>
              <a:gd name="connsiteX7" fmla="*/ 502309 w 1222953"/>
              <a:gd name="connsiteY7" fmla="*/ 1700504 h 6844512"/>
              <a:gd name="connsiteX8" fmla="*/ 586612 w 1222953"/>
              <a:gd name="connsiteY8" fmla="*/ 1044681 h 6844512"/>
              <a:gd name="connsiteX9" fmla="*/ 1222888 w 1222953"/>
              <a:gd name="connsiteY9" fmla="*/ 985140 h 6844512"/>
              <a:gd name="connsiteX10" fmla="*/ 631671 w 1222953"/>
              <a:gd name="connsiteY10" fmla="*/ 491477 h 6844512"/>
              <a:gd name="connsiteX11" fmla="*/ 747144 w 1222953"/>
              <a:gd name="connsiteY11" fmla="*/ 0 h 6844512"/>
              <a:gd name="connsiteX0" fmla="*/ 123649 w 1242597"/>
              <a:gd name="connsiteY0" fmla="*/ 6844512 h 6844512"/>
              <a:gd name="connsiteX1" fmla="*/ 174 w 1242597"/>
              <a:gd name="connsiteY1" fmla="*/ 6205480 h 6844512"/>
              <a:gd name="connsiteX2" fmla="*/ 144862 w 1242597"/>
              <a:gd name="connsiteY2" fmla="*/ 5516046 h 6844512"/>
              <a:gd name="connsiteX3" fmla="*/ 268970 w 1242597"/>
              <a:gd name="connsiteY3" fmla="*/ 4927115 h 6844512"/>
              <a:gd name="connsiteX4" fmla="*/ 119924 w 1242597"/>
              <a:gd name="connsiteY4" fmla="*/ 4435392 h 6844512"/>
              <a:gd name="connsiteX5" fmla="*/ 197287 w 1242597"/>
              <a:gd name="connsiteY5" fmla="*/ 3488264 h 6844512"/>
              <a:gd name="connsiteX6" fmla="*/ 203051 w 1242597"/>
              <a:gd name="connsiteY6" fmla="*/ 2673093 h 6844512"/>
              <a:gd name="connsiteX7" fmla="*/ 502309 w 1242597"/>
              <a:gd name="connsiteY7" fmla="*/ 1700504 h 6844512"/>
              <a:gd name="connsiteX8" fmla="*/ 586612 w 1242597"/>
              <a:gd name="connsiteY8" fmla="*/ 1044681 h 6844512"/>
              <a:gd name="connsiteX9" fmla="*/ 1222888 w 1242597"/>
              <a:gd name="connsiteY9" fmla="*/ 985140 h 6844512"/>
              <a:gd name="connsiteX10" fmla="*/ 1115040 w 1242597"/>
              <a:gd name="connsiteY10" fmla="*/ 391354 h 6844512"/>
              <a:gd name="connsiteX11" fmla="*/ 747144 w 1242597"/>
              <a:gd name="connsiteY11" fmla="*/ 0 h 6844512"/>
              <a:gd name="connsiteX0" fmla="*/ 123649 w 1242597"/>
              <a:gd name="connsiteY0" fmla="*/ 6844512 h 6844512"/>
              <a:gd name="connsiteX1" fmla="*/ 174 w 1242597"/>
              <a:gd name="connsiteY1" fmla="*/ 6205480 h 6844512"/>
              <a:gd name="connsiteX2" fmla="*/ 144862 w 1242597"/>
              <a:gd name="connsiteY2" fmla="*/ 5516046 h 6844512"/>
              <a:gd name="connsiteX3" fmla="*/ 268970 w 1242597"/>
              <a:gd name="connsiteY3" fmla="*/ 4927115 h 6844512"/>
              <a:gd name="connsiteX4" fmla="*/ 119924 w 1242597"/>
              <a:gd name="connsiteY4" fmla="*/ 4435392 h 6844512"/>
              <a:gd name="connsiteX5" fmla="*/ 197287 w 1242597"/>
              <a:gd name="connsiteY5" fmla="*/ 3488264 h 6844512"/>
              <a:gd name="connsiteX6" fmla="*/ 747801 w 1242597"/>
              <a:gd name="connsiteY6" fmla="*/ 2700400 h 6844512"/>
              <a:gd name="connsiteX7" fmla="*/ 502309 w 1242597"/>
              <a:gd name="connsiteY7" fmla="*/ 1700504 h 6844512"/>
              <a:gd name="connsiteX8" fmla="*/ 586612 w 1242597"/>
              <a:gd name="connsiteY8" fmla="*/ 1044681 h 6844512"/>
              <a:gd name="connsiteX9" fmla="*/ 1222888 w 1242597"/>
              <a:gd name="connsiteY9" fmla="*/ 985140 h 6844512"/>
              <a:gd name="connsiteX10" fmla="*/ 1115040 w 1242597"/>
              <a:gd name="connsiteY10" fmla="*/ 391354 h 6844512"/>
              <a:gd name="connsiteX11" fmla="*/ 747144 w 1242597"/>
              <a:gd name="connsiteY11" fmla="*/ 0 h 6844512"/>
              <a:gd name="connsiteX0" fmla="*/ 123649 w 1242597"/>
              <a:gd name="connsiteY0" fmla="*/ 6844512 h 6844512"/>
              <a:gd name="connsiteX1" fmla="*/ 174 w 1242597"/>
              <a:gd name="connsiteY1" fmla="*/ 6205480 h 6844512"/>
              <a:gd name="connsiteX2" fmla="*/ 144862 w 1242597"/>
              <a:gd name="connsiteY2" fmla="*/ 5516046 h 6844512"/>
              <a:gd name="connsiteX3" fmla="*/ 268970 w 1242597"/>
              <a:gd name="connsiteY3" fmla="*/ 4927115 h 6844512"/>
              <a:gd name="connsiteX4" fmla="*/ 119924 w 1242597"/>
              <a:gd name="connsiteY4" fmla="*/ 4435392 h 6844512"/>
              <a:gd name="connsiteX5" fmla="*/ 657639 w 1242597"/>
              <a:gd name="connsiteY5" fmla="*/ 3934264 h 6844512"/>
              <a:gd name="connsiteX6" fmla="*/ 747801 w 1242597"/>
              <a:gd name="connsiteY6" fmla="*/ 2700400 h 6844512"/>
              <a:gd name="connsiteX7" fmla="*/ 502309 w 1242597"/>
              <a:gd name="connsiteY7" fmla="*/ 1700504 h 6844512"/>
              <a:gd name="connsiteX8" fmla="*/ 586612 w 1242597"/>
              <a:gd name="connsiteY8" fmla="*/ 1044681 h 6844512"/>
              <a:gd name="connsiteX9" fmla="*/ 1222888 w 1242597"/>
              <a:gd name="connsiteY9" fmla="*/ 985140 h 6844512"/>
              <a:gd name="connsiteX10" fmla="*/ 1115040 w 1242597"/>
              <a:gd name="connsiteY10" fmla="*/ 391354 h 6844512"/>
              <a:gd name="connsiteX11" fmla="*/ 747144 w 1242597"/>
              <a:gd name="connsiteY11" fmla="*/ 0 h 6844512"/>
              <a:gd name="connsiteX0" fmla="*/ 140423 w 1259371"/>
              <a:gd name="connsiteY0" fmla="*/ 6844512 h 6844512"/>
              <a:gd name="connsiteX1" fmla="*/ 16948 w 1259371"/>
              <a:gd name="connsiteY1" fmla="*/ 6205480 h 6844512"/>
              <a:gd name="connsiteX2" fmla="*/ 491555 w 1259371"/>
              <a:gd name="connsiteY2" fmla="*/ 5443229 h 6844512"/>
              <a:gd name="connsiteX3" fmla="*/ 285744 w 1259371"/>
              <a:gd name="connsiteY3" fmla="*/ 4927115 h 6844512"/>
              <a:gd name="connsiteX4" fmla="*/ 136698 w 1259371"/>
              <a:gd name="connsiteY4" fmla="*/ 4435392 h 6844512"/>
              <a:gd name="connsiteX5" fmla="*/ 674413 w 1259371"/>
              <a:gd name="connsiteY5" fmla="*/ 3934264 h 6844512"/>
              <a:gd name="connsiteX6" fmla="*/ 764575 w 1259371"/>
              <a:gd name="connsiteY6" fmla="*/ 2700400 h 6844512"/>
              <a:gd name="connsiteX7" fmla="*/ 519083 w 1259371"/>
              <a:gd name="connsiteY7" fmla="*/ 1700504 h 6844512"/>
              <a:gd name="connsiteX8" fmla="*/ 603386 w 1259371"/>
              <a:gd name="connsiteY8" fmla="*/ 1044681 h 6844512"/>
              <a:gd name="connsiteX9" fmla="*/ 1239662 w 1259371"/>
              <a:gd name="connsiteY9" fmla="*/ 985140 h 6844512"/>
              <a:gd name="connsiteX10" fmla="*/ 1131814 w 1259371"/>
              <a:gd name="connsiteY10" fmla="*/ 391354 h 6844512"/>
              <a:gd name="connsiteX11" fmla="*/ 763918 w 1259371"/>
              <a:gd name="connsiteY11" fmla="*/ 0 h 684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9371" h="6844512">
                <a:moveTo>
                  <a:pt x="140423" y="6844512"/>
                </a:moveTo>
                <a:cubicBezTo>
                  <a:pt x="64223" y="6629073"/>
                  <a:pt x="-41574" y="6439027"/>
                  <a:pt x="16948" y="6205480"/>
                </a:cubicBezTo>
                <a:cubicBezTo>
                  <a:pt x="75470" y="5971933"/>
                  <a:pt x="446756" y="5656290"/>
                  <a:pt x="491555" y="5443229"/>
                </a:cubicBezTo>
                <a:cubicBezTo>
                  <a:pt x="536354" y="5230168"/>
                  <a:pt x="344887" y="5095088"/>
                  <a:pt x="285744" y="4927115"/>
                </a:cubicBezTo>
                <a:cubicBezTo>
                  <a:pt x="226601" y="4759142"/>
                  <a:pt x="71920" y="4600867"/>
                  <a:pt x="136698" y="4435392"/>
                </a:cubicBezTo>
                <a:cubicBezTo>
                  <a:pt x="201476" y="4269917"/>
                  <a:pt x="569767" y="4223429"/>
                  <a:pt x="674413" y="3934264"/>
                </a:cubicBezTo>
                <a:cubicBezTo>
                  <a:pt x="779059" y="3645099"/>
                  <a:pt x="790463" y="3072693"/>
                  <a:pt x="764575" y="2700400"/>
                </a:cubicBezTo>
                <a:cubicBezTo>
                  <a:pt x="738687" y="2328107"/>
                  <a:pt x="545948" y="1976457"/>
                  <a:pt x="519083" y="1700504"/>
                </a:cubicBezTo>
                <a:cubicBezTo>
                  <a:pt x="492218" y="1424551"/>
                  <a:pt x="483290" y="1163908"/>
                  <a:pt x="603386" y="1044681"/>
                </a:cubicBezTo>
                <a:cubicBezTo>
                  <a:pt x="723482" y="925454"/>
                  <a:pt x="1151591" y="1094028"/>
                  <a:pt x="1239662" y="985140"/>
                </a:cubicBezTo>
                <a:cubicBezTo>
                  <a:pt x="1327733" y="876252"/>
                  <a:pt x="1089623" y="508517"/>
                  <a:pt x="1131814" y="391354"/>
                </a:cubicBezTo>
                <a:cubicBezTo>
                  <a:pt x="1174005" y="274191"/>
                  <a:pt x="736209" y="77495"/>
                  <a:pt x="763918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hlinkClick r:id="rId7" action="ppaction://hlinksldjump"/>
            <a:extLst>
              <a:ext uri="{FF2B5EF4-FFF2-40B4-BE49-F238E27FC236}">
                <a16:creationId xmlns:a16="http://schemas.microsoft.com/office/drawing/2014/main" id="{8C4D75CB-A5A5-4713-A89A-3DE9E53441B6}"/>
              </a:ext>
            </a:extLst>
          </p:cNvPr>
          <p:cNvSpPr txBox="1"/>
          <p:nvPr/>
        </p:nvSpPr>
        <p:spPr>
          <a:xfrm>
            <a:off x="354149" y="6421319"/>
            <a:ext cx="702648" cy="40862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3C</a:t>
            </a:r>
          </a:p>
        </p:txBody>
      </p:sp>
      <p:sp>
        <p:nvSpPr>
          <p:cNvPr id="19" name="Bouton d’action : vide 1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4AAA07D-30BC-40D0-9DAA-51586E296827}"/>
              </a:ext>
            </a:extLst>
          </p:cNvPr>
          <p:cNvSpPr/>
          <p:nvPr/>
        </p:nvSpPr>
        <p:spPr>
          <a:xfrm>
            <a:off x="149632" y="3896417"/>
            <a:ext cx="870183" cy="657041"/>
          </a:xfrm>
          <a:prstGeom prst="actionButtonBlan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7</a:t>
            </a:r>
          </a:p>
        </p:txBody>
      </p:sp>
      <p:sp>
        <p:nvSpPr>
          <p:cNvPr id="16" name="Bouton d’action : vide 15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F43CCAD-EFC1-45A2-B8BB-0BA4D0FD26B4}"/>
              </a:ext>
            </a:extLst>
          </p:cNvPr>
          <p:cNvSpPr/>
          <p:nvPr/>
        </p:nvSpPr>
        <p:spPr>
          <a:xfrm>
            <a:off x="149632" y="1186078"/>
            <a:ext cx="870183" cy="657043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4</a:t>
            </a:r>
          </a:p>
        </p:txBody>
      </p:sp>
    </p:spTree>
    <p:extLst>
      <p:ext uri="{BB962C8B-B14F-4D97-AF65-F5344CB8AC3E}">
        <p14:creationId xmlns:p14="http://schemas.microsoft.com/office/powerpoint/2010/main" val="241725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608EFA3-0B84-4F71-A9F6-5FDCEDBA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17" y="0"/>
            <a:ext cx="12192000" cy="6858000"/>
          </a:xfrm>
          <a:prstGeom prst="rect">
            <a:avLst/>
          </a:prstGeom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C3C3AB4-1523-4BD9-B2BC-325E0EF82161}"/>
              </a:ext>
            </a:extLst>
          </p:cNvPr>
          <p:cNvSpPr/>
          <p:nvPr/>
        </p:nvSpPr>
        <p:spPr>
          <a:xfrm flipH="1">
            <a:off x="2391219" y="150944"/>
            <a:ext cx="1192103" cy="6603378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371255 w 737730"/>
              <a:gd name="connsiteY0" fmla="*/ 6696250 h 6696250"/>
              <a:gd name="connsiteX1" fmla="*/ 602132 w 737730"/>
              <a:gd name="connsiteY1" fmla="*/ 5804170 h 6696250"/>
              <a:gd name="connsiteX2" fmla="*/ 556247 w 737730"/>
              <a:gd name="connsiteY2" fmla="*/ 5190675 h 6696250"/>
              <a:gd name="connsiteX3" fmla="*/ 726006 w 737730"/>
              <a:gd name="connsiteY3" fmla="*/ 4616452 h 6696250"/>
              <a:gd name="connsiteX4" fmla="*/ 176685 w 737730"/>
              <a:gd name="connsiteY4" fmla="*/ 4233143 h 6696250"/>
              <a:gd name="connsiteX5" fmla="*/ 691037 w 737730"/>
              <a:gd name="connsiteY5" fmla="*/ 3330931 h 6696250"/>
              <a:gd name="connsiteX6" fmla="*/ 65499 w 737730"/>
              <a:gd name="connsiteY6" fmla="*/ 2437343 h 6696250"/>
              <a:gd name="connsiteX7" fmla="*/ 476934 w 737730"/>
              <a:gd name="connsiteY7" fmla="*/ 1499099 h 6696250"/>
              <a:gd name="connsiteX8" fmla="*/ 244773 w 737730"/>
              <a:gd name="connsiteY8" fmla="*/ 562335 h 6696250"/>
              <a:gd name="connsiteX9" fmla="*/ 0 w 737730"/>
              <a:gd name="connsiteY9" fmla="*/ 0 h 6696250"/>
              <a:gd name="connsiteX0" fmla="*/ 371255 w 737730"/>
              <a:gd name="connsiteY0" fmla="*/ 6696250 h 6696250"/>
              <a:gd name="connsiteX1" fmla="*/ 602132 w 737730"/>
              <a:gd name="connsiteY1" fmla="*/ 5804170 h 6696250"/>
              <a:gd name="connsiteX2" fmla="*/ 556247 w 737730"/>
              <a:gd name="connsiteY2" fmla="*/ 5190675 h 6696250"/>
              <a:gd name="connsiteX3" fmla="*/ 726006 w 737730"/>
              <a:gd name="connsiteY3" fmla="*/ 4616452 h 6696250"/>
              <a:gd name="connsiteX4" fmla="*/ 409558 w 737730"/>
              <a:gd name="connsiteY4" fmla="*/ 4011424 h 6696250"/>
              <a:gd name="connsiteX5" fmla="*/ 691037 w 737730"/>
              <a:gd name="connsiteY5" fmla="*/ 3330931 h 6696250"/>
              <a:gd name="connsiteX6" fmla="*/ 65499 w 737730"/>
              <a:gd name="connsiteY6" fmla="*/ 2437343 h 6696250"/>
              <a:gd name="connsiteX7" fmla="*/ 476934 w 737730"/>
              <a:gd name="connsiteY7" fmla="*/ 1499099 h 6696250"/>
              <a:gd name="connsiteX8" fmla="*/ 244773 w 737730"/>
              <a:gd name="connsiteY8" fmla="*/ 562335 h 6696250"/>
              <a:gd name="connsiteX9" fmla="*/ 0 w 737730"/>
              <a:gd name="connsiteY9" fmla="*/ 0 h 6696250"/>
              <a:gd name="connsiteX0" fmla="*/ 371255 w 737730"/>
              <a:gd name="connsiteY0" fmla="*/ 6696250 h 6696250"/>
              <a:gd name="connsiteX1" fmla="*/ 602132 w 737730"/>
              <a:gd name="connsiteY1" fmla="*/ 5804170 h 6696250"/>
              <a:gd name="connsiteX2" fmla="*/ 556247 w 737730"/>
              <a:gd name="connsiteY2" fmla="*/ 5190675 h 6696250"/>
              <a:gd name="connsiteX3" fmla="*/ 726006 w 737730"/>
              <a:gd name="connsiteY3" fmla="*/ 4616452 h 6696250"/>
              <a:gd name="connsiteX4" fmla="*/ 409558 w 737730"/>
              <a:gd name="connsiteY4" fmla="*/ 4011424 h 6696250"/>
              <a:gd name="connsiteX5" fmla="*/ 358362 w 737730"/>
              <a:gd name="connsiteY5" fmla="*/ 3251112 h 6696250"/>
              <a:gd name="connsiteX6" fmla="*/ 65499 w 737730"/>
              <a:gd name="connsiteY6" fmla="*/ 2437343 h 6696250"/>
              <a:gd name="connsiteX7" fmla="*/ 476934 w 737730"/>
              <a:gd name="connsiteY7" fmla="*/ 1499099 h 6696250"/>
              <a:gd name="connsiteX8" fmla="*/ 244773 w 737730"/>
              <a:gd name="connsiteY8" fmla="*/ 562335 h 6696250"/>
              <a:gd name="connsiteX9" fmla="*/ 0 w 737730"/>
              <a:gd name="connsiteY9" fmla="*/ 0 h 6696250"/>
              <a:gd name="connsiteX0" fmla="*/ 1295948 w 1662423"/>
              <a:gd name="connsiteY0" fmla="*/ 6696250 h 6696250"/>
              <a:gd name="connsiteX1" fmla="*/ 1526825 w 1662423"/>
              <a:gd name="connsiteY1" fmla="*/ 5804170 h 6696250"/>
              <a:gd name="connsiteX2" fmla="*/ 1480940 w 1662423"/>
              <a:gd name="connsiteY2" fmla="*/ 5190675 h 6696250"/>
              <a:gd name="connsiteX3" fmla="*/ 1650699 w 1662423"/>
              <a:gd name="connsiteY3" fmla="*/ 4616452 h 6696250"/>
              <a:gd name="connsiteX4" fmla="*/ 1334251 w 1662423"/>
              <a:gd name="connsiteY4" fmla="*/ 4011424 h 6696250"/>
              <a:gd name="connsiteX5" fmla="*/ 1283055 w 1662423"/>
              <a:gd name="connsiteY5" fmla="*/ 3251112 h 6696250"/>
              <a:gd name="connsiteX6" fmla="*/ 990192 w 1662423"/>
              <a:gd name="connsiteY6" fmla="*/ 2437343 h 6696250"/>
              <a:gd name="connsiteX7" fmla="*/ 3960 w 1662423"/>
              <a:gd name="connsiteY7" fmla="*/ 1911469 h 6696250"/>
              <a:gd name="connsiteX8" fmla="*/ 1401627 w 1662423"/>
              <a:gd name="connsiteY8" fmla="*/ 1499099 h 6696250"/>
              <a:gd name="connsiteX9" fmla="*/ 1169466 w 1662423"/>
              <a:gd name="connsiteY9" fmla="*/ 562335 h 6696250"/>
              <a:gd name="connsiteX10" fmla="*/ 924693 w 1662423"/>
              <a:gd name="connsiteY10" fmla="*/ 0 h 6696250"/>
              <a:gd name="connsiteX0" fmla="*/ 1295948 w 1662423"/>
              <a:gd name="connsiteY0" fmla="*/ 6696250 h 6696250"/>
              <a:gd name="connsiteX1" fmla="*/ 1526825 w 1662423"/>
              <a:gd name="connsiteY1" fmla="*/ 5804170 h 6696250"/>
              <a:gd name="connsiteX2" fmla="*/ 1480940 w 1662423"/>
              <a:gd name="connsiteY2" fmla="*/ 5190675 h 6696250"/>
              <a:gd name="connsiteX3" fmla="*/ 1650699 w 1662423"/>
              <a:gd name="connsiteY3" fmla="*/ 4616452 h 6696250"/>
              <a:gd name="connsiteX4" fmla="*/ 1334251 w 1662423"/>
              <a:gd name="connsiteY4" fmla="*/ 4011424 h 6696250"/>
              <a:gd name="connsiteX5" fmla="*/ 1283055 w 1662423"/>
              <a:gd name="connsiteY5" fmla="*/ 3251112 h 6696250"/>
              <a:gd name="connsiteX6" fmla="*/ 990192 w 1662423"/>
              <a:gd name="connsiteY6" fmla="*/ 2437343 h 6696250"/>
              <a:gd name="connsiteX7" fmla="*/ 3960 w 1662423"/>
              <a:gd name="connsiteY7" fmla="*/ 1911469 h 6696250"/>
              <a:gd name="connsiteX8" fmla="*/ 220633 w 1662423"/>
              <a:gd name="connsiteY8" fmla="*/ 1348330 h 6696250"/>
              <a:gd name="connsiteX9" fmla="*/ 1169466 w 1662423"/>
              <a:gd name="connsiteY9" fmla="*/ 562335 h 6696250"/>
              <a:gd name="connsiteX10" fmla="*/ 924693 w 1662423"/>
              <a:gd name="connsiteY10" fmla="*/ 0 h 6696250"/>
              <a:gd name="connsiteX0" fmla="*/ 1295948 w 1662423"/>
              <a:gd name="connsiteY0" fmla="*/ 6696250 h 6696250"/>
              <a:gd name="connsiteX1" fmla="*/ 1526825 w 1662423"/>
              <a:gd name="connsiteY1" fmla="*/ 5804170 h 6696250"/>
              <a:gd name="connsiteX2" fmla="*/ 1480940 w 1662423"/>
              <a:gd name="connsiteY2" fmla="*/ 5190675 h 6696250"/>
              <a:gd name="connsiteX3" fmla="*/ 1650699 w 1662423"/>
              <a:gd name="connsiteY3" fmla="*/ 4616452 h 6696250"/>
              <a:gd name="connsiteX4" fmla="*/ 1334251 w 1662423"/>
              <a:gd name="connsiteY4" fmla="*/ 4011424 h 6696250"/>
              <a:gd name="connsiteX5" fmla="*/ 1283055 w 1662423"/>
              <a:gd name="connsiteY5" fmla="*/ 3251112 h 6696250"/>
              <a:gd name="connsiteX6" fmla="*/ 990192 w 1662423"/>
              <a:gd name="connsiteY6" fmla="*/ 2437343 h 6696250"/>
              <a:gd name="connsiteX7" fmla="*/ 3960 w 1662423"/>
              <a:gd name="connsiteY7" fmla="*/ 1911469 h 6696250"/>
              <a:gd name="connsiteX8" fmla="*/ 220633 w 1662423"/>
              <a:gd name="connsiteY8" fmla="*/ 1348330 h 6696250"/>
              <a:gd name="connsiteX9" fmla="*/ 620554 w 1662423"/>
              <a:gd name="connsiteY9" fmla="*/ 588942 h 6696250"/>
              <a:gd name="connsiteX10" fmla="*/ 924693 w 1662423"/>
              <a:gd name="connsiteY10" fmla="*/ 0 h 6696250"/>
              <a:gd name="connsiteX0" fmla="*/ 2021155 w 2387630"/>
              <a:gd name="connsiteY0" fmla="*/ 7092596 h 7092596"/>
              <a:gd name="connsiteX1" fmla="*/ 2252032 w 2387630"/>
              <a:gd name="connsiteY1" fmla="*/ 6200516 h 7092596"/>
              <a:gd name="connsiteX2" fmla="*/ 2206147 w 2387630"/>
              <a:gd name="connsiteY2" fmla="*/ 5587021 h 7092596"/>
              <a:gd name="connsiteX3" fmla="*/ 2375906 w 2387630"/>
              <a:gd name="connsiteY3" fmla="*/ 5012798 h 7092596"/>
              <a:gd name="connsiteX4" fmla="*/ 2059458 w 2387630"/>
              <a:gd name="connsiteY4" fmla="*/ 4407770 h 7092596"/>
              <a:gd name="connsiteX5" fmla="*/ 2008262 w 2387630"/>
              <a:gd name="connsiteY5" fmla="*/ 3647458 h 7092596"/>
              <a:gd name="connsiteX6" fmla="*/ 1715399 w 2387630"/>
              <a:gd name="connsiteY6" fmla="*/ 2833689 h 7092596"/>
              <a:gd name="connsiteX7" fmla="*/ 729167 w 2387630"/>
              <a:gd name="connsiteY7" fmla="*/ 2307815 h 7092596"/>
              <a:gd name="connsiteX8" fmla="*/ 945840 w 2387630"/>
              <a:gd name="connsiteY8" fmla="*/ 1744676 h 7092596"/>
              <a:gd name="connsiteX9" fmla="*/ 1345761 w 2387630"/>
              <a:gd name="connsiteY9" fmla="*/ 985288 h 7092596"/>
              <a:gd name="connsiteX10" fmla="*/ 0 w 2387630"/>
              <a:gd name="connsiteY10" fmla="*/ 0 h 7092596"/>
              <a:gd name="connsiteX0" fmla="*/ 2021155 w 2387630"/>
              <a:gd name="connsiteY0" fmla="*/ 7092596 h 7092596"/>
              <a:gd name="connsiteX1" fmla="*/ 2252032 w 2387630"/>
              <a:gd name="connsiteY1" fmla="*/ 6200516 h 7092596"/>
              <a:gd name="connsiteX2" fmla="*/ 2206147 w 2387630"/>
              <a:gd name="connsiteY2" fmla="*/ 5587021 h 7092596"/>
              <a:gd name="connsiteX3" fmla="*/ 2375906 w 2387630"/>
              <a:gd name="connsiteY3" fmla="*/ 5012798 h 7092596"/>
              <a:gd name="connsiteX4" fmla="*/ 2059458 w 2387630"/>
              <a:gd name="connsiteY4" fmla="*/ 4407770 h 7092596"/>
              <a:gd name="connsiteX5" fmla="*/ 2008262 w 2387630"/>
              <a:gd name="connsiteY5" fmla="*/ 3647458 h 7092596"/>
              <a:gd name="connsiteX6" fmla="*/ 1715399 w 2387630"/>
              <a:gd name="connsiteY6" fmla="*/ 2833689 h 7092596"/>
              <a:gd name="connsiteX7" fmla="*/ 729167 w 2387630"/>
              <a:gd name="connsiteY7" fmla="*/ 2307815 h 7092596"/>
              <a:gd name="connsiteX8" fmla="*/ 945840 w 2387630"/>
              <a:gd name="connsiteY8" fmla="*/ 1744676 h 7092596"/>
              <a:gd name="connsiteX9" fmla="*/ 1037538 w 2387630"/>
              <a:gd name="connsiteY9" fmla="*/ 985288 h 7092596"/>
              <a:gd name="connsiteX10" fmla="*/ 0 w 2387630"/>
              <a:gd name="connsiteY10" fmla="*/ 0 h 7092596"/>
              <a:gd name="connsiteX0" fmla="*/ 2021155 w 2387630"/>
              <a:gd name="connsiteY0" fmla="*/ 7092596 h 7092596"/>
              <a:gd name="connsiteX1" fmla="*/ 2252032 w 2387630"/>
              <a:gd name="connsiteY1" fmla="*/ 6200516 h 7092596"/>
              <a:gd name="connsiteX2" fmla="*/ 2206147 w 2387630"/>
              <a:gd name="connsiteY2" fmla="*/ 5587021 h 7092596"/>
              <a:gd name="connsiteX3" fmla="*/ 2375906 w 2387630"/>
              <a:gd name="connsiteY3" fmla="*/ 5012798 h 7092596"/>
              <a:gd name="connsiteX4" fmla="*/ 2059458 w 2387630"/>
              <a:gd name="connsiteY4" fmla="*/ 4407770 h 7092596"/>
              <a:gd name="connsiteX5" fmla="*/ 1174247 w 2387630"/>
              <a:gd name="connsiteY5" fmla="*/ 3744128 h 7092596"/>
              <a:gd name="connsiteX6" fmla="*/ 1715399 w 2387630"/>
              <a:gd name="connsiteY6" fmla="*/ 2833689 h 7092596"/>
              <a:gd name="connsiteX7" fmla="*/ 729167 w 2387630"/>
              <a:gd name="connsiteY7" fmla="*/ 2307815 h 7092596"/>
              <a:gd name="connsiteX8" fmla="*/ 945840 w 2387630"/>
              <a:gd name="connsiteY8" fmla="*/ 1744676 h 7092596"/>
              <a:gd name="connsiteX9" fmla="*/ 1037538 w 2387630"/>
              <a:gd name="connsiteY9" fmla="*/ 985288 h 7092596"/>
              <a:gd name="connsiteX10" fmla="*/ 0 w 2387630"/>
              <a:gd name="connsiteY10" fmla="*/ 0 h 7092596"/>
              <a:gd name="connsiteX0" fmla="*/ 2021155 w 2387630"/>
              <a:gd name="connsiteY0" fmla="*/ 7092596 h 7092596"/>
              <a:gd name="connsiteX1" fmla="*/ 2252032 w 2387630"/>
              <a:gd name="connsiteY1" fmla="*/ 6200516 h 7092596"/>
              <a:gd name="connsiteX2" fmla="*/ 2206147 w 2387630"/>
              <a:gd name="connsiteY2" fmla="*/ 5587021 h 7092596"/>
              <a:gd name="connsiteX3" fmla="*/ 2375906 w 2387630"/>
              <a:gd name="connsiteY3" fmla="*/ 5012798 h 7092596"/>
              <a:gd name="connsiteX4" fmla="*/ 2059458 w 2387630"/>
              <a:gd name="connsiteY4" fmla="*/ 4407770 h 7092596"/>
              <a:gd name="connsiteX5" fmla="*/ 1174247 w 2387630"/>
              <a:gd name="connsiteY5" fmla="*/ 3744128 h 7092596"/>
              <a:gd name="connsiteX6" fmla="*/ 1080823 w 2387630"/>
              <a:gd name="connsiteY6" fmla="*/ 2862690 h 7092596"/>
              <a:gd name="connsiteX7" fmla="*/ 729167 w 2387630"/>
              <a:gd name="connsiteY7" fmla="*/ 2307815 h 7092596"/>
              <a:gd name="connsiteX8" fmla="*/ 945840 w 2387630"/>
              <a:gd name="connsiteY8" fmla="*/ 1744676 h 7092596"/>
              <a:gd name="connsiteX9" fmla="*/ 1037538 w 2387630"/>
              <a:gd name="connsiteY9" fmla="*/ 985288 h 7092596"/>
              <a:gd name="connsiteX10" fmla="*/ 0 w 2387630"/>
              <a:gd name="connsiteY10" fmla="*/ 0 h 7092596"/>
              <a:gd name="connsiteX0" fmla="*/ 2021155 w 2434977"/>
              <a:gd name="connsiteY0" fmla="*/ 7092596 h 7092596"/>
              <a:gd name="connsiteX1" fmla="*/ 2252032 w 2434977"/>
              <a:gd name="connsiteY1" fmla="*/ 6200516 h 7092596"/>
              <a:gd name="connsiteX2" fmla="*/ 2206147 w 2434977"/>
              <a:gd name="connsiteY2" fmla="*/ 5587021 h 7092596"/>
              <a:gd name="connsiteX3" fmla="*/ 2375906 w 2434977"/>
              <a:gd name="connsiteY3" fmla="*/ 5012798 h 7092596"/>
              <a:gd name="connsiteX4" fmla="*/ 1044135 w 2434977"/>
              <a:gd name="connsiteY4" fmla="*/ 4591442 h 7092596"/>
              <a:gd name="connsiteX5" fmla="*/ 1174247 w 2434977"/>
              <a:gd name="connsiteY5" fmla="*/ 3744128 h 7092596"/>
              <a:gd name="connsiteX6" fmla="*/ 1080823 w 2434977"/>
              <a:gd name="connsiteY6" fmla="*/ 2862690 h 7092596"/>
              <a:gd name="connsiteX7" fmla="*/ 729167 w 2434977"/>
              <a:gd name="connsiteY7" fmla="*/ 2307815 h 7092596"/>
              <a:gd name="connsiteX8" fmla="*/ 945840 w 2434977"/>
              <a:gd name="connsiteY8" fmla="*/ 1744676 h 7092596"/>
              <a:gd name="connsiteX9" fmla="*/ 1037538 w 2434977"/>
              <a:gd name="connsiteY9" fmla="*/ 985288 h 7092596"/>
              <a:gd name="connsiteX10" fmla="*/ 0 w 2434977"/>
              <a:gd name="connsiteY10" fmla="*/ 0 h 7092596"/>
              <a:gd name="connsiteX0" fmla="*/ 2021155 w 2269536"/>
              <a:gd name="connsiteY0" fmla="*/ 7092596 h 7092596"/>
              <a:gd name="connsiteX1" fmla="*/ 2252032 w 2269536"/>
              <a:gd name="connsiteY1" fmla="*/ 6200516 h 7092596"/>
              <a:gd name="connsiteX2" fmla="*/ 2206147 w 2269536"/>
              <a:gd name="connsiteY2" fmla="*/ 5587021 h 7092596"/>
              <a:gd name="connsiteX3" fmla="*/ 1831982 w 2269536"/>
              <a:gd name="connsiteY3" fmla="*/ 5167470 h 7092596"/>
              <a:gd name="connsiteX4" fmla="*/ 1044135 w 2269536"/>
              <a:gd name="connsiteY4" fmla="*/ 4591442 h 7092596"/>
              <a:gd name="connsiteX5" fmla="*/ 1174247 w 2269536"/>
              <a:gd name="connsiteY5" fmla="*/ 3744128 h 7092596"/>
              <a:gd name="connsiteX6" fmla="*/ 1080823 w 2269536"/>
              <a:gd name="connsiteY6" fmla="*/ 2862690 h 7092596"/>
              <a:gd name="connsiteX7" fmla="*/ 729167 w 2269536"/>
              <a:gd name="connsiteY7" fmla="*/ 2307815 h 7092596"/>
              <a:gd name="connsiteX8" fmla="*/ 945840 w 2269536"/>
              <a:gd name="connsiteY8" fmla="*/ 1744676 h 7092596"/>
              <a:gd name="connsiteX9" fmla="*/ 1037538 w 2269536"/>
              <a:gd name="connsiteY9" fmla="*/ 985288 h 7092596"/>
              <a:gd name="connsiteX10" fmla="*/ 0 w 2269536"/>
              <a:gd name="connsiteY10" fmla="*/ 0 h 7092596"/>
              <a:gd name="connsiteX0" fmla="*/ 2021155 w 2217226"/>
              <a:gd name="connsiteY0" fmla="*/ 7092596 h 7092596"/>
              <a:gd name="connsiteX1" fmla="*/ 1432662 w 2217226"/>
              <a:gd name="connsiteY1" fmla="*/ 6284172 h 7092596"/>
              <a:gd name="connsiteX2" fmla="*/ 2206147 w 2217226"/>
              <a:gd name="connsiteY2" fmla="*/ 5587021 h 7092596"/>
              <a:gd name="connsiteX3" fmla="*/ 1831982 w 2217226"/>
              <a:gd name="connsiteY3" fmla="*/ 5167470 h 7092596"/>
              <a:gd name="connsiteX4" fmla="*/ 1044135 w 2217226"/>
              <a:gd name="connsiteY4" fmla="*/ 4591442 h 7092596"/>
              <a:gd name="connsiteX5" fmla="*/ 1174247 w 2217226"/>
              <a:gd name="connsiteY5" fmla="*/ 3744128 h 7092596"/>
              <a:gd name="connsiteX6" fmla="*/ 1080823 w 2217226"/>
              <a:gd name="connsiteY6" fmla="*/ 2862690 h 7092596"/>
              <a:gd name="connsiteX7" fmla="*/ 729167 w 2217226"/>
              <a:gd name="connsiteY7" fmla="*/ 2307815 h 7092596"/>
              <a:gd name="connsiteX8" fmla="*/ 945840 w 2217226"/>
              <a:gd name="connsiteY8" fmla="*/ 1744676 h 7092596"/>
              <a:gd name="connsiteX9" fmla="*/ 1037538 w 2217226"/>
              <a:gd name="connsiteY9" fmla="*/ 985288 h 7092596"/>
              <a:gd name="connsiteX10" fmla="*/ 0 w 2217226"/>
              <a:gd name="connsiteY10" fmla="*/ 0 h 7092596"/>
              <a:gd name="connsiteX0" fmla="*/ 1271517 w 2217224"/>
              <a:gd name="connsiteY0" fmla="*/ 6999644 h 6999644"/>
              <a:gd name="connsiteX1" fmla="*/ 1432662 w 2217224"/>
              <a:gd name="connsiteY1" fmla="*/ 6284172 h 6999644"/>
              <a:gd name="connsiteX2" fmla="*/ 2206147 w 2217224"/>
              <a:gd name="connsiteY2" fmla="*/ 5587021 h 6999644"/>
              <a:gd name="connsiteX3" fmla="*/ 1831982 w 2217224"/>
              <a:gd name="connsiteY3" fmla="*/ 5167470 h 6999644"/>
              <a:gd name="connsiteX4" fmla="*/ 1044135 w 2217224"/>
              <a:gd name="connsiteY4" fmla="*/ 4591442 h 6999644"/>
              <a:gd name="connsiteX5" fmla="*/ 1174247 w 2217224"/>
              <a:gd name="connsiteY5" fmla="*/ 3744128 h 6999644"/>
              <a:gd name="connsiteX6" fmla="*/ 1080823 w 2217224"/>
              <a:gd name="connsiteY6" fmla="*/ 2862690 h 6999644"/>
              <a:gd name="connsiteX7" fmla="*/ 729167 w 2217224"/>
              <a:gd name="connsiteY7" fmla="*/ 2307815 h 6999644"/>
              <a:gd name="connsiteX8" fmla="*/ 945840 w 2217224"/>
              <a:gd name="connsiteY8" fmla="*/ 1744676 h 6999644"/>
              <a:gd name="connsiteX9" fmla="*/ 1037538 w 2217224"/>
              <a:gd name="connsiteY9" fmla="*/ 985288 h 6999644"/>
              <a:gd name="connsiteX10" fmla="*/ 0 w 2217224"/>
              <a:gd name="connsiteY10" fmla="*/ 0 h 6999644"/>
              <a:gd name="connsiteX0" fmla="*/ 1271517 w 1858138"/>
              <a:gd name="connsiteY0" fmla="*/ 6999644 h 6999644"/>
              <a:gd name="connsiteX1" fmla="*/ 1432662 w 1858138"/>
              <a:gd name="connsiteY1" fmla="*/ 6284172 h 6999644"/>
              <a:gd name="connsiteX2" fmla="*/ 1648278 w 1858138"/>
              <a:gd name="connsiteY2" fmla="*/ 5549841 h 6999644"/>
              <a:gd name="connsiteX3" fmla="*/ 1831982 w 1858138"/>
              <a:gd name="connsiteY3" fmla="*/ 5167470 h 6999644"/>
              <a:gd name="connsiteX4" fmla="*/ 1044135 w 1858138"/>
              <a:gd name="connsiteY4" fmla="*/ 4591442 h 6999644"/>
              <a:gd name="connsiteX5" fmla="*/ 1174247 w 1858138"/>
              <a:gd name="connsiteY5" fmla="*/ 3744128 h 6999644"/>
              <a:gd name="connsiteX6" fmla="*/ 1080823 w 1858138"/>
              <a:gd name="connsiteY6" fmla="*/ 2862690 h 6999644"/>
              <a:gd name="connsiteX7" fmla="*/ 729167 w 1858138"/>
              <a:gd name="connsiteY7" fmla="*/ 2307815 h 6999644"/>
              <a:gd name="connsiteX8" fmla="*/ 945840 w 1858138"/>
              <a:gd name="connsiteY8" fmla="*/ 1744676 h 6999644"/>
              <a:gd name="connsiteX9" fmla="*/ 1037538 w 1858138"/>
              <a:gd name="connsiteY9" fmla="*/ 985288 h 6999644"/>
              <a:gd name="connsiteX10" fmla="*/ 0 w 1858138"/>
              <a:gd name="connsiteY10" fmla="*/ 0 h 6999644"/>
              <a:gd name="connsiteX0" fmla="*/ 1271517 w 1858138"/>
              <a:gd name="connsiteY0" fmla="*/ 6999644 h 6999644"/>
              <a:gd name="connsiteX1" fmla="*/ 1432662 w 1858138"/>
              <a:gd name="connsiteY1" fmla="*/ 6284172 h 6999644"/>
              <a:gd name="connsiteX2" fmla="*/ 1648278 w 1858138"/>
              <a:gd name="connsiteY2" fmla="*/ 5549841 h 6999644"/>
              <a:gd name="connsiteX3" fmla="*/ 1831982 w 1858138"/>
              <a:gd name="connsiteY3" fmla="*/ 5167470 h 6999644"/>
              <a:gd name="connsiteX4" fmla="*/ 1044135 w 1858138"/>
              <a:gd name="connsiteY4" fmla="*/ 4591442 h 6999644"/>
              <a:gd name="connsiteX5" fmla="*/ 1174247 w 1858138"/>
              <a:gd name="connsiteY5" fmla="*/ 3744128 h 6999644"/>
              <a:gd name="connsiteX6" fmla="*/ 1080823 w 1858138"/>
              <a:gd name="connsiteY6" fmla="*/ 2862690 h 6999644"/>
              <a:gd name="connsiteX7" fmla="*/ 729167 w 1858138"/>
              <a:gd name="connsiteY7" fmla="*/ 2307815 h 6999644"/>
              <a:gd name="connsiteX8" fmla="*/ 945840 w 1858138"/>
              <a:gd name="connsiteY8" fmla="*/ 1744676 h 6999644"/>
              <a:gd name="connsiteX9" fmla="*/ 270466 w 1858138"/>
              <a:gd name="connsiteY9" fmla="*/ 1059649 h 6999644"/>
              <a:gd name="connsiteX10" fmla="*/ 0 w 1858138"/>
              <a:gd name="connsiteY10" fmla="*/ 0 h 6999644"/>
              <a:gd name="connsiteX0" fmla="*/ 1777087 w 2363708"/>
              <a:gd name="connsiteY0" fmla="*/ 6981053 h 6981053"/>
              <a:gd name="connsiteX1" fmla="*/ 1938232 w 2363708"/>
              <a:gd name="connsiteY1" fmla="*/ 6265581 h 6981053"/>
              <a:gd name="connsiteX2" fmla="*/ 2153848 w 2363708"/>
              <a:gd name="connsiteY2" fmla="*/ 5531250 h 6981053"/>
              <a:gd name="connsiteX3" fmla="*/ 2337552 w 2363708"/>
              <a:gd name="connsiteY3" fmla="*/ 5148879 h 6981053"/>
              <a:gd name="connsiteX4" fmla="*/ 1549705 w 2363708"/>
              <a:gd name="connsiteY4" fmla="*/ 4572851 h 6981053"/>
              <a:gd name="connsiteX5" fmla="*/ 1679817 w 2363708"/>
              <a:gd name="connsiteY5" fmla="*/ 3725537 h 6981053"/>
              <a:gd name="connsiteX6" fmla="*/ 1586393 w 2363708"/>
              <a:gd name="connsiteY6" fmla="*/ 2844099 h 6981053"/>
              <a:gd name="connsiteX7" fmla="*/ 1234737 w 2363708"/>
              <a:gd name="connsiteY7" fmla="*/ 2289224 h 6981053"/>
              <a:gd name="connsiteX8" fmla="*/ 1451410 w 2363708"/>
              <a:gd name="connsiteY8" fmla="*/ 1726085 h 6981053"/>
              <a:gd name="connsiteX9" fmla="*/ 776036 w 2363708"/>
              <a:gd name="connsiteY9" fmla="*/ 1041058 h 6981053"/>
              <a:gd name="connsiteX10" fmla="*/ 0 w 2363708"/>
              <a:gd name="connsiteY10" fmla="*/ 0 h 698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3708" h="6981053">
                <a:moveTo>
                  <a:pt x="1777087" y="6981053"/>
                </a:moveTo>
                <a:cubicBezTo>
                  <a:pt x="1788589" y="6685598"/>
                  <a:pt x="1875439" y="6507215"/>
                  <a:pt x="1938232" y="6265581"/>
                </a:cubicBezTo>
                <a:cubicBezTo>
                  <a:pt x="2001025" y="6023947"/>
                  <a:pt x="2087295" y="5717367"/>
                  <a:pt x="2153848" y="5531250"/>
                </a:cubicBezTo>
                <a:cubicBezTo>
                  <a:pt x="2220401" y="5345133"/>
                  <a:pt x="2438242" y="5308612"/>
                  <a:pt x="2337552" y="5148879"/>
                </a:cubicBezTo>
                <a:cubicBezTo>
                  <a:pt x="2236862" y="4989146"/>
                  <a:pt x="1659328" y="4810075"/>
                  <a:pt x="1549705" y="4572851"/>
                </a:cubicBezTo>
                <a:cubicBezTo>
                  <a:pt x="1440082" y="4335627"/>
                  <a:pt x="1673702" y="4013662"/>
                  <a:pt x="1679817" y="3725537"/>
                </a:cubicBezTo>
                <a:cubicBezTo>
                  <a:pt x="1685932" y="3437412"/>
                  <a:pt x="1660573" y="3083485"/>
                  <a:pt x="1586393" y="2844099"/>
                </a:cubicBezTo>
                <a:cubicBezTo>
                  <a:pt x="1512213" y="2604714"/>
                  <a:pt x="1257234" y="2475560"/>
                  <a:pt x="1234737" y="2289224"/>
                </a:cubicBezTo>
                <a:cubicBezTo>
                  <a:pt x="1212240" y="2102888"/>
                  <a:pt x="1527860" y="1934113"/>
                  <a:pt x="1451410" y="1726085"/>
                </a:cubicBezTo>
                <a:cubicBezTo>
                  <a:pt x="1374960" y="1518057"/>
                  <a:pt x="658693" y="1265780"/>
                  <a:pt x="776036" y="1041058"/>
                </a:cubicBezTo>
                <a:cubicBezTo>
                  <a:pt x="893379" y="816336"/>
                  <a:pt x="68292" y="115019"/>
                  <a:pt x="0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942FD94-20BC-4EB0-83E0-67D20974902C}"/>
              </a:ext>
            </a:extLst>
          </p:cNvPr>
          <p:cNvSpPr/>
          <p:nvPr/>
        </p:nvSpPr>
        <p:spPr>
          <a:xfrm flipH="1">
            <a:off x="4898006" y="300465"/>
            <a:ext cx="403980" cy="6216218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014" h="6571751">
                <a:moveTo>
                  <a:pt x="0" y="6571751"/>
                </a:moveTo>
                <a:cubicBezTo>
                  <a:pt x="11502" y="6276296"/>
                  <a:pt x="10038" y="5946468"/>
                  <a:pt x="120993" y="5716289"/>
                </a:cubicBezTo>
                <a:cubicBezTo>
                  <a:pt x="231948" y="5486110"/>
                  <a:pt x="638203" y="5437866"/>
                  <a:pt x="665732" y="5190675"/>
                </a:cubicBezTo>
                <a:cubicBezTo>
                  <a:pt x="693262" y="4943484"/>
                  <a:pt x="263705" y="4543100"/>
                  <a:pt x="286170" y="4233143"/>
                </a:cubicBezTo>
                <a:cubicBezTo>
                  <a:pt x="308635" y="3923186"/>
                  <a:pt x="819053" y="3630231"/>
                  <a:pt x="800522" y="3330931"/>
                </a:cubicBezTo>
                <a:cubicBezTo>
                  <a:pt x="781991" y="3031631"/>
                  <a:pt x="210668" y="2742648"/>
                  <a:pt x="174984" y="2437343"/>
                </a:cubicBezTo>
                <a:cubicBezTo>
                  <a:pt x="139300" y="2132038"/>
                  <a:pt x="556540" y="1811600"/>
                  <a:pt x="586419" y="1499099"/>
                </a:cubicBezTo>
                <a:cubicBezTo>
                  <a:pt x="616298" y="1186598"/>
                  <a:pt x="433747" y="812185"/>
                  <a:pt x="354258" y="562335"/>
                </a:cubicBezTo>
                <a:cubicBezTo>
                  <a:pt x="274769" y="312485"/>
                  <a:pt x="177777" y="115019"/>
                  <a:pt x="109485" y="0"/>
                </a:cubicBezTo>
              </a:path>
            </a:pathLst>
          </a:custGeom>
          <a:noFill/>
          <a:ln w="38100">
            <a:solidFill>
              <a:srgbClr val="CC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8653CFB1-87E5-4CD1-8892-EC912DF08F41}"/>
              </a:ext>
            </a:extLst>
          </p:cNvPr>
          <p:cNvSpPr/>
          <p:nvPr/>
        </p:nvSpPr>
        <p:spPr>
          <a:xfrm flipH="1">
            <a:off x="6251031" y="472632"/>
            <a:ext cx="628129" cy="593974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307919 w 628193"/>
              <a:gd name="connsiteY0" fmla="*/ 6725008 h 6725008"/>
              <a:gd name="connsiteX1" fmla="*/ 538796 w 628193"/>
              <a:gd name="connsiteY1" fmla="*/ 5832928 h 6725008"/>
              <a:gd name="connsiteX2" fmla="*/ 492911 w 628193"/>
              <a:gd name="connsiteY2" fmla="*/ 5219433 h 6725008"/>
              <a:gd name="connsiteX3" fmla="*/ 113349 w 628193"/>
              <a:gd name="connsiteY3" fmla="*/ 4261901 h 6725008"/>
              <a:gd name="connsiteX4" fmla="*/ 627701 w 628193"/>
              <a:gd name="connsiteY4" fmla="*/ 3359689 h 6725008"/>
              <a:gd name="connsiteX5" fmla="*/ 2163 w 628193"/>
              <a:gd name="connsiteY5" fmla="*/ 2466101 h 6725008"/>
              <a:gd name="connsiteX6" fmla="*/ 413598 w 628193"/>
              <a:gd name="connsiteY6" fmla="*/ 1527857 h 6725008"/>
              <a:gd name="connsiteX7" fmla="*/ 181437 w 628193"/>
              <a:gd name="connsiteY7" fmla="*/ 591093 h 6725008"/>
              <a:gd name="connsiteX8" fmla="*/ 428777 w 628193"/>
              <a:gd name="connsiteY8" fmla="*/ 0 h 6725008"/>
              <a:gd name="connsiteX0" fmla="*/ 308160 w 628434"/>
              <a:gd name="connsiteY0" fmla="*/ 6725008 h 6725008"/>
              <a:gd name="connsiteX1" fmla="*/ 539037 w 628434"/>
              <a:gd name="connsiteY1" fmla="*/ 5832928 h 6725008"/>
              <a:gd name="connsiteX2" fmla="*/ 493152 w 628434"/>
              <a:gd name="connsiteY2" fmla="*/ 5219433 h 6725008"/>
              <a:gd name="connsiteX3" fmla="*/ 113590 w 628434"/>
              <a:gd name="connsiteY3" fmla="*/ 4261901 h 6725008"/>
              <a:gd name="connsiteX4" fmla="*/ 627942 w 628434"/>
              <a:gd name="connsiteY4" fmla="*/ 3359689 h 6725008"/>
              <a:gd name="connsiteX5" fmla="*/ 2404 w 628434"/>
              <a:gd name="connsiteY5" fmla="*/ 2466101 h 6725008"/>
              <a:gd name="connsiteX6" fmla="*/ 413839 w 628434"/>
              <a:gd name="connsiteY6" fmla="*/ 1527857 h 6725008"/>
              <a:gd name="connsiteX7" fmla="*/ 452698 w 628434"/>
              <a:gd name="connsiteY7" fmla="*/ 552749 h 6725008"/>
              <a:gd name="connsiteX8" fmla="*/ 429018 w 628434"/>
              <a:gd name="connsiteY8" fmla="*/ 0 h 6725008"/>
              <a:gd name="connsiteX0" fmla="*/ 343653 w 664279"/>
              <a:gd name="connsiteY0" fmla="*/ 6725008 h 6725008"/>
              <a:gd name="connsiteX1" fmla="*/ 574530 w 664279"/>
              <a:gd name="connsiteY1" fmla="*/ 5832928 h 6725008"/>
              <a:gd name="connsiteX2" fmla="*/ 528645 w 664279"/>
              <a:gd name="connsiteY2" fmla="*/ 5219433 h 6725008"/>
              <a:gd name="connsiteX3" fmla="*/ 149083 w 664279"/>
              <a:gd name="connsiteY3" fmla="*/ 4261901 h 6725008"/>
              <a:gd name="connsiteX4" fmla="*/ 663435 w 664279"/>
              <a:gd name="connsiteY4" fmla="*/ 3359689 h 6725008"/>
              <a:gd name="connsiteX5" fmla="*/ 2237 w 664279"/>
              <a:gd name="connsiteY5" fmla="*/ 2092247 h 6725008"/>
              <a:gd name="connsiteX6" fmla="*/ 449332 w 664279"/>
              <a:gd name="connsiteY6" fmla="*/ 1527857 h 6725008"/>
              <a:gd name="connsiteX7" fmla="*/ 488191 w 664279"/>
              <a:gd name="connsiteY7" fmla="*/ 552749 h 6725008"/>
              <a:gd name="connsiteX8" fmla="*/ 464511 w 664279"/>
              <a:gd name="connsiteY8" fmla="*/ 0 h 6725008"/>
              <a:gd name="connsiteX0" fmla="*/ 341834 w 665917"/>
              <a:gd name="connsiteY0" fmla="*/ 6725008 h 6725008"/>
              <a:gd name="connsiteX1" fmla="*/ 572711 w 665917"/>
              <a:gd name="connsiteY1" fmla="*/ 5832928 h 6725008"/>
              <a:gd name="connsiteX2" fmla="*/ 526826 w 665917"/>
              <a:gd name="connsiteY2" fmla="*/ 5219433 h 6725008"/>
              <a:gd name="connsiteX3" fmla="*/ 147264 w 665917"/>
              <a:gd name="connsiteY3" fmla="*/ 4261901 h 6725008"/>
              <a:gd name="connsiteX4" fmla="*/ 661616 w 665917"/>
              <a:gd name="connsiteY4" fmla="*/ 3359689 h 6725008"/>
              <a:gd name="connsiteX5" fmla="*/ 372136 w 665917"/>
              <a:gd name="connsiteY5" fmla="*/ 2458724 h 6725008"/>
              <a:gd name="connsiteX6" fmla="*/ 418 w 665917"/>
              <a:gd name="connsiteY6" fmla="*/ 2092247 h 6725008"/>
              <a:gd name="connsiteX7" fmla="*/ 447513 w 665917"/>
              <a:gd name="connsiteY7" fmla="*/ 1527857 h 6725008"/>
              <a:gd name="connsiteX8" fmla="*/ 486372 w 665917"/>
              <a:gd name="connsiteY8" fmla="*/ 552749 h 6725008"/>
              <a:gd name="connsiteX9" fmla="*/ 462692 w 665917"/>
              <a:gd name="connsiteY9" fmla="*/ 0 h 6725008"/>
              <a:gd name="connsiteX0" fmla="*/ 341819 w 668925"/>
              <a:gd name="connsiteY0" fmla="*/ 6725008 h 6725008"/>
              <a:gd name="connsiteX1" fmla="*/ 572696 w 668925"/>
              <a:gd name="connsiteY1" fmla="*/ 5832928 h 6725008"/>
              <a:gd name="connsiteX2" fmla="*/ 526811 w 668925"/>
              <a:gd name="connsiteY2" fmla="*/ 5219433 h 6725008"/>
              <a:gd name="connsiteX3" fmla="*/ 147249 w 668925"/>
              <a:gd name="connsiteY3" fmla="*/ 4261901 h 6725008"/>
              <a:gd name="connsiteX4" fmla="*/ 661601 w 668925"/>
              <a:gd name="connsiteY4" fmla="*/ 3359689 h 6725008"/>
              <a:gd name="connsiteX5" fmla="*/ 445383 w 668925"/>
              <a:gd name="connsiteY5" fmla="*/ 2980331 h 6725008"/>
              <a:gd name="connsiteX6" fmla="*/ 372121 w 668925"/>
              <a:gd name="connsiteY6" fmla="*/ 2458724 h 6725008"/>
              <a:gd name="connsiteX7" fmla="*/ 403 w 668925"/>
              <a:gd name="connsiteY7" fmla="*/ 2092247 h 6725008"/>
              <a:gd name="connsiteX8" fmla="*/ 447498 w 668925"/>
              <a:gd name="connsiteY8" fmla="*/ 1527857 h 6725008"/>
              <a:gd name="connsiteX9" fmla="*/ 486357 w 668925"/>
              <a:gd name="connsiteY9" fmla="*/ 552749 h 6725008"/>
              <a:gd name="connsiteX10" fmla="*/ 462677 w 668925"/>
              <a:gd name="connsiteY10" fmla="*/ 0 h 6725008"/>
              <a:gd name="connsiteX0" fmla="*/ 341819 w 590430"/>
              <a:gd name="connsiteY0" fmla="*/ 6725008 h 6725008"/>
              <a:gd name="connsiteX1" fmla="*/ 572696 w 590430"/>
              <a:gd name="connsiteY1" fmla="*/ 5832928 h 6725008"/>
              <a:gd name="connsiteX2" fmla="*/ 526811 w 590430"/>
              <a:gd name="connsiteY2" fmla="*/ 5219433 h 6725008"/>
              <a:gd name="connsiteX3" fmla="*/ 147249 w 590430"/>
              <a:gd name="connsiteY3" fmla="*/ 4261901 h 6725008"/>
              <a:gd name="connsiteX4" fmla="*/ 461904 w 590430"/>
              <a:gd name="connsiteY4" fmla="*/ 3436377 h 6725008"/>
              <a:gd name="connsiteX5" fmla="*/ 445383 w 590430"/>
              <a:gd name="connsiteY5" fmla="*/ 2980331 h 6725008"/>
              <a:gd name="connsiteX6" fmla="*/ 372121 w 590430"/>
              <a:gd name="connsiteY6" fmla="*/ 2458724 h 6725008"/>
              <a:gd name="connsiteX7" fmla="*/ 403 w 590430"/>
              <a:gd name="connsiteY7" fmla="*/ 2092247 h 6725008"/>
              <a:gd name="connsiteX8" fmla="*/ 447498 w 590430"/>
              <a:gd name="connsiteY8" fmla="*/ 1527857 h 6725008"/>
              <a:gd name="connsiteX9" fmla="*/ 486357 w 590430"/>
              <a:gd name="connsiteY9" fmla="*/ 552749 h 6725008"/>
              <a:gd name="connsiteX10" fmla="*/ 462677 w 590430"/>
              <a:gd name="connsiteY10" fmla="*/ 0 h 6725008"/>
              <a:gd name="connsiteX0" fmla="*/ 341819 w 580693"/>
              <a:gd name="connsiteY0" fmla="*/ 6725008 h 6725008"/>
              <a:gd name="connsiteX1" fmla="*/ 572696 w 580693"/>
              <a:gd name="connsiteY1" fmla="*/ 5832928 h 6725008"/>
              <a:gd name="connsiteX2" fmla="*/ 526811 w 580693"/>
              <a:gd name="connsiteY2" fmla="*/ 5219433 h 6725008"/>
              <a:gd name="connsiteX3" fmla="*/ 518117 w 580693"/>
              <a:gd name="connsiteY3" fmla="*/ 4156455 h 6725008"/>
              <a:gd name="connsiteX4" fmla="*/ 461904 w 580693"/>
              <a:gd name="connsiteY4" fmla="*/ 3436377 h 6725008"/>
              <a:gd name="connsiteX5" fmla="*/ 445383 w 580693"/>
              <a:gd name="connsiteY5" fmla="*/ 2980331 h 6725008"/>
              <a:gd name="connsiteX6" fmla="*/ 372121 w 580693"/>
              <a:gd name="connsiteY6" fmla="*/ 2458724 h 6725008"/>
              <a:gd name="connsiteX7" fmla="*/ 403 w 580693"/>
              <a:gd name="connsiteY7" fmla="*/ 2092247 h 6725008"/>
              <a:gd name="connsiteX8" fmla="*/ 447498 w 580693"/>
              <a:gd name="connsiteY8" fmla="*/ 1527857 h 6725008"/>
              <a:gd name="connsiteX9" fmla="*/ 486357 w 580693"/>
              <a:gd name="connsiteY9" fmla="*/ 552749 h 6725008"/>
              <a:gd name="connsiteX10" fmla="*/ 462677 w 580693"/>
              <a:gd name="connsiteY10" fmla="*/ 0 h 6725008"/>
              <a:gd name="connsiteX0" fmla="*/ 341819 w 587677"/>
              <a:gd name="connsiteY0" fmla="*/ 6725008 h 6725008"/>
              <a:gd name="connsiteX1" fmla="*/ 572696 w 587677"/>
              <a:gd name="connsiteY1" fmla="*/ 5832928 h 6725008"/>
              <a:gd name="connsiteX2" fmla="*/ 526811 w 587677"/>
              <a:gd name="connsiteY2" fmla="*/ 5219433 h 6725008"/>
              <a:gd name="connsiteX3" fmla="*/ 217157 w 587677"/>
              <a:gd name="connsiteY3" fmla="*/ 4667466 h 6725008"/>
              <a:gd name="connsiteX4" fmla="*/ 518117 w 587677"/>
              <a:gd name="connsiteY4" fmla="*/ 4156455 h 6725008"/>
              <a:gd name="connsiteX5" fmla="*/ 461904 w 587677"/>
              <a:gd name="connsiteY5" fmla="*/ 3436377 h 6725008"/>
              <a:gd name="connsiteX6" fmla="*/ 445383 w 587677"/>
              <a:gd name="connsiteY6" fmla="*/ 2980331 h 6725008"/>
              <a:gd name="connsiteX7" fmla="*/ 372121 w 587677"/>
              <a:gd name="connsiteY7" fmla="*/ 2458724 h 6725008"/>
              <a:gd name="connsiteX8" fmla="*/ 403 w 587677"/>
              <a:gd name="connsiteY8" fmla="*/ 2092247 h 6725008"/>
              <a:gd name="connsiteX9" fmla="*/ 447498 w 587677"/>
              <a:gd name="connsiteY9" fmla="*/ 1527857 h 6725008"/>
              <a:gd name="connsiteX10" fmla="*/ 486357 w 587677"/>
              <a:gd name="connsiteY10" fmla="*/ 552749 h 6725008"/>
              <a:gd name="connsiteX11" fmla="*/ 462677 w 587677"/>
              <a:gd name="connsiteY11" fmla="*/ 0 h 6725008"/>
              <a:gd name="connsiteX0" fmla="*/ 341819 w 529118"/>
              <a:gd name="connsiteY0" fmla="*/ 6725008 h 6725008"/>
              <a:gd name="connsiteX1" fmla="*/ 130508 w 529118"/>
              <a:gd name="connsiteY1" fmla="*/ 5679552 h 6725008"/>
              <a:gd name="connsiteX2" fmla="*/ 526811 w 529118"/>
              <a:gd name="connsiteY2" fmla="*/ 5219433 h 6725008"/>
              <a:gd name="connsiteX3" fmla="*/ 217157 w 529118"/>
              <a:gd name="connsiteY3" fmla="*/ 4667466 h 6725008"/>
              <a:gd name="connsiteX4" fmla="*/ 518117 w 529118"/>
              <a:gd name="connsiteY4" fmla="*/ 4156455 h 6725008"/>
              <a:gd name="connsiteX5" fmla="*/ 461904 w 529118"/>
              <a:gd name="connsiteY5" fmla="*/ 3436377 h 6725008"/>
              <a:gd name="connsiteX6" fmla="*/ 445383 w 529118"/>
              <a:gd name="connsiteY6" fmla="*/ 2980331 h 6725008"/>
              <a:gd name="connsiteX7" fmla="*/ 372121 w 529118"/>
              <a:gd name="connsiteY7" fmla="*/ 2458724 h 6725008"/>
              <a:gd name="connsiteX8" fmla="*/ 403 w 529118"/>
              <a:gd name="connsiteY8" fmla="*/ 2092247 h 6725008"/>
              <a:gd name="connsiteX9" fmla="*/ 447498 w 529118"/>
              <a:gd name="connsiteY9" fmla="*/ 1527857 h 6725008"/>
              <a:gd name="connsiteX10" fmla="*/ 486357 w 529118"/>
              <a:gd name="connsiteY10" fmla="*/ 552749 h 6725008"/>
              <a:gd name="connsiteX11" fmla="*/ 462677 w 529118"/>
              <a:gd name="connsiteY11" fmla="*/ 0 h 6725008"/>
              <a:gd name="connsiteX0" fmla="*/ 341819 w 529118"/>
              <a:gd name="connsiteY0" fmla="*/ 6725008 h 6725008"/>
              <a:gd name="connsiteX1" fmla="*/ 130508 w 529118"/>
              <a:gd name="connsiteY1" fmla="*/ 5679552 h 6725008"/>
              <a:gd name="connsiteX2" fmla="*/ 369905 w 529118"/>
              <a:gd name="connsiteY2" fmla="*/ 5171503 h 6725008"/>
              <a:gd name="connsiteX3" fmla="*/ 217157 w 529118"/>
              <a:gd name="connsiteY3" fmla="*/ 4667466 h 6725008"/>
              <a:gd name="connsiteX4" fmla="*/ 518117 w 529118"/>
              <a:gd name="connsiteY4" fmla="*/ 4156455 h 6725008"/>
              <a:gd name="connsiteX5" fmla="*/ 461904 w 529118"/>
              <a:gd name="connsiteY5" fmla="*/ 3436377 h 6725008"/>
              <a:gd name="connsiteX6" fmla="*/ 445383 w 529118"/>
              <a:gd name="connsiteY6" fmla="*/ 2980331 h 6725008"/>
              <a:gd name="connsiteX7" fmla="*/ 372121 w 529118"/>
              <a:gd name="connsiteY7" fmla="*/ 2458724 h 6725008"/>
              <a:gd name="connsiteX8" fmla="*/ 403 w 529118"/>
              <a:gd name="connsiteY8" fmla="*/ 2092247 h 6725008"/>
              <a:gd name="connsiteX9" fmla="*/ 447498 w 529118"/>
              <a:gd name="connsiteY9" fmla="*/ 1527857 h 6725008"/>
              <a:gd name="connsiteX10" fmla="*/ 486357 w 529118"/>
              <a:gd name="connsiteY10" fmla="*/ 552749 h 6725008"/>
              <a:gd name="connsiteX11" fmla="*/ 462677 w 529118"/>
              <a:gd name="connsiteY11" fmla="*/ 0 h 672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9118" h="6725008">
                <a:moveTo>
                  <a:pt x="341819" y="6725008"/>
                </a:moveTo>
                <a:cubicBezTo>
                  <a:pt x="353321" y="6429553"/>
                  <a:pt x="125827" y="5938469"/>
                  <a:pt x="130508" y="5679552"/>
                </a:cubicBezTo>
                <a:cubicBezTo>
                  <a:pt x="135189" y="5420635"/>
                  <a:pt x="355464" y="5340184"/>
                  <a:pt x="369905" y="5171503"/>
                </a:cubicBezTo>
                <a:cubicBezTo>
                  <a:pt x="384346" y="5002822"/>
                  <a:pt x="218606" y="4844629"/>
                  <a:pt x="217157" y="4667466"/>
                </a:cubicBezTo>
                <a:cubicBezTo>
                  <a:pt x="215708" y="4490303"/>
                  <a:pt x="477326" y="4361636"/>
                  <a:pt x="518117" y="4156455"/>
                </a:cubicBezTo>
                <a:cubicBezTo>
                  <a:pt x="558908" y="3951274"/>
                  <a:pt x="474026" y="3632397"/>
                  <a:pt x="461904" y="3436377"/>
                </a:cubicBezTo>
                <a:cubicBezTo>
                  <a:pt x="449782" y="3240357"/>
                  <a:pt x="493630" y="3130492"/>
                  <a:pt x="445383" y="2980331"/>
                </a:cubicBezTo>
                <a:cubicBezTo>
                  <a:pt x="397136" y="2830170"/>
                  <a:pt x="471247" y="2601945"/>
                  <a:pt x="372121" y="2458724"/>
                </a:cubicBezTo>
                <a:cubicBezTo>
                  <a:pt x="272995" y="2315503"/>
                  <a:pt x="-12160" y="2247392"/>
                  <a:pt x="403" y="2092247"/>
                </a:cubicBezTo>
                <a:cubicBezTo>
                  <a:pt x="12966" y="1937102"/>
                  <a:pt x="366506" y="1784440"/>
                  <a:pt x="447498" y="1527857"/>
                </a:cubicBezTo>
                <a:cubicBezTo>
                  <a:pt x="528490" y="1271274"/>
                  <a:pt x="483827" y="807392"/>
                  <a:pt x="486357" y="552749"/>
                </a:cubicBezTo>
                <a:cubicBezTo>
                  <a:pt x="488887" y="298106"/>
                  <a:pt x="530969" y="115019"/>
                  <a:pt x="462677" y="0"/>
                </a:cubicBezTo>
              </a:path>
            </a:pathLst>
          </a:custGeom>
          <a:noFill/>
          <a:ln w="38100">
            <a:solidFill>
              <a:srgbClr val="CC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’action : vide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E65AC2-12C6-4F55-9341-3FAD26EF69C5}"/>
              </a:ext>
            </a:extLst>
          </p:cNvPr>
          <p:cNvSpPr/>
          <p:nvPr/>
        </p:nvSpPr>
        <p:spPr>
          <a:xfrm>
            <a:off x="157943" y="282631"/>
            <a:ext cx="850350" cy="727081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3</a:t>
            </a:r>
          </a:p>
        </p:txBody>
      </p:sp>
      <p:sp>
        <p:nvSpPr>
          <p:cNvPr id="19" name="Bouton d’action : vid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A3FF91-92A8-4E7F-8187-C06BDC9F4910}"/>
              </a:ext>
            </a:extLst>
          </p:cNvPr>
          <p:cNvSpPr/>
          <p:nvPr/>
        </p:nvSpPr>
        <p:spPr>
          <a:xfrm>
            <a:off x="149632" y="2089525"/>
            <a:ext cx="850350" cy="727081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5</a:t>
            </a:r>
          </a:p>
        </p:txBody>
      </p:sp>
      <p:sp>
        <p:nvSpPr>
          <p:cNvPr id="20" name="Bouton d’action : vide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5C7E0B6-6242-4746-A0C4-A7CE01DE95ED}"/>
              </a:ext>
            </a:extLst>
          </p:cNvPr>
          <p:cNvSpPr/>
          <p:nvPr/>
        </p:nvSpPr>
        <p:spPr>
          <a:xfrm>
            <a:off x="149632" y="2992972"/>
            <a:ext cx="850350" cy="727081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6</a:t>
            </a:r>
          </a:p>
        </p:txBody>
      </p:sp>
      <p:sp>
        <p:nvSpPr>
          <p:cNvPr id="21" name="Bouton d’action : vide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0F5F87A-6076-4CA4-A294-9B8EBA2A5664}"/>
              </a:ext>
            </a:extLst>
          </p:cNvPr>
          <p:cNvSpPr/>
          <p:nvPr/>
        </p:nvSpPr>
        <p:spPr>
          <a:xfrm>
            <a:off x="149632" y="3896417"/>
            <a:ext cx="858661" cy="726563"/>
          </a:xfrm>
          <a:prstGeom prst="actionButtonBlan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7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B6785E6-1D2B-4CFA-8B63-299EAE6B6BFC}"/>
              </a:ext>
            </a:extLst>
          </p:cNvPr>
          <p:cNvSpPr/>
          <p:nvPr/>
        </p:nvSpPr>
        <p:spPr>
          <a:xfrm>
            <a:off x="10892828" y="37733"/>
            <a:ext cx="868764" cy="1893584"/>
          </a:xfrm>
          <a:custGeom>
            <a:avLst/>
            <a:gdLst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508000 h 1605280"/>
              <a:gd name="connsiteX4" fmla="*/ 152400 w 868680"/>
              <a:gd name="connsiteY4" fmla="*/ 1605280 h 1605280"/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340946 h 1605280"/>
              <a:gd name="connsiteX4" fmla="*/ 152400 w 868680"/>
              <a:gd name="connsiteY4" fmla="*/ 1605280 h 1605280"/>
              <a:gd name="connsiteX0" fmla="*/ 117231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340946 h 1605280"/>
              <a:gd name="connsiteX4" fmla="*/ 117231 w 868680"/>
              <a:gd name="connsiteY4" fmla="*/ 1605280 h 1605280"/>
              <a:gd name="connsiteX0" fmla="*/ 117231 w 877472"/>
              <a:gd name="connsiteY0" fmla="*/ 1605280 h 1605280"/>
              <a:gd name="connsiteX1" fmla="*/ 877472 w 877472"/>
              <a:gd name="connsiteY1" fmla="*/ 1367302 h 1605280"/>
              <a:gd name="connsiteX2" fmla="*/ 685800 w 877472"/>
              <a:gd name="connsiteY2" fmla="*/ 0 h 1605280"/>
              <a:gd name="connsiteX3" fmla="*/ 0 w 877472"/>
              <a:gd name="connsiteY3" fmla="*/ 340946 h 1605280"/>
              <a:gd name="connsiteX4" fmla="*/ 117231 w 877472"/>
              <a:gd name="connsiteY4" fmla="*/ 1605280 h 1605280"/>
              <a:gd name="connsiteX0" fmla="*/ 117231 w 877472"/>
              <a:gd name="connsiteY0" fmla="*/ 1658034 h 1658034"/>
              <a:gd name="connsiteX1" fmla="*/ 877472 w 877472"/>
              <a:gd name="connsiteY1" fmla="*/ 1420056 h 1658034"/>
              <a:gd name="connsiteX2" fmla="*/ 738554 w 877472"/>
              <a:gd name="connsiteY2" fmla="*/ 0 h 1658034"/>
              <a:gd name="connsiteX3" fmla="*/ 0 w 877472"/>
              <a:gd name="connsiteY3" fmla="*/ 393700 h 1658034"/>
              <a:gd name="connsiteX4" fmla="*/ 117231 w 877472"/>
              <a:gd name="connsiteY4" fmla="*/ 1658034 h 1658034"/>
              <a:gd name="connsiteX0" fmla="*/ 126023 w 877472"/>
              <a:gd name="connsiteY0" fmla="*/ 1701996 h 1701996"/>
              <a:gd name="connsiteX1" fmla="*/ 877472 w 877472"/>
              <a:gd name="connsiteY1" fmla="*/ 1420056 h 1701996"/>
              <a:gd name="connsiteX2" fmla="*/ 738554 w 877472"/>
              <a:gd name="connsiteY2" fmla="*/ 0 h 1701996"/>
              <a:gd name="connsiteX3" fmla="*/ 0 w 877472"/>
              <a:gd name="connsiteY3" fmla="*/ 393700 h 1701996"/>
              <a:gd name="connsiteX4" fmla="*/ 126023 w 877472"/>
              <a:gd name="connsiteY4" fmla="*/ 1701996 h 1701996"/>
              <a:gd name="connsiteX0" fmla="*/ 126023 w 877472"/>
              <a:gd name="connsiteY0" fmla="*/ 1701996 h 1701996"/>
              <a:gd name="connsiteX1" fmla="*/ 877472 w 877472"/>
              <a:gd name="connsiteY1" fmla="*/ 1420056 h 1701996"/>
              <a:gd name="connsiteX2" fmla="*/ 738554 w 877472"/>
              <a:gd name="connsiteY2" fmla="*/ 0 h 1701996"/>
              <a:gd name="connsiteX3" fmla="*/ 0 w 877472"/>
              <a:gd name="connsiteY3" fmla="*/ 420077 h 1701996"/>
              <a:gd name="connsiteX4" fmla="*/ 126023 w 877472"/>
              <a:gd name="connsiteY4" fmla="*/ 1701996 h 1701996"/>
              <a:gd name="connsiteX0" fmla="*/ 126023 w 877472"/>
              <a:gd name="connsiteY0" fmla="*/ 1815207 h 1815207"/>
              <a:gd name="connsiteX1" fmla="*/ 877472 w 877472"/>
              <a:gd name="connsiteY1" fmla="*/ 1533267 h 1815207"/>
              <a:gd name="connsiteX2" fmla="*/ 660177 w 877472"/>
              <a:gd name="connsiteY2" fmla="*/ 0 h 1815207"/>
              <a:gd name="connsiteX3" fmla="*/ 0 w 877472"/>
              <a:gd name="connsiteY3" fmla="*/ 533288 h 1815207"/>
              <a:gd name="connsiteX4" fmla="*/ 126023 w 877472"/>
              <a:gd name="connsiteY4" fmla="*/ 1815207 h 1815207"/>
              <a:gd name="connsiteX0" fmla="*/ 126023 w 851347"/>
              <a:gd name="connsiteY0" fmla="*/ 1815207 h 1815207"/>
              <a:gd name="connsiteX1" fmla="*/ 851347 w 851347"/>
              <a:gd name="connsiteY1" fmla="*/ 1428764 h 1815207"/>
              <a:gd name="connsiteX2" fmla="*/ 660177 w 851347"/>
              <a:gd name="connsiteY2" fmla="*/ 0 h 1815207"/>
              <a:gd name="connsiteX3" fmla="*/ 0 w 851347"/>
              <a:gd name="connsiteY3" fmla="*/ 533288 h 1815207"/>
              <a:gd name="connsiteX4" fmla="*/ 126023 w 851347"/>
              <a:gd name="connsiteY4" fmla="*/ 1815207 h 1815207"/>
              <a:gd name="connsiteX0" fmla="*/ 99897 w 851347"/>
              <a:gd name="connsiteY0" fmla="*/ 1893584 h 1893584"/>
              <a:gd name="connsiteX1" fmla="*/ 851347 w 851347"/>
              <a:gd name="connsiteY1" fmla="*/ 1428764 h 1893584"/>
              <a:gd name="connsiteX2" fmla="*/ 660177 w 851347"/>
              <a:gd name="connsiteY2" fmla="*/ 0 h 1893584"/>
              <a:gd name="connsiteX3" fmla="*/ 0 w 851347"/>
              <a:gd name="connsiteY3" fmla="*/ 533288 h 1893584"/>
              <a:gd name="connsiteX4" fmla="*/ 99897 w 851347"/>
              <a:gd name="connsiteY4" fmla="*/ 1893584 h 1893584"/>
              <a:gd name="connsiteX0" fmla="*/ 99897 w 868764"/>
              <a:gd name="connsiteY0" fmla="*/ 1893584 h 1893584"/>
              <a:gd name="connsiteX1" fmla="*/ 868764 w 868764"/>
              <a:gd name="connsiteY1" fmla="*/ 1472307 h 1893584"/>
              <a:gd name="connsiteX2" fmla="*/ 660177 w 868764"/>
              <a:gd name="connsiteY2" fmla="*/ 0 h 1893584"/>
              <a:gd name="connsiteX3" fmla="*/ 0 w 868764"/>
              <a:gd name="connsiteY3" fmla="*/ 533288 h 1893584"/>
              <a:gd name="connsiteX4" fmla="*/ 99897 w 868764"/>
              <a:gd name="connsiteY4" fmla="*/ 1893584 h 189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764" h="1893584">
                <a:moveTo>
                  <a:pt x="99897" y="1893584"/>
                </a:moveTo>
                <a:lnTo>
                  <a:pt x="868764" y="1472307"/>
                </a:lnTo>
                <a:lnTo>
                  <a:pt x="660177" y="0"/>
                </a:lnTo>
                <a:lnTo>
                  <a:pt x="0" y="533288"/>
                </a:lnTo>
                <a:lnTo>
                  <a:pt x="99897" y="1893584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B387A4-63CC-4F39-B1F3-FFB382AAE871}"/>
              </a:ext>
            </a:extLst>
          </p:cNvPr>
          <p:cNvSpPr txBox="1"/>
          <p:nvPr/>
        </p:nvSpPr>
        <p:spPr>
          <a:xfrm rot="21113200">
            <a:off x="11275199" y="439334"/>
            <a:ext cx="62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</a:p>
          <a:p>
            <a:endParaRPr lang="fr-F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7C688F-1A1D-4B77-B76D-35971089EC1A}"/>
              </a:ext>
            </a:extLst>
          </p:cNvPr>
          <p:cNvSpPr txBox="1"/>
          <p:nvPr/>
        </p:nvSpPr>
        <p:spPr>
          <a:xfrm rot="20919414">
            <a:off x="10922598" y="649023"/>
            <a:ext cx="6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7AB438C-2DDB-4348-9623-62782A95CF0E}"/>
              </a:ext>
            </a:extLst>
          </p:cNvPr>
          <p:cNvSpPr/>
          <p:nvPr/>
        </p:nvSpPr>
        <p:spPr>
          <a:xfrm>
            <a:off x="10511168" y="3164526"/>
            <a:ext cx="1637691" cy="3253192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  <a:gd name="connsiteX0" fmla="*/ 1681644 w 1681644"/>
              <a:gd name="connsiteY0" fmla="*/ 3228975 h 3228975"/>
              <a:gd name="connsiteX1" fmla="*/ 1672119 w 1681644"/>
              <a:gd name="connsiteY1" fmla="*/ 0 h 3228975"/>
              <a:gd name="connsiteX2" fmla="*/ 0 w 1681644"/>
              <a:gd name="connsiteY2" fmla="*/ 487537 h 3228975"/>
              <a:gd name="connsiteX3" fmla="*/ 195744 w 1681644"/>
              <a:gd name="connsiteY3" fmla="*/ 2981325 h 3228975"/>
              <a:gd name="connsiteX4" fmla="*/ 1681644 w 1681644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644" h="3228975">
                <a:moveTo>
                  <a:pt x="1681644" y="3228975"/>
                </a:moveTo>
                <a:lnTo>
                  <a:pt x="1672119" y="0"/>
                </a:lnTo>
                <a:lnTo>
                  <a:pt x="0" y="487537"/>
                </a:lnTo>
                <a:lnTo>
                  <a:pt x="195744" y="2981325"/>
                </a:lnTo>
                <a:lnTo>
                  <a:pt x="1681644" y="3228975"/>
                </a:lnTo>
                <a:close/>
              </a:path>
            </a:pathLst>
          </a:custGeom>
          <a:blipFill dpi="0" rotWithShape="1">
            <a:blip r:embed="rId7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hlinkClick r:id="rId8" tooltip="Site GAME_VI"/>
            <a:extLst>
              <a:ext uri="{FF2B5EF4-FFF2-40B4-BE49-F238E27FC236}">
                <a16:creationId xmlns:a16="http://schemas.microsoft.com/office/drawing/2014/main" id="{67648574-36E3-4CAA-888D-3DACBC989A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1" y="5623428"/>
            <a:ext cx="882911" cy="603509"/>
          </a:xfrm>
          <a:prstGeom prst="rect">
            <a:avLst/>
          </a:prstGeom>
        </p:spPr>
      </p:pic>
      <p:sp>
        <p:nvSpPr>
          <p:cNvPr id="27" name="Bouton d’action : accueil 2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C46CF46-94C7-4DAE-BDDD-89F8F562E4C6}"/>
              </a:ext>
            </a:extLst>
          </p:cNvPr>
          <p:cNvSpPr/>
          <p:nvPr/>
        </p:nvSpPr>
        <p:spPr>
          <a:xfrm>
            <a:off x="149632" y="4718281"/>
            <a:ext cx="882910" cy="7265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hlinkClick r:id="rId10" action="ppaction://hlinksldjump"/>
            <a:extLst>
              <a:ext uri="{FF2B5EF4-FFF2-40B4-BE49-F238E27FC236}">
                <a16:creationId xmlns:a16="http://schemas.microsoft.com/office/drawing/2014/main" id="{4114CE04-3575-40B9-93DB-D3E40167BB6E}"/>
              </a:ext>
            </a:extLst>
          </p:cNvPr>
          <p:cNvSpPr txBox="1"/>
          <p:nvPr/>
        </p:nvSpPr>
        <p:spPr>
          <a:xfrm>
            <a:off x="4795651" y="6427955"/>
            <a:ext cx="702648" cy="408623"/>
          </a:xfrm>
          <a:prstGeom prst="roundRect">
            <a:avLst/>
          </a:prstGeom>
          <a:ln w="38100">
            <a:solidFill>
              <a:srgbClr val="FF6D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4A</a:t>
            </a:r>
          </a:p>
        </p:txBody>
      </p:sp>
      <p:sp>
        <p:nvSpPr>
          <p:cNvPr id="34" name="ZoneTexte 33">
            <a:hlinkClick r:id="rId11" action="ppaction://hlinksldjump"/>
            <a:extLst>
              <a:ext uri="{FF2B5EF4-FFF2-40B4-BE49-F238E27FC236}">
                <a16:creationId xmlns:a16="http://schemas.microsoft.com/office/drawing/2014/main" id="{A2E3AE07-1584-406C-AC5B-8583D7DAEF34}"/>
              </a:ext>
            </a:extLst>
          </p:cNvPr>
          <p:cNvSpPr txBox="1"/>
          <p:nvPr/>
        </p:nvSpPr>
        <p:spPr>
          <a:xfrm>
            <a:off x="6146528" y="6402501"/>
            <a:ext cx="702648" cy="408623"/>
          </a:xfrm>
          <a:prstGeom prst="roundRect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4C+</a:t>
            </a: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CD186995-9EF7-490A-890B-B1455BE528DB}"/>
              </a:ext>
            </a:extLst>
          </p:cNvPr>
          <p:cNvSpPr/>
          <p:nvPr/>
        </p:nvSpPr>
        <p:spPr>
          <a:xfrm rot="21328618">
            <a:off x="9935119" y="711396"/>
            <a:ext cx="497659" cy="596061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487691 w 691529"/>
              <a:gd name="connsiteY0" fmla="*/ 6527743 h 6527743"/>
              <a:gd name="connsiteX1" fmla="*/ 602132 w 691529"/>
              <a:gd name="connsiteY1" fmla="*/ 5804170 h 6527743"/>
              <a:gd name="connsiteX2" fmla="*/ 556247 w 691529"/>
              <a:gd name="connsiteY2" fmla="*/ 5190675 h 6527743"/>
              <a:gd name="connsiteX3" fmla="*/ 176685 w 691529"/>
              <a:gd name="connsiteY3" fmla="*/ 4233143 h 6527743"/>
              <a:gd name="connsiteX4" fmla="*/ 691037 w 691529"/>
              <a:gd name="connsiteY4" fmla="*/ 3330931 h 6527743"/>
              <a:gd name="connsiteX5" fmla="*/ 65499 w 691529"/>
              <a:gd name="connsiteY5" fmla="*/ 2437343 h 6527743"/>
              <a:gd name="connsiteX6" fmla="*/ 476934 w 691529"/>
              <a:gd name="connsiteY6" fmla="*/ 1499099 h 6527743"/>
              <a:gd name="connsiteX7" fmla="*/ 244773 w 691529"/>
              <a:gd name="connsiteY7" fmla="*/ 562335 h 6527743"/>
              <a:gd name="connsiteX8" fmla="*/ 0 w 691529"/>
              <a:gd name="connsiteY8" fmla="*/ 0 h 6527743"/>
              <a:gd name="connsiteX0" fmla="*/ 487691 w 835580"/>
              <a:gd name="connsiteY0" fmla="*/ 6527743 h 6527743"/>
              <a:gd name="connsiteX1" fmla="*/ 602132 w 835580"/>
              <a:gd name="connsiteY1" fmla="*/ 5804170 h 6527743"/>
              <a:gd name="connsiteX2" fmla="*/ 822386 w 835580"/>
              <a:gd name="connsiteY2" fmla="*/ 5172938 h 6527743"/>
              <a:gd name="connsiteX3" fmla="*/ 176685 w 835580"/>
              <a:gd name="connsiteY3" fmla="*/ 4233143 h 6527743"/>
              <a:gd name="connsiteX4" fmla="*/ 691037 w 835580"/>
              <a:gd name="connsiteY4" fmla="*/ 3330931 h 6527743"/>
              <a:gd name="connsiteX5" fmla="*/ 65499 w 835580"/>
              <a:gd name="connsiteY5" fmla="*/ 2437343 h 6527743"/>
              <a:gd name="connsiteX6" fmla="*/ 476934 w 835580"/>
              <a:gd name="connsiteY6" fmla="*/ 1499099 h 6527743"/>
              <a:gd name="connsiteX7" fmla="*/ 244773 w 835580"/>
              <a:gd name="connsiteY7" fmla="*/ 562335 h 6527743"/>
              <a:gd name="connsiteX8" fmla="*/ 0 w 835580"/>
              <a:gd name="connsiteY8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65499 w 823324"/>
              <a:gd name="connsiteY5" fmla="*/ 2437343 h 6527743"/>
              <a:gd name="connsiteX6" fmla="*/ 476934 w 823324"/>
              <a:gd name="connsiteY6" fmla="*/ 1499099 h 6527743"/>
              <a:gd name="connsiteX7" fmla="*/ 244773 w 823324"/>
              <a:gd name="connsiteY7" fmla="*/ 562335 h 6527743"/>
              <a:gd name="connsiteX8" fmla="*/ 0 w 823324"/>
              <a:gd name="connsiteY8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65499 w 823324"/>
              <a:gd name="connsiteY5" fmla="*/ 2437343 h 6527743"/>
              <a:gd name="connsiteX6" fmla="*/ 476934 w 823324"/>
              <a:gd name="connsiteY6" fmla="*/ 1499099 h 6527743"/>
              <a:gd name="connsiteX7" fmla="*/ 244773 w 823324"/>
              <a:gd name="connsiteY7" fmla="*/ 562335 h 6527743"/>
              <a:gd name="connsiteX8" fmla="*/ 0 w 823324"/>
              <a:gd name="connsiteY8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587061 w 823324"/>
              <a:gd name="connsiteY5" fmla="*/ 2878168 h 6527743"/>
              <a:gd name="connsiteX6" fmla="*/ 65499 w 823324"/>
              <a:gd name="connsiteY6" fmla="*/ 2437343 h 6527743"/>
              <a:gd name="connsiteX7" fmla="*/ 476934 w 823324"/>
              <a:gd name="connsiteY7" fmla="*/ 1499099 h 6527743"/>
              <a:gd name="connsiteX8" fmla="*/ 244773 w 823324"/>
              <a:gd name="connsiteY8" fmla="*/ 562335 h 6527743"/>
              <a:gd name="connsiteX9" fmla="*/ 0 w 823324"/>
              <a:gd name="connsiteY9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587061 w 823324"/>
              <a:gd name="connsiteY5" fmla="*/ 2878168 h 6527743"/>
              <a:gd name="connsiteX6" fmla="*/ 165302 w 823324"/>
              <a:gd name="connsiteY6" fmla="*/ 2428474 h 6527743"/>
              <a:gd name="connsiteX7" fmla="*/ 476934 w 823324"/>
              <a:gd name="connsiteY7" fmla="*/ 1499099 h 6527743"/>
              <a:gd name="connsiteX8" fmla="*/ 244773 w 823324"/>
              <a:gd name="connsiteY8" fmla="*/ 562335 h 6527743"/>
              <a:gd name="connsiteX9" fmla="*/ 0 w 823324"/>
              <a:gd name="connsiteY9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587061 w 823324"/>
              <a:gd name="connsiteY5" fmla="*/ 2878168 h 6527743"/>
              <a:gd name="connsiteX6" fmla="*/ 165302 w 823324"/>
              <a:gd name="connsiteY6" fmla="*/ 2428474 h 6527743"/>
              <a:gd name="connsiteX7" fmla="*/ 476934 w 823324"/>
              <a:gd name="connsiteY7" fmla="*/ 1499099 h 6527743"/>
              <a:gd name="connsiteX8" fmla="*/ 453991 w 823324"/>
              <a:gd name="connsiteY8" fmla="*/ 944771 h 6527743"/>
              <a:gd name="connsiteX9" fmla="*/ 244773 w 823324"/>
              <a:gd name="connsiteY9" fmla="*/ 562335 h 6527743"/>
              <a:gd name="connsiteX10" fmla="*/ 0 w 823324"/>
              <a:gd name="connsiteY10" fmla="*/ 0 h 6527743"/>
              <a:gd name="connsiteX0" fmla="*/ 487691 w 823324"/>
              <a:gd name="connsiteY0" fmla="*/ 6527743 h 6527743"/>
              <a:gd name="connsiteX1" fmla="*/ 602132 w 823324"/>
              <a:gd name="connsiteY1" fmla="*/ 5804170 h 6527743"/>
              <a:gd name="connsiteX2" fmla="*/ 822386 w 823324"/>
              <a:gd name="connsiteY2" fmla="*/ 5172938 h 6527743"/>
              <a:gd name="connsiteX3" fmla="*/ 509359 w 823324"/>
              <a:gd name="connsiteY3" fmla="*/ 4250880 h 6527743"/>
              <a:gd name="connsiteX4" fmla="*/ 691037 w 823324"/>
              <a:gd name="connsiteY4" fmla="*/ 3330931 h 6527743"/>
              <a:gd name="connsiteX5" fmla="*/ 587061 w 823324"/>
              <a:gd name="connsiteY5" fmla="*/ 2878168 h 6527743"/>
              <a:gd name="connsiteX6" fmla="*/ 165302 w 823324"/>
              <a:gd name="connsiteY6" fmla="*/ 2428474 h 6527743"/>
              <a:gd name="connsiteX7" fmla="*/ 476934 w 823324"/>
              <a:gd name="connsiteY7" fmla="*/ 1499099 h 6527743"/>
              <a:gd name="connsiteX8" fmla="*/ 453991 w 823324"/>
              <a:gd name="connsiteY8" fmla="*/ 944771 h 6527743"/>
              <a:gd name="connsiteX9" fmla="*/ 610714 w 823324"/>
              <a:gd name="connsiteY9" fmla="*/ 544598 h 6527743"/>
              <a:gd name="connsiteX10" fmla="*/ 0 w 823324"/>
              <a:gd name="connsiteY10" fmla="*/ 0 h 6527743"/>
              <a:gd name="connsiteX0" fmla="*/ 185511 w 823649"/>
              <a:gd name="connsiteY0" fmla="*/ 6366627 h 6366627"/>
              <a:gd name="connsiteX1" fmla="*/ 602132 w 823649"/>
              <a:gd name="connsiteY1" fmla="*/ 5804170 h 6366627"/>
              <a:gd name="connsiteX2" fmla="*/ 822386 w 823649"/>
              <a:gd name="connsiteY2" fmla="*/ 5172938 h 6366627"/>
              <a:gd name="connsiteX3" fmla="*/ 509359 w 823649"/>
              <a:gd name="connsiteY3" fmla="*/ 4250880 h 6366627"/>
              <a:gd name="connsiteX4" fmla="*/ 691037 w 823649"/>
              <a:gd name="connsiteY4" fmla="*/ 3330931 h 6366627"/>
              <a:gd name="connsiteX5" fmla="*/ 587061 w 823649"/>
              <a:gd name="connsiteY5" fmla="*/ 2878168 h 6366627"/>
              <a:gd name="connsiteX6" fmla="*/ 165302 w 823649"/>
              <a:gd name="connsiteY6" fmla="*/ 2428474 h 6366627"/>
              <a:gd name="connsiteX7" fmla="*/ 476934 w 823649"/>
              <a:gd name="connsiteY7" fmla="*/ 1499099 h 6366627"/>
              <a:gd name="connsiteX8" fmla="*/ 453991 w 823649"/>
              <a:gd name="connsiteY8" fmla="*/ 944771 h 6366627"/>
              <a:gd name="connsiteX9" fmla="*/ 610714 w 823649"/>
              <a:gd name="connsiteY9" fmla="*/ 544598 h 6366627"/>
              <a:gd name="connsiteX10" fmla="*/ 0 w 823649"/>
              <a:gd name="connsiteY10" fmla="*/ 0 h 6366627"/>
              <a:gd name="connsiteX0" fmla="*/ 185511 w 826233"/>
              <a:gd name="connsiteY0" fmla="*/ 6366627 h 6366627"/>
              <a:gd name="connsiteX1" fmla="*/ 182438 w 826233"/>
              <a:gd name="connsiteY1" fmla="*/ 5660955 h 6366627"/>
              <a:gd name="connsiteX2" fmla="*/ 822386 w 826233"/>
              <a:gd name="connsiteY2" fmla="*/ 5172938 h 6366627"/>
              <a:gd name="connsiteX3" fmla="*/ 509359 w 826233"/>
              <a:gd name="connsiteY3" fmla="*/ 4250880 h 6366627"/>
              <a:gd name="connsiteX4" fmla="*/ 691037 w 826233"/>
              <a:gd name="connsiteY4" fmla="*/ 3330931 h 6366627"/>
              <a:gd name="connsiteX5" fmla="*/ 587061 w 826233"/>
              <a:gd name="connsiteY5" fmla="*/ 2878168 h 6366627"/>
              <a:gd name="connsiteX6" fmla="*/ 165302 w 826233"/>
              <a:gd name="connsiteY6" fmla="*/ 2428474 h 6366627"/>
              <a:gd name="connsiteX7" fmla="*/ 476934 w 826233"/>
              <a:gd name="connsiteY7" fmla="*/ 1499099 h 6366627"/>
              <a:gd name="connsiteX8" fmla="*/ 453991 w 826233"/>
              <a:gd name="connsiteY8" fmla="*/ 944771 h 6366627"/>
              <a:gd name="connsiteX9" fmla="*/ 610714 w 826233"/>
              <a:gd name="connsiteY9" fmla="*/ 544598 h 6366627"/>
              <a:gd name="connsiteX10" fmla="*/ 0 w 826233"/>
              <a:gd name="connsiteY10" fmla="*/ 0 h 6366627"/>
              <a:gd name="connsiteX0" fmla="*/ 185511 w 695203"/>
              <a:gd name="connsiteY0" fmla="*/ 6366627 h 6366627"/>
              <a:gd name="connsiteX1" fmla="*/ 182438 w 695203"/>
              <a:gd name="connsiteY1" fmla="*/ 5660955 h 6366627"/>
              <a:gd name="connsiteX2" fmla="*/ 251604 w 695203"/>
              <a:gd name="connsiteY2" fmla="*/ 5038674 h 6366627"/>
              <a:gd name="connsiteX3" fmla="*/ 509359 w 695203"/>
              <a:gd name="connsiteY3" fmla="*/ 4250880 h 6366627"/>
              <a:gd name="connsiteX4" fmla="*/ 691037 w 695203"/>
              <a:gd name="connsiteY4" fmla="*/ 3330931 h 6366627"/>
              <a:gd name="connsiteX5" fmla="*/ 587061 w 695203"/>
              <a:gd name="connsiteY5" fmla="*/ 2878168 h 6366627"/>
              <a:gd name="connsiteX6" fmla="*/ 165302 w 695203"/>
              <a:gd name="connsiteY6" fmla="*/ 2428474 h 6366627"/>
              <a:gd name="connsiteX7" fmla="*/ 476934 w 695203"/>
              <a:gd name="connsiteY7" fmla="*/ 1499099 h 6366627"/>
              <a:gd name="connsiteX8" fmla="*/ 453991 w 695203"/>
              <a:gd name="connsiteY8" fmla="*/ 944771 h 6366627"/>
              <a:gd name="connsiteX9" fmla="*/ 610714 w 695203"/>
              <a:gd name="connsiteY9" fmla="*/ 544598 h 6366627"/>
              <a:gd name="connsiteX10" fmla="*/ 0 w 695203"/>
              <a:gd name="connsiteY10" fmla="*/ 0 h 6366627"/>
              <a:gd name="connsiteX0" fmla="*/ 216393 w 764512"/>
              <a:gd name="connsiteY0" fmla="*/ 6366627 h 6366627"/>
              <a:gd name="connsiteX1" fmla="*/ 213320 w 764512"/>
              <a:gd name="connsiteY1" fmla="*/ 5660955 h 6366627"/>
              <a:gd name="connsiteX2" fmla="*/ 282486 w 764512"/>
              <a:gd name="connsiteY2" fmla="*/ 5038674 h 6366627"/>
              <a:gd name="connsiteX3" fmla="*/ 540241 w 764512"/>
              <a:gd name="connsiteY3" fmla="*/ 4250880 h 6366627"/>
              <a:gd name="connsiteX4" fmla="*/ 1265 w 764512"/>
              <a:gd name="connsiteY4" fmla="*/ 3845689 h 6366627"/>
              <a:gd name="connsiteX5" fmla="*/ 721919 w 764512"/>
              <a:gd name="connsiteY5" fmla="*/ 3330931 h 6366627"/>
              <a:gd name="connsiteX6" fmla="*/ 617943 w 764512"/>
              <a:gd name="connsiteY6" fmla="*/ 2878168 h 6366627"/>
              <a:gd name="connsiteX7" fmla="*/ 196184 w 764512"/>
              <a:gd name="connsiteY7" fmla="*/ 2428474 h 6366627"/>
              <a:gd name="connsiteX8" fmla="*/ 507816 w 764512"/>
              <a:gd name="connsiteY8" fmla="*/ 1499099 h 6366627"/>
              <a:gd name="connsiteX9" fmla="*/ 484873 w 764512"/>
              <a:gd name="connsiteY9" fmla="*/ 944771 h 6366627"/>
              <a:gd name="connsiteX10" fmla="*/ 641596 w 764512"/>
              <a:gd name="connsiteY10" fmla="*/ 544598 h 6366627"/>
              <a:gd name="connsiteX11" fmla="*/ 30882 w 764512"/>
              <a:gd name="connsiteY11" fmla="*/ 0 h 6366627"/>
              <a:gd name="connsiteX0" fmla="*/ 216395 w 655002"/>
              <a:gd name="connsiteY0" fmla="*/ 6366627 h 6366627"/>
              <a:gd name="connsiteX1" fmla="*/ 213322 w 655002"/>
              <a:gd name="connsiteY1" fmla="*/ 5660955 h 6366627"/>
              <a:gd name="connsiteX2" fmla="*/ 282488 w 655002"/>
              <a:gd name="connsiteY2" fmla="*/ 5038674 h 6366627"/>
              <a:gd name="connsiteX3" fmla="*/ 540243 w 655002"/>
              <a:gd name="connsiteY3" fmla="*/ 4250880 h 6366627"/>
              <a:gd name="connsiteX4" fmla="*/ 1267 w 655002"/>
              <a:gd name="connsiteY4" fmla="*/ 3845689 h 6366627"/>
              <a:gd name="connsiteX5" fmla="*/ 167926 w 655002"/>
              <a:gd name="connsiteY5" fmla="*/ 3259323 h 6366627"/>
              <a:gd name="connsiteX6" fmla="*/ 617945 w 655002"/>
              <a:gd name="connsiteY6" fmla="*/ 2878168 h 6366627"/>
              <a:gd name="connsiteX7" fmla="*/ 196186 w 655002"/>
              <a:gd name="connsiteY7" fmla="*/ 2428474 h 6366627"/>
              <a:gd name="connsiteX8" fmla="*/ 507818 w 655002"/>
              <a:gd name="connsiteY8" fmla="*/ 1499099 h 6366627"/>
              <a:gd name="connsiteX9" fmla="*/ 484875 w 655002"/>
              <a:gd name="connsiteY9" fmla="*/ 944771 h 6366627"/>
              <a:gd name="connsiteX10" fmla="*/ 641598 w 655002"/>
              <a:gd name="connsiteY10" fmla="*/ 544598 h 6366627"/>
              <a:gd name="connsiteX11" fmla="*/ 30884 w 655002"/>
              <a:gd name="connsiteY11" fmla="*/ 0 h 6366627"/>
              <a:gd name="connsiteX0" fmla="*/ 294900 w 711966"/>
              <a:gd name="connsiteY0" fmla="*/ 6366627 h 6366627"/>
              <a:gd name="connsiteX1" fmla="*/ 291827 w 711966"/>
              <a:gd name="connsiteY1" fmla="*/ 5660955 h 6366627"/>
              <a:gd name="connsiteX2" fmla="*/ 360993 w 711966"/>
              <a:gd name="connsiteY2" fmla="*/ 5038674 h 6366627"/>
              <a:gd name="connsiteX3" fmla="*/ 618748 w 711966"/>
              <a:gd name="connsiteY3" fmla="*/ 4250880 h 6366627"/>
              <a:gd name="connsiteX4" fmla="*/ 79772 w 711966"/>
              <a:gd name="connsiteY4" fmla="*/ 3845689 h 6366627"/>
              <a:gd name="connsiteX5" fmla="*/ 246431 w 711966"/>
              <a:gd name="connsiteY5" fmla="*/ 3259323 h 6366627"/>
              <a:gd name="connsiteX6" fmla="*/ 696450 w 711966"/>
              <a:gd name="connsiteY6" fmla="*/ 2878168 h 6366627"/>
              <a:gd name="connsiteX7" fmla="*/ 274691 w 711966"/>
              <a:gd name="connsiteY7" fmla="*/ 2428474 h 6366627"/>
              <a:gd name="connsiteX8" fmla="*/ 586323 w 711966"/>
              <a:gd name="connsiteY8" fmla="*/ 1499099 h 6366627"/>
              <a:gd name="connsiteX9" fmla="*/ 563380 w 711966"/>
              <a:gd name="connsiteY9" fmla="*/ 944771 h 6366627"/>
              <a:gd name="connsiteX10" fmla="*/ 15018 w 711966"/>
              <a:gd name="connsiteY10" fmla="*/ 562500 h 6366627"/>
              <a:gd name="connsiteX11" fmla="*/ 109389 w 711966"/>
              <a:gd name="connsiteY11" fmla="*/ 0 h 6366627"/>
              <a:gd name="connsiteX0" fmla="*/ 294902 w 709495"/>
              <a:gd name="connsiteY0" fmla="*/ 6366627 h 6366627"/>
              <a:gd name="connsiteX1" fmla="*/ 291829 w 709495"/>
              <a:gd name="connsiteY1" fmla="*/ 5660955 h 6366627"/>
              <a:gd name="connsiteX2" fmla="*/ 360995 w 709495"/>
              <a:gd name="connsiteY2" fmla="*/ 5038674 h 6366627"/>
              <a:gd name="connsiteX3" fmla="*/ 618750 w 709495"/>
              <a:gd name="connsiteY3" fmla="*/ 4250880 h 6366627"/>
              <a:gd name="connsiteX4" fmla="*/ 700416 w 709495"/>
              <a:gd name="connsiteY4" fmla="*/ 3782693 h 6366627"/>
              <a:gd name="connsiteX5" fmla="*/ 246433 w 709495"/>
              <a:gd name="connsiteY5" fmla="*/ 3259323 h 6366627"/>
              <a:gd name="connsiteX6" fmla="*/ 696452 w 709495"/>
              <a:gd name="connsiteY6" fmla="*/ 2878168 h 6366627"/>
              <a:gd name="connsiteX7" fmla="*/ 274693 w 709495"/>
              <a:gd name="connsiteY7" fmla="*/ 2428474 h 6366627"/>
              <a:gd name="connsiteX8" fmla="*/ 586325 w 709495"/>
              <a:gd name="connsiteY8" fmla="*/ 1499099 h 6366627"/>
              <a:gd name="connsiteX9" fmla="*/ 563382 w 709495"/>
              <a:gd name="connsiteY9" fmla="*/ 944771 h 6366627"/>
              <a:gd name="connsiteX10" fmla="*/ 15020 w 709495"/>
              <a:gd name="connsiteY10" fmla="*/ 562500 h 6366627"/>
              <a:gd name="connsiteX11" fmla="*/ 109391 w 709495"/>
              <a:gd name="connsiteY11" fmla="*/ 0 h 6366627"/>
              <a:gd name="connsiteX0" fmla="*/ 294902 w 731976"/>
              <a:gd name="connsiteY0" fmla="*/ 6366627 h 6366627"/>
              <a:gd name="connsiteX1" fmla="*/ 291829 w 731976"/>
              <a:gd name="connsiteY1" fmla="*/ 5660955 h 6366627"/>
              <a:gd name="connsiteX2" fmla="*/ 360995 w 731976"/>
              <a:gd name="connsiteY2" fmla="*/ 5038674 h 6366627"/>
              <a:gd name="connsiteX3" fmla="*/ 618750 w 731976"/>
              <a:gd name="connsiteY3" fmla="*/ 4250880 h 6366627"/>
              <a:gd name="connsiteX4" fmla="*/ 700416 w 731976"/>
              <a:gd name="connsiteY4" fmla="*/ 3782693 h 6366627"/>
              <a:gd name="connsiteX5" fmla="*/ 708795 w 731976"/>
              <a:gd name="connsiteY5" fmla="*/ 3331465 h 6366627"/>
              <a:gd name="connsiteX6" fmla="*/ 696452 w 731976"/>
              <a:gd name="connsiteY6" fmla="*/ 2878168 h 6366627"/>
              <a:gd name="connsiteX7" fmla="*/ 274693 w 731976"/>
              <a:gd name="connsiteY7" fmla="*/ 2428474 h 6366627"/>
              <a:gd name="connsiteX8" fmla="*/ 586325 w 731976"/>
              <a:gd name="connsiteY8" fmla="*/ 1499099 h 6366627"/>
              <a:gd name="connsiteX9" fmla="*/ 563382 w 731976"/>
              <a:gd name="connsiteY9" fmla="*/ 944771 h 6366627"/>
              <a:gd name="connsiteX10" fmla="*/ 15020 w 731976"/>
              <a:gd name="connsiteY10" fmla="*/ 562500 h 6366627"/>
              <a:gd name="connsiteX11" fmla="*/ 109391 w 731976"/>
              <a:gd name="connsiteY11" fmla="*/ 0 h 6366627"/>
              <a:gd name="connsiteX0" fmla="*/ 294902 w 731978"/>
              <a:gd name="connsiteY0" fmla="*/ 6366627 h 6366627"/>
              <a:gd name="connsiteX1" fmla="*/ 520509 w 731978"/>
              <a:gd name="connsiteY1" fmla="*/ 5651132 h 6366627"/>
              <a:gd name="connsiteX2" fmla="*/ 360995 w 731978"/>
              <a:gd name="connsiteY2" fmla="*/ 5038674 h 6366627"/>
              <a:gd name="connsiteX3" fmla="*/ 618750 w 731978"/>
              <a:gd name="connsiteY3" fmla="*/ 4250880 h 6366627"/>
              <a:gd name="connsiteX4" fmla="*/ 700416 w 731978"/>
              <a:gd name="connsiteY4" fmla="*/ 3782693 h 6366627"/>
              <a:gd name="connsiteX5" fmla="*/ 708795 w 731978"/>
              <a:gd name="connsiteY5" fmla="*/ 3331465 h 6366627"/>
              <a:gd name="connsiteX6" fmla="*/ 696452 w 731978"/>
              <a:gd name="connsiteY6" fmla="*/ 2878168 h 6366627"/>
              <a:gd name="connsiteX7" fmla="*/ 274693 w 731978"/>
              <a:gd name="connsiteY7" fmla="*/ 2428474 h 6366627"/>
              <a:gd name="connsiteX8" fmla="*/ 586325 w 731978"/>
              <a:gd name="connsiteY8" fmla="*/ 1499099 h 6366627"/>
              <a:gd name="connsiteX9" fmla="*/ 563382 w 731978"/>
              <a:gd name="connsiteY9" fmla="*/ 944771 h 6366627"/>
              <a:gd name="connsiteX10" fmla="*/ 15020 w 731978"/>
              <a:gd name="connsiteY10" fmla="*/ 562500 h 6366627"/>
              <a:gd name="connsiteX11" fmla="*/ 109391 w 731978"/>
              <a:gd name="connsiteY11" fmla="*/ 0 h 6366627"/>
              <a:gd name="connsiteX0" fmla="*/ 294902 w 731976"/>
              <a:gd name="connsiteY0" fmla="*/ 6366627 h 6366627"/>
              <a:gd name="connsiteX1" fmla="*/ 520509 w 731976"/>
              <a:gd name="connsiteY1" fmla="*/ 5651132 h 6366627"/>
              <a:gd name="connsiteX2" fmla="*/ 477644 w 731976"/>
              <a:gd name="connsiteY2" fmla="*/ 4952486 h 6366627"/>
              <a:gd name="connsiteX3" fmla="*/ 618750 w 731976"/>
              <a:gd name="connsiteY3" fmla="*/ 4250880 h 6366627"/>
              <a:gd name="connsiteX4" fmla="*/ 700416 w 731976"/>
              <a:gd name="connsiteY4" fmla="*/ 3782693 h 6366627"/>
              <a:gd name="connsiteX5" fmla="*/ 708795 w 731976"/>
              <a:gd name="connsiteY5" fmla="*/ 3331465 h 6366627"/>
              <a:gd name="connsiteX6" fmla="*/ 696452 w 731976"/>
              <a:gd name="connsiteY6" fmla="*/ 2878168 h 6366627"/>
              <a:gd name="connsiteX7" fmla="*/ 274693 w 731976"/>
              <a:gd name="connsiteY7" fmla="*/ 2428474 h 6366627"/>
              <a:gd name="connsiteX8" fmla="*/ 586325 w 731976"/>
              <a:gd name="connsiteY8" fmla="*/ 1499099 h 6366627"/>
              <a:gd name="connsiteX9" fmla="*/ 563382 w 731976"/>
              <a:gd name="connsiteY9" fmla="*/ 944771 h 6366627"/>
              <a:gd name="connsiteX10" fmla="*/ 15020 w 731976"/>
              <a:gd name="connsiteY10" fmla="*/ 562500 h 6366627"/>
              <a:gd name="connsiteX11" fmla="*/ 109391 w 731976"/>
              <a:gd name="connsiteY11" fmla="*/ 0 h 6366627"/>
              <a:gd name="connsiteX0" fmla="*/ 294902 w 731978"/>
              <a:gd name="connsiteY0" fmla="*/ 6366627 h 6366627"/>
              <a:gd name="connsiteX1" fmla="*/ 520509 w 731978"/>
              <a:gd name="connsiteY1" fmla="*/ 5651132 h 6366627"/>
              <a:gd name="connsiteX2" fmla="*/ 477644 w 731978"/>
              <a:gd name="connsiteY2" fmla="*/ 4952486 h 6366627"/>
              <a:gd name="connsiteX3" fmla="*/ 618750 w 731978"/>
              <a:gd name="connsiteY3" fmla="*/ 4250880 h 6366627"/>
              <a:gd name="connsiteX4" fmla="*/ 700416 w 731978"/>
              <a:gd name="connsiteY4" fmla="*/ 3782693 h 6366627"/>
              <a:gd name="connsiteX5" fmla="*/ 708795 w 731978"/>
              <a:gd name="connsiteY5" fmla="*/ 3331465 h 6366627"/>
              <a:gd name="connsiteX6" fmla="*/ 696452 w 731978"/>
              <a:gd name="connsiteY6" fmla="*/ 2878168 h 6366627"/>
              <a:gd name="connsiteX7" fmla="*/ 274693 w 731978"/>
              <a:gd name="connsiteY7" fmla="*/ 2428474 h 6366627"/>
              <a:gd name="connsiteX8" fmla="*/ 477924 w 731978"/>
              <a:gd name="connsiteY8" fmla="*/ 1524630 h 6366627"/>
              <a:gd name="connsiteX9" fmla="*/ 563382 w 731978"/>
              <a:gd name="connsiteY9" fmla="*/ 944771 h 6366627"/>
              <a:gd name="connsiteX10" fmla="*/ 15020 w 731978"/>
              <a:gd name="connsiteY10" fmla="*/ 562500 h 6366627"/>
              <a:gd name="connsiteX11" fmla="*/ 109391 w 731978"/>
              <a:gd name="connsiteY11" fmla="*/ 0 h 6366627"/>
              <a:gd name="connsiteX0" fmla="*/ 525645 w 962719"/>
              <a:gd name="connsiteY0" fmla="*/ 6366627 h 6366627"/>
              <a:gd name="connsiteX1" fmla="*/ 751252 w 962719"/>
              <a:gd name="connsiteY1" fmla="*/ 5651132 h 6366627"/>
              <a:gd name="connsiteX2" fmla="*/ 708387 w 962719"/>
              <a:gd name="connsiteY2" fmla="*/ 4952486 h 6366627"/>
              <a:gd name="connsiteX3" fmla="*/ 849493 w 962719"/>
              <a:gd name="connsiteY3" fmla="*/ 4250880 h 6366627"/>
              <a:gd name="connsiteX4" fmla="*/ 931159 w 962719"/>
              <a:gd name="connsiteY4" fmla="*/ 3782693 h 6366627"/>
              <a:gd name="connsiteX5" fmla="*/ 939538 w 962719"/>
              <a:gd name="connsiteY5" fmla="*/ 3331465 h 6366627"/>
              <a:gd name="connsiteX6" fmla="*/ 927195 w 962719"/>
              <a:gd name="connsiteY6" fmla="*/ 2878168 h 6366627"/>
              <a:gd name="connsiteX7" fmla="*/ 505436 w 962719"/>
              <a:gd name="connsiteY7" fmla="*/ 2428474 h 6366627"/>
              <a:gd name="connsiteX8" fmla="*/ 708667 w 962719"/>
              <a:gd name="connsiteY8" fmla="*/ 1524630 h 6366627"/>
              <a:gd name="connsiteX9" fmla="*/ 10198 w 962719"/>
              <a:gd name="connsiteY9" fmla="*/ 1051117 h 6366627"/>
              <a:gd name="connsiteX10" fmla="*/ 245763 w 962719"/>
              <a:gd name="connsiteY10" fmla="*/ 562500 h 6366627"/>
              <a:gd name="connsiteX11" fmla="*/ 340134 w 962719"/>
              <a:gd name="connsiteY11" fmla="*/ 0 h 6366627"/>
              <a:gd name="connsiteX0" fmla="*/ 549685 w 986761"/>
              <a:gd name="connsiteY0" fmla="*/ 6366627 h 6366627"/>
              <a:gd name="connsiteX1" fmla="*/ 775292 w 986761"/>
              <a:gd name="connsiteY1" fmla="*/ 5651132 h 6366627"/>
              <a:gd name="connsiteX2" fmla="*/ 732427 w 986761"/>
              <a:gd name="connsiteY2" fmla="*/ 4952486 h 6366627"/>
              <a:gd name="connsiteX3" fmla="*/ 873533 w 986761"/>
              <a:gd name="connsiteY3" fmla="*/ 4250880 h 6366627"/>
              <a:gd name="connsiteX4" fmla="*/ 955199 w 986761"/>
              <a:gd name="connsiteY4" fmla="*/ 3782693 h 6366627"/>
              <a:gd name="connsiteX5" fmla="*/ 963578 w 986761"/>
              <a:gd name="connsiteY5" fmla="*/ 3331465 h 6366627"/>
              <a:gd name="connsiteX6" fmla="*/ 951235 w 986761"/>
              <a:gd name="connsiteY6" fmla="*/ 2878168 h 6366627"/>
              <a:gd name="connsiteX7" fmla="*/ 529476 w 986761"/>
              <a:gd name="connsiteY7" fmla="*/ 2428474 h 6366627"/>
              <a:gd name="connsiteX8" fmla="*/ 732707 w 986761"/>
              <a:gd name="connsiteY8" fmla="*/ 1524630 h 6366627"/>
              <a:gd name="connsiteX9" fmla="*/ 34238 w 986761"/>
              <a:gd name="connsiteY9" fmla="*/ 1051117 h 6366627"/>
              <a:gd name="connsiteX10" fmla="*/ 54874 w 986761"/>
              <a:gd name="connsiteY10" fmla="*/ 471226 h 6366627"/>
              <a:gd name="connsiteX11" fmla="*/ 364174 w 986761"/>
              <a:gd name="connsiteY11" fmla="*/ 0 h 636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6761" h="6366627">
                <a:moveTo>
                  <a:pt x="549685" y="6366627"/>
                </a:moveTo>
                <a:cubicBezTo>
                  <a:pt x="561187" y="6071172"/>
                  <a:pt x="744835" y="5886822"/>
                  <a:pt x="775292" y="5651132"/>
                </a:cubicBezTo>
                <a:cubicBezTo>
                  <a:pt x="805749" y="5415442"/>
                  <a:pt x="716053" y="5185861"/>
                  <a:pt x="732427" y="4952486"/>
                </a:cubicBezTo>
                <a:cubicBezTo>
                  <a:pt x="748801" y="4719111"/>
                  <a:pt x="836404" y="4445846"/>
                  <a:pt x="873533" y="4250880"/>
                </a:cubicBezTo>
                <a:cubicBezTo>
                  <a:pt x="910662" y="4055915"/>
                  <a:pt x="940192" y="3935929"/>
                  <a:pt x="955199" y="3782693"/>
                </a:cubicBezTo>
                <a:cubicBezTo>
                  <a:pt x="970207" y="3629457"/>
                  <a:pt x="964239" y="3482219"/>
                  <a:pt x="963578" y="3331465"/>
                </a:cubicBezTo>
                <a:cubicBezTo>
                  <a:pt x="962917" y="3180711"/>
                  <a:pt x="1023585" y="3028667"/>
                  <a:pt x="951235" y="2878168"/>
                </a:cubicBezTo>
                <a:cubicBezTo>
                  <a:pt x="878885" y="2727670"/>
                  <a:pt x="565897" y="2654064"/>
                  <a:pt x="529476" y="2428474"/>
                </a:cubicBezTo>
                <a:cubicBezTo>
                  <a:pt x="493055" y="2202884"/>
                  <a:pt x="815247" y="1754189"/>
                  <a:pt x="732707" y="1524630"/>
                </a:cubicBezTo>
                <a:cubicBezTo>
                  <a:pt x="650167" y="1295071"/>
                  <a:pt x="147210" y="1226684"/>
                  <a:pt x="34238" y="1051117"/>
                </a:cubicBezTo>
                <a:cubicBezTo>
                  <a:pt x="-78734" y="875550"/>
                  <a:pt x="130539" y="628688"/>
                  <a:pt x="54874" y="471226"/>
                </a:cubicBezTo>
                <a:cubicBezTo>
                  <a:pt x="-20791" y="313764"/>
                  <a:pt x="432466" y="115019"/>
                  <a:pt x="364174" y="0"/>
                </a:cubicBezTo>
              </a:path>
            </a:pathLst>
          </a:cu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hlinkClick r:id="rId11" action="ppaction://hlinksldjump"/>
            <a:extLst>
              <a:ext uri="{FF2B5EF4-FFF2-40B4-BE49-F238E27FC236}">
                <a16:creationId xmlns:a16="http://schemas.microsoft.com/office/drawing/2014/main" id="{8E8D89A0-2A4C-4DF7-B683-EBC14B47121C}"/>
              </a:ext>
            </a:extLst>
          </p:cNvPr>
          <p:cNvSpPr txBox="1"/>
          <p:nvPr/>
        </p:nvSpPr>
        <p:spPr>
          <a:xfrm>
            <a:off x="9852024" y="6426426"/>
            <a:ext cx="702648" cy="408623"/>
          </a:xfrm>
          <a:prstGeom prst="round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4C</a:t>
            </a: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8F4BAF1-B3D9-4D3E-8B97-DA231F2D2C47}"/>
              </a:ext>
            </a:extLst>
          </p:cNvPr>
          <p:cNvSpPr/>
          <p:nvPr/>
        </p:nvSpPr>
        <p:spPr>
          <a:xfrm rot="401427" flipH="1">
            <a:off x="1798027" y="87625"/>
            <a:ext cx="483759" cy="673037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68734 w 2222519"/>
              <a:gd name="connsiteY0" fmla="*/ 6887538 h 6887538"/>
              <a:gd name="connsiteX1" fmla="*/ 387301 w 2222519"/>
              <a:gd name="connsiteY1" fmla="*/ 6017743 h 6887538"/>
              <a:gd name="connsiteX2" fmla="*/ 597702 w 2222519"/>
              <a:gd name="connsiteY2" fmla="*/ 5326740 h 6887538"/>
              <a:gd name="connsiteX3" fmla="*/ 1148929 w 2222519"/>
              <a:gd name="connsiteY3" fmla="*/ 4598758 h 6887538"/>
              <a:gd name="connsiteX4" fmla="*/ 670136 w 2222519"/>
              <a:gd name="connsiteY4" fmla="*/ 3746544 h 6887538"/>
              <a:gd name="connsiteX5" fmla="*/ 1617075 w 2222519"/>
              <a:gd name="connsiteY5" fmla="*/ 2952497 h 6887538"/>
              <a:gd name="connsiteX6" fmla="*/ 2199774 w 2222519"/>
              <a:gd name="connsiteY6" fmla="*/ 2185174 h 6887538"/>
              <a:gd name="connsiteX7" fmla="*/ 2088526 w 2222519"/>
              <a:gd name="connsiteY7" fmla="*/ 1721180 h 6887538"/>
              <a:gd name="connsiteX8" fmla="*/ 1941677 w 2222519"/>
              <a:gd name="connsiteY8" fmla="*/ 1347387 h 6887538"/>
              <a:gd name="connsiteX9" fmla="*/ 1839637 w 2222519"/>
              <a:gd name="connsiteY9" fmla="*/ 835612 h 6887538"/>
              <a:gd name="connsiteX10" fmla="*/ 6081 w 2222519"/>
              <a:gd name="connsiteY10" fmla="*/ 0 h 6887538"/>
              <a:gd name="connsiteX0" fmla="*/ 568734 w 2281371"/>
              <a:gd name="connsiteY0" fmla="*/ 6887538 h 6887538"/>
              <a:gd name="connsiteX1" fmla="*/ 387301 w 2281371"/>
              <a:gd name="connsiteY1" fmla="*/ 6017743 h 6887538"/>
              <a:gd name="connsiteX2" fmla="*/ 597702 w 2281371"/>
              <a:gd name="connsiteY2" fmla="*/ 5326740 h 6887538"/>
              <a:gd name="connsiteX3" fmla="*/ 1148929 w 2281371"/>
              <a:gd name="connsiteY3" fmla="*/ 4598758 h 6887538"/>
              <a:gd name="connsiteX4" fmla="*/ 670136 w 2281371"/>
              <a:gd name="connsiteY4" fmla="*/ 3746544 h 6887538"/>
              <a:gd name="connsiteX5" fmla="*/ 1617075 w 2281371"/>
              <a:gd name="connsiteY5" fmla="*/ 2952497 h 6887538"/>
              <a:gd name="connsiteX6" fmla="*/ 2199774 w 2281371"/>
              <a:gd name="connsiteY6" fmla="*/ 2185174 h 6887538"/>
              <a:gd name="connsiteX7" fmla="*/ 2088526 w 2281371"/>
              <a:gd name="connsiteY7" fmla="*/ 1721180 h 6887538"/>
              <a:gd name="connsiteX8" fmla="*/ 476492 w 2281371"/>
              <a:gd name="connsiteY8" fmla="*/ 1438246 h 6887538"/>
              <a:gd name="connsiteX9" fmla="*/ 1839637 w 2281371"/>
              <a:gd name="connsiteY9" fmla="*/ 835612 h 6887538"/>
              <a:gd name="connsiteX10" fmla="*/ 6081 w 2281371"/>
              <a:gd name="connsiteY10" fmla="*/ 0 h 6887538"/>
              <a:gd name="connsiteX0" fmla="*/ 1434419 w 3147054"/>
              <a:gd name="connsiteY0" fmla="*/ 6887538 h 6887538"/>
              <a:gd name="connsiteX1" fmla="*/ 1252986 w 3147054"/>
              <a:gd name="connsiteY1" fmla="*/ 6017743 h 6887538"/>
              <a:gd name="connsiteX2" fmla="*/ 1463387 w 3147054"/>
              <a:gd name="connsiteY2" fmla="*/ 5326740 h 6887538"/>
              <a:gd name="connsiteX3" fmla="*/ 2014614 w 3147054"/>
              <a:gd name="connsiteY3" fmla="*/ 4598758 h 6887538"/>
              <a:gd name="connsiteX4" fmla="*/ 1535821 w 3147054"/>
              <a:gd name="connsiteY4" fmla="*/ 3746544 h 6887538"/>
              <a:gd name="connsiteX5" fmla="*/ 2482760 w 3147054"/>
              <a:gd name="connsiteY5" fmla="*/ 2952497 h 6887538"/>
              <a:gd name="connsiteX6" fmla="*/ 3065459 w 3147054"/>
              <a:gd name="connsiteY6" fmla="*/ 2185174 h 6887538"/>
              <a:gd name="connsiteX7" fmla="*/ 2954211 w 3147054"/>
              <a:gd name="connsiteY7" fmla="*/ 1721180 h 6887538"/>
              <a:gd name="connsiteX8" fmla="*/ 1342177 w 3147054"/>
              <a:gd name="connsiteY8" fmla="*/ 1438246 h 6887538"/>
              <a:gd name="connsiteX9" fmla="*/ 27713 w 3147054"/>
              <a:gd name="connsiteY9" fmla="*/ 1164944 h 6887538"/>
              <a:gd name="connsiteX10" fmla="*/ 871766 w 3147054"/>
              <a:gd name="connsiteY10" fmla="*/ 0 h 6887538"/>
              <a:gd name="connsiteX0" fmla="*/ 1599224 w 3311861"/>
              <a:gd name="connsiteY0" fmla="*/ 6887538 h 6887538"/>
              <a:gd name="connsiteX1" fmla="*/ 1417791 w 3311861"/>
              <a:gd name="connsiteY1" fmla="*/ 6017743 h 6887538"/>
              <a:gd name="connsiteX2" fmla="*/ 1628192 w 3311861"/>
              <a:gd name="connsiteY2" fmla="*/ 5326740 h 6887538"/>
              <a:gd name="connsiteX3" fmla="*/ 2179419 w 3311861"/>
              <a:gd name="connsiteY3" fmla="*/ 4598758 h 6887538"/>
              <a:gd name="connsiteX4" fmla="*/ 1700626 w 3311861"/>
              <a:gd name="connsiteY4" fmla="*/ 3746544 h 6887538"/>
              <a:gd name="connsiteX5" fmla="*/ 2647565 w 3311861"/>
              <a:gd name="connsiteY5" fmla="*/ 2952497 h 6887538"/>
              <a:gd name="connsiteX6" fmla="*/ 3230264 w 3311861"/>
              <a:gd name="connsiteY6" fmla="*/ 2185174 h 6887538"/>
              <a:gd name="connsiteX7" fmla="*/ 3119016 w 3311861"/>
              <a:gd name="connsiteY7" fmla="*/ 1721180 h 6887538"/>
              <a:gd name="connsiteX8" fmla="*/ 1506982 w 3311861"/>
              <a:gd name="connsiteY8" fmla="*/ 1438246 h 6887538"/>
              <a:gd name="connsiteX9" fmla="*/ 192518 w 3311861"/>
              <a:gd name="connsiteY9" fmla="*/ 1164944 h 6887538"/>
              <a:gd name="connsiteX10" fmla="*/ 60500 w 3311861"/>
              <a:gd name="connsiteY10" fmla="*/ 518723 h 6887538"/>
              <a:gd name="connsiteX11" fmla="*/ 1036571 w 3311861"/>
              <a:gd name="connsiteY11" fmla="*/ 0 h 6887538"/>
              <a:gd name="connsiteX0" fmla="*/ 1599224 w 3257839"/>
              <a:gd name="connsiteY0" fmla="*/ 6887538 h 6887538"/>
              <a:gd name="connsiteX1" fmla="*/ 1417791 w 3257839"/>
              <a:gd name="connsiteY1" fmla="*/ 6017743 h 6887538"/>
              <a:gd name="connsiteX2" fmla="*/ 1628192 w 3257839"/>
              <a:gd name="connsiteY2" fmla="*/ 5326740 h 6887538"/>
              <a:gd name="connsiteX3" fmla="*/ 2179419 w 3257839"/>
              <a:gd name="connsiteY3" fmla="*/ 4598758 h 6887538"/>
              <a:gd name="connsiteX4" fmla="*/ 1700626 w 3257839"/>
              <a:gd name="connsiteY4" fmla="*/ 3746544 h 6887538"/>
              <a:gd name="connsiteX5" fmla="*/ 2647565 w 3257839"/>
              <a:gd name="connsiteY5" fmla="*/ 2952497 h 6887538"/>
              <a:gd name="connsiteX6" fmla="*/ 3230264 w 3257839"/>
              <a:gd name="connsiteY6" fmla="*/ 2185174 h 6887538"/>
              <a:gd name="connsiteX7" fmla="*/ 1767203 w 3257839"/>
              <a:gd name="connsiteY7" fmla="*/ 1383161 h 6887538"/>
              <a:gd name="connsiteX8" fmla="*/ 1506982 w 3257839"/>
              <a:gd name="connsiteY8" fmla="*/ 1438246 h 6887538"/>
              <a:gd name="connsiteX9" fmla="*/ 192518 w 3257839"/>
              <a:gd name="connsiteY9" fmla="*/ 1164944 h 6887538"/>
              <a:gd name="connsiteX10" fmla="*/ 60500 w 3257839"/>
              <a:gd name="connsiteY10" fmla="*/ 518723 h 6887538"/>
              <a:gd name="connsiteX11" fmla="*/ 1036571 w 3257839"/>
              <a:gd name="connsiteY11" fmla="*/ 0 h 6887538"/>
              <a:gd name="connsiteX0" fmla="*/ 1599224 w 2647704"/>
              <a:gd name="connsiteY0" fmla="*/ 6887538 h 6887538"/>
              <a:gd name="connsiteX1" fmla="*/ 1417791 w 2647704"/>
              <a:gd name="connsiteY1" fmla="*/ 6017743 h 6887538"/>
              <a:gd name="connsiteX2" fmla="*/ 1628192 w 2647704"/>
              <a:gd name="connsiteY2" fmla="*/ 5326740 h 6887538"/>
              <a:gd name="connsiteX3" fmla="*/ 2179419 w 2647704"/>
              <a:gd name="connsiteY3" fmla="*/ 4598758 h 6887538"/>
              <a:gd name="connsiteX4" fmla="*/ 1700626 w 2647704"/>
              <a:gd name="connsiteY4" fmla="*/ 3746544 h 6887538"/>
              <a:gd name="connsiteX5" fmla="*/ 2647565 w 2647704"/>
              <a:gd name="connsiteY5" fmla="*/ 2952497 h 6887538"/>
              <a:gd name="connsiteX6" fmla="*/ 1771463 w 2647704"/>
              <a:gd name="connsiteY6" fmla="*/ 1901296 h 6887538"/>
              <a:gd name="connsiteX7" fmla="*/ 1767203 w 2647704"/>
              <a:gd name="connsiteY7" fmla="*/ 1383161 h 6887538"/>
              <a:gd name="connsiteX8" fmla="*/ 1506982 w 2647704"/>
              <a:gd name="connsiteY8" fmla="*/ 1438246 h 6887538"/>
              <a:gd name="connsiteX9" fmla="*/ 192518 w 2647704"/>
              <a:gd name="connsiteY9" fmla="*/ 1164944 h 6887538"/>
              <a:gd name="connsiteX10" fmla="*/ 60500 w 2647704"/>
              <a:gd name="connsiteY10" fmla="*/ 518723 h 6887538"/>
              <a:gd name="connsiteX11" fmla="*/ 1036571 w 2647704"/>
              <a:gd name="connsiteY11" fmla="*/ 0 h 6887538"/>
              <a:gd name="connsiteX0" fmla="*/ 1599224 w 2647694"/>
              <a:gd name="connsiteY0" fmla="*/ 6887538 h 6887538"/>
              <a:gd name="connsiteX1" fmla="*/ 1417791 w 2647694"/>
              <a:gd name="connsiteY1" fmla="*/ 6017743 h 6887538"/>
              <a:gd name="connsiteX2" fmla="*/ 1628192 w 2647694"/>
              <a:gd name="connsiteY2" fmla="*/ 5326740 h 6887538"/>
              <a:gd name="connsiteX3" fmla="*/ 2179419 w 2647694"/>
              <a:gd name="connsiteY3" fmla="*/ 4598758 h 6887538"/>
              <a:gd name="connsiteX4" fmla="*/ 1700626 w 2647694"/>
              <a:gd name="connsiteY4" fmla="*/ 3746544 h 6887538"/>
              <a:gd name="connsiteX5" fmla="*/ 2647565 w 2647694"/>
              <a:gd name="connsiteY5" fmla="*/ 2952497 h 6887538"/>
              <a:gd name="connsiteX6" fmla="*/ 1771463 w 2647694"/>
              <a:gd name="connsiteY6" fmla="*/ 1901296 h 6887538"/>
              <a:gd name="connsiteX7" fmla="*/ 2112706 w 2647694"/>
              <a:gd name="connsiteY7" fmla="*/ 1627824 h 6887538"/>
              <a:gd name="connsiteX8" fmla="*/ 1506982 w 2647694"/>
              <a:gd name="connsiteY8" fmla="*/ 1438246 h 6887538"/>
              <a:gd name="connsiteX9" fmla="*/ 192518 w 2647694"/>
              <a:gd name="connsiteY9" fmla="*/ 1164944 h 6887538"/>
              <a:gd name="connsiteX10" fmla="*/ 60500 w 2647694"/>
              <a:gd name="connsiteY10" fmla="*/ 518723 h 6887538"/>
              <a:gd name="connsiteX11" fmla="*/ 1036571 w 2647694"/>
              <a:gd name="connsiteY11" fmla="*/ 0 h 6887538"/>
              <a:gd name="connsiteX0" fmla="*/ 1599224 w 2179835"/>
              <a:gd name="connsiteY0" fmla="*/ 6887538 h 6887538"/>
              <a:gd name="connsiteX1" fmla="*/ 1417791 w 2179835"/>
              <a:gd name="connsiteY1" fmla="*/ 6017743 h 6887538"/>
              <a:gd name="connsiteX2" fmla="*/ 1628192 w 2179835"/>
              <a:gd name="connsiteY2" fmla="*/ 5326740 h 6887538"/>
              <a:gd name="connsiteX3" fmla="*/ 2179419 w 2179835"/>
              <a:gd name="connsiteY3" fmla="*/ 4598758 h 6887538"/>
              <a:gd name="connsiteX4" fmla="*/ 1700626 w 2179835"/>
              <a:gd name="connsiteY4" fmla="*/ 3746544 h 6887538"/>
              <a:gd name="connsiteX5" fmla="*/ 744854 w 2179835"/>
              <a:gd name="connsiteY5" fmla="*/ 2093360 h 6887538"/>
              <a:gd name="connsiteX6" fmla="*/ 1771463 w 2179835"/>
              <a:gd name="connsiteY6" fmla="*/ 1901296 h 6887538"/>
              <a:gd name="connsiteX7" fmla="*/ 2112706 w 2179835"/>
              <a:gd name="connsiteY7" fmla="*/ 1627824 h 6887538"/>
              <a:gd name="connsiteX8" fmla="*/ 1506982 w 2179835"/>
              <a:gd name="connsiteY8" fmla="*/ 1438246 h 6887538"/>
              <a:gd name="connsiteX9" fmla="*/ 192518 w 2179835"/>
              <a:gd name="connsiteY9" fmla="*/ 1164944 h 6887538"/>
              <a:gd name="connsiteX10" fmla="*/ 60500 w 2179835"/>
              <a:gd name="connsiteY10" fmla="*/ 518723 h 6887538"/>
              <a:gd name="connsiteX11" fmla="*/ 1036571 w 2179835"/>
              <a:gd name="connsiteY11" fmla="*/ 0 h 6887538"/>
              <a:gd name="connsiteX0" fmla="*/ 1599224 w 2218549"/>
              <a:gd name="connsiteY0" fmla="*/ 6887538 h 6887538"/>
              <a:gd name="connsiteX1" fmla="*/ 1417791 w 2218549"/>
              <a:gd name="connsiteY1" fmla="*/ 6017743 h 6887538"/>
              <a:gd name="connsiteX2" fmla="*/ 1628192 w 2218549"/>
              <a:gd name="connsiteY2" fmla="*/ 5326740 h 6887538"/>
              <a:gd name="connsiteX3" fmla="*/ 2179419 w 2218549"/>
              <a:gd name="connsiteY3" fmla="*/ 4598758 h 6887538"/>
              <a:gd name="connsiteX4" fmla="*/ 429291 w 2218549"/>
              <a:gd name="connsiteY4" fmla="*/ 3302032 h 6887538"/>
              <a:gd name="connsiteX5" fmla="*/ 744854 w 2218549"/>
              <a:gd name="connsiteY5" fmla="*/ 2093360 h 6887538"/>
              <a:gd name="connsiteX6" fmla="*/ 1771463 w 2218549"/>
              <a:gd name="connsiteY6" fmla="*/ 1901296 h 6887538"/>
              <a:gd name="connsiteX7" fmla="*/ 2112706 w 2218549"/>
              <a:gd name="connsiteY7" fmla="*/ 1627824 h 6887538"/>
              <a:gd name="connsiteX8" fmla="*/ 1506982 w 2218549"/>
              <a:gd name="connsiteY8" fmla="*/ 1438246 h 6887538"/>
              <a:gd name="connsiteX9" fmla="*/ 192518 w 2218549"/>
              <a:gd name="connsiteY9" fmla="*/ 1164944 h 6887538"/>
              <a:gd name="connsiteX10" fmla="*/ 60500 w 2218549"/>
              <a:gd name="connsiteY10" fmla="*/ 518723 h 6887538"/>
              <a:gd name="connsiteX11" fmla="*/ 1036571 w 2218549"/>
              <a:gd name="connsiteY11" fmla="*/ 0 h 6887538"/>
              <a:gd name="connsiteX0" fmla="*/ 1678810 w 2199706"/>
              <a:gd name="connsiteY0" fmla="*/ 6887538 h 6887538"/>
              <a:gd name="connsiteX1" fmla="*/ 1497377 w 2199706"/>
              <a:gd name="connsiteY1" fmla="*/ 6017743 h 6887538"/>
              <a:gd name="connsiteX2" fmla="*/ 1707778 w 2199706"/>
              <a:gd name="connsiteY2" fmla="*/ 5326740 h 6887538"/>
              <a:gd name="connsiteX3" fmla="*/ 44235 w 2199706"/>
              <a:gd name="connsiteY3" fmla="*/ 4034407 h 6887538"/>
              <a:gd name="connsiteX4" fmla="*/ 508877 w 2199706"/>
              <a:gd name="connsiteY4" fmla="*/ 3302032 h 6887538"/>
              <a:gd name="connsiteX5" fmla="*/ 824440 w 2199706"/>
              <a:gd name="connsiteY5" fmla="*/ 2093360 h 6887538"/>
              <a:gd name="connsiteX6" fmla="*/ 1851049 w 2199706"/>
              <a:gd name="connsiteY6" fmla="*/ 1901296 h 6887538"/>
              <a:gd name="connsiteX7" fmla="*/ 2192292 w 2199706"/>
              <a:gd name="connsiteY7" fmla="*/ 1627824 h 6887538"/>
              <a:gd name="connsiteX8" fmla="*/ 1586568 w 2199706"/>
              <a:gd name="connsiteY8" fmla="*/ 1438246 h 6887538"/>
              <a:gd name="connsiteX9" fmla="*/ 272104 w 2199706"/>
              <a:gd name="connsiteY9" fmla="*/ 1164944 h 6887538"/>
              <a:gd name="connsiteX10" fmla="*/ 140086 w 2199706"/>
              <a:gd name="connsiteY10" fmla="*/ 518723 h 6887538"/>
              <a:gd name="connsiteX11" fmla="*/ 1116157 w 2199706"/>
              <a:gd name="connsiteY11" fmla="*/ 0 h 6887538"/>
              <a:gd name="connsiteX0" fmla="*/ 1393043 w 2199708"/>
              <a:gd name="connsiteY0" fmla="*/ 6889942 h 6889942"/>
              <a:gd name="connsiteX1" fmla="*/ 1497377 w 2199708"/>
              <a:gd name="connsiteY1" fmla="*/ 6017743 h 6889942"/>
              <a:gd name="connsiteX2" fmla="*/ 1707778 w 2199708"/>
              <a:gd name="connsiteY2" fmla="*/ 5326740 h 6889942"/>
              <a:gd name="connsiteX3" fmla="*/ 44235 w 2199708"/>
              <a:gd name="connsiteY3" fmla="*/ 4034407 h 6889942"/>
              <a:gd name="connsiteX4" fmla="*/ 508877 w 2199708"/>
              <a:gd name="connsiteY4" fmla="*/ 3302032 h 6889942"/>
              <a:gd name="connsiteX5" fmla="*/ 824440 w 2199708"/>
              <a:gd name="connsiteY5" fmla="*/ 2093360 h 6889942"/>
              <a:gd name="connsiteX6" fmla="*/ 1851049 w 2199708"/>
              <a:gd name="connsiteY6" fmla="*/ 1901296 h 6889942"/>
              <a:gd name="connsiteX7" fmla="*/ 2192292 w 2199708"/>
              <a:gd name="connsiteY7" fmla="*/ 1627824 h 6889942"/>
              <a:gd name="connsiteX8" fmla="*/ 1586568 w 2199708"/>
              <a:gd name="connsiteY8" fmla="*/ 1438246 h 6889942"/>
              <a:gd name="connsiteX9" fmla="*/ 272104 w 2199708"/>
              <a:gd name="connsiteY9" fmla="*/ 1164944 h 6889942"/>
              <a:gd name="connsiteX10" fmla="*/ 140086 w 2199708"/>
              <a:gd name="connsiteY10" fmla="*/ 518723 h 6889942"/>
              <a:gd name="connsiteX11" fmla="*/ 1116157 w 2199708"/>
              <a:gd name="connsiteY11" fmla="*/ 0 h 6889942"/>
              <a:gd name="connsiteX0" fmla="*/ 1397074 w 2203737"/>
              <a:gd name="connsiteY0" fmla="*/ 6889942 h 6889942"/>
              <a:gd name="connsiteX1" fmla="*/ 1501408 w 2203737"/>
              <a:gd name="connsiteY1" fmla="*/ 6017743 h 6889942"/>
              <a:gd name="connsiteX2" fmla="*/ 1711809 w 2203737"/>
              <a:gd name="connsiteY2" fmla="*/ 5326740 h 6889942"/>
              <a:gd name="connsiteX3" fmla="*/ 1784099 w 2203737"/>
              <a:gd name="connsiteY3" fmla="*/ 4646406 h 6889942"/>
              <a:gd name="connsiteX4" fmla="*/ 48266 w 2203737"/>
              <a:gd name="connsiteY4" fmla="*/ 4034407 h 6889942"/>
              <a:gd name="connsiteX5" fmla="*/ 512908 w 2203737"/>
              <a:gd name="connsiteY5" fmla="*/ 3302032 h 6889942"/>
              <a:gd name="connsiteX6" fmla="*/ 828471 w 2203737"/>
              <a:gd name="connsiteY6" fmla="*/ 2093360 h 6889942"/>
              <a:gd name="connsiteX7" fmla="*/ 1855080 w 2203737"/>
              <a:gd name="connsiteY7" fmla="*/ 1901296 h 6889942"/>
              <a:gd name="connsiteX8" fmla="*/ 2196323 w 2203737"/>
              <a:gd name="connsiteY8" fmla="*/ 1627824 h 6889942"/>
              <a:gd name="connsiteX9" fmla="*/ 1590599 w 2203737"/>
              <a:gd name="connsiteY9" fmla="*/ 1438246 h 6889942"/>
              <a:gd name="connsiteX10" fmla="*/ 276135 w 2203737"/>
              <a:gd name="connsiteY10" fmla="*/ 1164944 h 6889942"/>
              <a:gd name="connsiteX11" fmla="*/ 144117 w 2203737"/>
              <a:gd name="connsiteY11" fmla="*/ 518723 h 6889942"/>
              <a:gd name="connsiteX12" fmla="*/ 1120188 w 2203737"/>
              <a:gd name="connsiteY12" fmla="*/ 0 h 6889942"/>
              <a:gd name="connsiteX0" fmla="*/ 1397076 w 2203741"/>
              <a:gd name="connsiteY0" fmla="*/ 6889942 h 6889942"/>
              <a:gd name="connsiteX1" fmla="*/ 1501410 w 2203741"/>
              <a:gd name="connsiteY1" fmla="*/ 6017743 h 6889942"/>
              <a:gd name="connsiteX2" fmla="*/ 1526437 w 2203741"/>
              <a:gd name="connsiteY2" fmla="*/ 5305007 h 6889942"/>
              <a:gd name="connsiteX3" fmla="*/ 1784101 w 2203741"/>
              <a:gd name="connsiteY3" fmla="*/ 4646406 h 6889942"/>
              <a:gd name="connsiteX4" fmla="*/ 48268 w 2203741"/>
              <a:gd name="connsiteY4" fmla="*/ 4034407 h 6889942"/>
              <a:gd name="connsiteX5" fmla="*/ 512910 w 2203741"/>
              <a:gd name="connsiteY5" fmla="*/ 3302032 h 6889942"/>
              <a:gd name="connsiteX6" fmla="*/ 828473 w 2203741"/>
              <a:gd name="connsiteY6" fmla="*/ 2093360 h 6889942"/>
              <a:gd name="connsiteX7" fmla="*/ 1855082 w 2203741"/>
              <a:gd name="connsiteY7" fmla="*/ 1901296 h 6889942"/>
              <a:gd name="connsiteX8" fmla="*/ 2196325 w 2203741"/>
              <a:gd name="connsiteY8" fmla="*/ 1627824 h 6889942"/>
              <a:gd name="connsiteX9" fmla="*/ 1590601 w 2203741"/>
              <a:gd name="connsiteY9" fmla="*/ 1438246 h 6889942"/>
              <a:gd name="connsiteX10" fmla="*/ 276137 w 2203741"/>
              <a:gd name="connsiteY10" fmla="*/ 1164944 h 6889942"/>
              <a:gd name="connsiteX11" fmla="*/ 144119 w 2203741"/>
              <a:gd name="connsiteY11" fmla="*/ 518723 h 6889942"/>
              <a:gd name="connsiteX12" fmla="*/ 1120190 w 2203741"/>
              <a:gd name="connsiteY12" fmla="*/ 0 h 6889942"/>
              <a:gd name="connsiteX0" fmla="*/ 1397076 w 2203739"/>
              <a:gd name="connsiteY0" fmla="*/ 6889942 h 6889942"/>
              <a:gd name="connsiteX1" fmla="*/ 1501410 w 2203739"/>
              <a:gd name="connsiteY1" fmla="*/ 6017743 h 6889942"/>
              <a:gd name="connsiteX2" fmla="*/ 1041628 w 2203739"/>
              <a:gd name="connsiteY2" fmla="*/ 5274686 h 6889942"/>
              <a:gd name="connsiteX3" fmla="*/ 1784101 w 2203739"/>
              <a:gd name="connsiteY3" fmla="*/ 4646406 h 6889942"/>
              <a:gd name="connsiteX4" fmla="*/ 48268 w 2203739"/>
              <a:gd name="connsiteY4" fmla="*/ 4034407 h 6889942"/>
              <a:gd name="connsiteX5" fmla="*/ 512910 w 2203739"/>
              <a:gd name="connsiteY5" fmla="*/ 3302032 h 6889942"/>
              <a:gd name="connsiteX6" fmla="*/ 828473 w 2203739"/>
              <a:gd name="connsiteY6" fmla="*/ 2093360 h 6889942"/>
              <a:gd name="connsiteX7" fmla="*/ 1855082 w 2203739"/>
              <a:gd name="connsiteY7" fmla="*/ 1901296 h 6889942"/>
              <a:gd name="connsiteX8" fmla="*/ 2196325 w 2203739"/>
              <a:gd name="connsiteY8" fmla="*/ 1627824 h 6889942"/>
              <a:gd name="connsiteX9" fmla="*/ 1590601 w 2203739"/>
              <a:gd name="connsiteY9" fmla="*/ 1438246 h 6889942"/>
              <a:gd name="connsiteX10" fmla="*/ 276137 w 2203739"/>
              <a:gd name="connsiteY10" fmla="*/ 1164944 h 6889942"/>
              <a:gd name="connsiteX11" fmla="*/ 144119 w 2203739"/>
              <a:gd name="connsiteY11" fmla="*/ 518723 h 6889942"/>
              <a:gd name="connsiteX12" fmla="*/ 1120190 w 2203739"/>
              <a:gd name="connsiteY12" fmla="*/ 0 h 6889942"/>
              <a:gd name="connsiteX0" fmla="*/ 1387170 w 2193835"/>
              <a:gd name="connsiteY0" fmla="*/ 6889942 h 6889942"/>
              <a:gd name="connsiteX1" fmla="*/ 1491504 w 2193835"/>
              <a:gd name="connsiteY1" fmla="*/ 6017743 h 6889942"/>
              <a:gd name="connsiteX2" fmla="*/ 1031722 w 2193835"/>
              <a:gd name="connsiteY2" fmla="*/ 5274686 h 6889942"/>
              <a:gd name="connsiteX3" fmla="*/ 1593887 w 2193835"/>
              <a:gd name="connsiteY3" fmla="*/ 4588333 h 6889942"/>
              <a:gd name="connsiteX4" fmla="*/ 38362 w 2193835"/>
              <a:gd name="connsiteY4" fmla="*/ 4034407 h 6889942"/>
              <a:gd name="connsiteX5" fmla="*/ 503004 w 2193835"/>
              <a:gd name="connsiteY5" fmla="*/ 3302032 h 6889942"/>
              <a:gd name="connsiteX6" fmla="*/ 818567 w 2193835"/>
              <a:gd name="connsiteY6" fmla="*/ 2093360 h 6889942"/>
              <a:gd name="connsiteX7" fmla="*/ 1845176 w 2193835"/>
              <a:gd name="connsiteY7" fmla="*/ 1901296 h 6889942"/>
              <a:gd name="connsiteX8" fmla="*/ 2186419 w 2193835"/>
              <a:gd name="connsiteY8" fmla="*/ 1627824 h 6889942"/>
              <a:gd name="connsiteX9" fmla="*/ 1580695 w 2193835"/>
              <a:gd name="connsiteY9" fmla="*/ 1438246 h 6889942"/>
              <a:gd name="connsiteX10" fmla="*/ 266231 w 2193835"/>
              <a:gd name="connsiteY10" fmla="*/ 1164944 h 6889942"/>
              <a:gd name="connsiteX11" fmla="*/ 134213 w 2193835"/>
              <a:gd name="connsiteY11" fmla="*/ 518723 h 6889942"/>
              <a:gd name="connsiteX12" fmla="*/ 1110284 w 2193835"/>
              <a:gd name="connsiteY12" fmla="*/ 0 h 6889942"/>
              <a:gd name="connsiteX0" fmla="*/ 1313457 w 2120120"/>
              <a:gd name="connsiteY0" fmla="*/ 6889942 h 6889942"/>
              <a:gd name="connsiteX1" fmla="*/ 1417791 w 2120120"/>
              <a:gd name="connsiteY1" fmla="*/ 6017743 h 6889942"/>
              <a:gd name="connsiteX2" fmla="*/ 958009 w 2120120"/>
              <a:gd name="connsiteY2" fmla="*/ 5274686 h 6889942"/>
              <a:gd name="connsiteX3" fmla="*/ 1520174 w 2120120"/>
              <a:gd name="connsiteY3" fmla="*/ 4588333 h 6889942"/>
              <a:gd name="connsiteX4" fmla="*/ 1068525 w 2120120"/>
              <a:gd name="connsiteY4" fmla="*/ 3803963 h 6889942"/>
              <a:gd name="connsiteX5" fmla="*/ 429291 w 2120120"/>
              <a:gd name="connsiteY5" fmla="*/ 3302032 h 6889942"/>
              <a:gd name="connsiteX6" fmla="*/ 744854 w 2120120"/>
              <a:gd name="connsiteY6" fmla="*/ 2093360 h 6889942"/>
              <a:gd name="connsiteX7" fmla="*/ 1771463 w 2120120"/>
              <a:gd name="connsiteY7" fmla="*/ 1901296 h 6889942"/>
              <a:gd name="connsiteX8" fmla="*/ 2112706 w 2120120"/>
              <a:gd name="connsiteY8" fmla="*/ 1627824 h 6889942"/>
              <a:gd name="connsiteX9" fmla="*/ 1506982 w 2120120"/>
              <a:gd name="connsiteY9" fmla="*/ 1438246 h 6889942"/>
              <a:gd name="connsiteX10" fmla="*/ 192518 w 2120120"/>
              <a:gd name="connsiteY10" fmla="*/ 1164944 h 6889942"/>
              <a:gd name="connsiteX11" fmla="*/ 60500 w 2120120"/>
              <a:gd name="connsiteY11" fmla="*/ 518723 h 6889942"/>
              <a:gd name="connsiteX12" fmla="*/ 1036571 w 2120120"/>
              <a:gd name="connsiteY12" fmla="*/ 0 h 6889942"/>
              <a:gd name="connsiteX0" fmla="*/ 1313457 w 2120122"/>
              <a:gd name="connsiteY0" fmla="*/ 6889942 h 6889942"/>
              <a:gd name="connsiteX1" fmla="*/ 1417791 w 2120122"/>
              <a:gd name="connsiteY1" fmla="*/ 6017743 h 6889942"/>
              <a:gd name="connsiteX2" fmla="*/ 958009 w 2120122"/>
              <a:gd name="connsiteY2" fmla="*/ 5274686 h 6889942"/>
              <a:gd name="connsiteX3" fmla="*/ 1520174 w 2120122"/>
              <a:gd name="connsiteY3" fmla="*/ 4588333 h 6889942"/>
              <a:gd name="connsiteX4" fmla="*/ 1068525 w 2120122"/>
              <a:gd name="connsiteY4" fmla="*/ 3803963 h 6889942"/>
              <a:gd name="connsiteX5" fmla="*/ 770459 w 2120122"/>
              <a:gd name="connsiteY5" fmla="*/ 3267217 h 6889942"/>
              <a:gd name="connsiteX6" fmla="*/ 744854 w 2120122"/>
              <a:gd name="connsiteY6" fmla="*/ 2093360 h 6889942"/>
              <a:gd name="connsiteX7" fmla="*/ 1771463 w 2120122"/>
              <a:gd name="connsiteY7" fmla="*/ 1901296 h 6889942"/>
              <a:gd name="connsiteX8" fmla="*/ 2112706 w 2120122"/>
              <a:gd name="connsiteY8" fmla="*/ 1627824 h 6889942"/>
              <a:gd name="connsiteX9" fmla="*/ 1506982 w 2120122"/>
              <a:gd name="connsiteY9" fmla="*/ 1438246 h 6889942"/>
              <a:gd name="connsiteX10" fmla="*/ 192518 w 2120122"/>
              <a:gd name="connsiteY10" fmla="*/ 1164944 h 6889942"/>
              <a:gd name="connsiteX11" fmla="*/ 60500 w 2120122"/>
              <a:gd name="connsiteY11" fmla="*/ 518723 h 6889942"/>
              <a:gd name="connsiteX12" fmla="*/ 1036571 w 2120122"/>
              <a:gd name="connsiteY12" fmla="*/ 0 h 6889942"/>
              <a:gd name="connsiteX0" fmla="*/ 1313457 w 2120421"/>
              <a:gd name="connsiteY0" fmla="*/ 6889942 h 6889942"/>
              <a:gd name="connsiteX1" fmla="*/ 1417791 w 2120421"/>
              <a:gd name="connsiteY1" fmla="*/ 6017743 h 6889942"/>
              <a:gd name="connsiteX2" fmla="*/ 958009 w 2120421"/>
              <a:gd name="connsiteY2" fmla="*/ 5274686 h 6889942"/>
              <a:gd name="connsiteX3" fmla="*/ 1520174 w 2120421"/>
              <a:gd name="connsiteY3" fmla="*/ 4588333 h 6889942"/>
              <a:gd name="connsiteX4" fmla="*/ 1068525 w 2120421"/>
              <a:gd name="connsiteY4" fmla="*/ 3803963 h 6889942"/>
              <a:gd name="connsiteX5" fmla="*/ 770459 w 2120421"/>
              <a:gd name="connsiteY5" fmla="*/ 3267217 h 6889942"/>
              <a:gd name="connsiteX6" fmla="*/ 694177 w 2120421"/>
              <a:gd name="connsiteY6" fmla="*/ 2483265 h 6889942"/>
              <a:gd name="connsiteX7" fmla="*/ 1771463 w 2120421"/>
              <a:gd name="connsiteY7" fmla="*/ 1901296 h 6889942"/>
              <a:gd name="connsiteX8" fmla="*/ 2112706 w 2120421"/>
              <a:gd name="connsiteY8" fmla="*/ 1627824 h 6889942"/>
              <a:gd name="connsiteX9" fmla="*/ 1506982 w 2120421"/>
              <a:gd name="connsiteY9" fmla="*/ 1438246 h 6889942"/>
              <a:gd name="connsiteX10" fmla="*/ 192518 w 2120421"/>
              <a:gd name="connsiteY10" fmla="*/ 1164944 h 6889942"/>
              <a:gd name="connsiteX11" fmla="*/ 60500 w 2120421"/>
              <a:gd name="connsiteY11" fmla="*/ 518723 h 6889942"/>
              <a:gd name="connsiteX12" fmla="*/ 1036571 w 2120421"/>
              <a:gd name="connsiteY12" fmla="*/ 0 h 6889942"/>
              <a:gd name="connsiteX0" fmla="*/ 1313457 w 2123701"/>
              <a:gd name="connsiteY0" fmla="*/ 6889942 h 6889942"/>
              <a:gd name="connsiteX1" fmla="*/ 1417791 w 2123701"/>
              <a:gd name="connsiteY1" fmla="*/ 6017743 h 6889942"/>
              <a:gd name="connsiteX2" fmla="*/ 958009 w 2123701"/>
              <a:gd name="connsiteY2" fmla="*/ 5274686 h 6889942"/>
              <a:gd name="connsiteX3" fmla="*/ 1520174 w 2123701"/>
              <a:gd name="connsiteY3" fmla="*/ 4588333 h 6889942"/>
              <a:gd name="connsiteX4" fmla="*/ 1068525 w 2123701"/>
              <a:gd name="connsiteY4" fmla="*/ 3803963 h 6889942"/>
              <a:gd name="connsiteX5" fmla="*/ 770459 w 2123701"/>
              <a:gd name="connsiteY5" fmla="*/ 3267217 h 6889942"/>
              <a:gd name="connsiteX6" fmla="*/ 694177 w 2123701"/>
              <a:gd name="connsiteY6" fmla="*/ 2483265 h 6889942"/>
              <a:gd name="connsiteX7" fmla="*/ 1031096 w 2123701"/>
              <a:gd name="connsiteY7" fmla="*/ 1995375 h 6889942"/>
              <a:gd name="connsiteX8" fmla="*/ 2112706 w 2123701"/>
              <a:gd name="connsiteY8" fmla="*/ 1627824 h 6889942"/>
              <a:gd name="connsiteX9" fmla="*/ 1506982 w 2123701"/>
              <a:gd name="connsiteY9" fmla="*/ 1438246 h 6889942"/>
              <a:gd name="connsiteX10" fmla="*/ 192518 w 2123701"/>
              <a:gd name="connsiteY10" fmla="*/ 1164944 h 6889942"/>
              <a:gd name="connsiteX11" fmla="*/ 60500 w 2123701"/>
              <a:gd name="connsiteY11" fmla="*/ 518723 h 6889942"/>
              <a:gd name="connsiteX12" fmla="*/ 1036571 w 2123701"/>
              <a:gd name="connsiteY12" fmla="*/ 0 h 6889942"/>
              <a:gd name="connsiteX0" fmla="*/ 1313457 w 1520883"/>
              <a:gd name="connsiteY0" fmla="*/ 6889942 h 6889942"/>
              <a:gd name="connsiteX1" fmla="*/ 1417791 w 1520883"/>
              <a:gd name="connsiteY1" fmla="*/ 6017743 h 6889942"/>
              <a:gd name="connsiteX2" fmla="*/ 958009 w 1520883"/>
              <a:gd name="connsiteY2" fmla="*/ 5274686 h 6889942"/>
              <a:gd name="connsiteX3" fmla="*/ 1520174 w 1520883"/>
              <a:gd name="connsiteY3" fmla="*/ 4588333 h 6889942"/>
              <a:gd name="connsiteX4" fmla="*/ 1068525 w 1520883"/>
              <a:gd name="connsiteY4" fmla="*/ 3803963 h 6889942"/>
              <a:gd name="connsiteX5" fmla="*/ 770459 w 1520883"/>
              <a:gd name="connsiteY5" fmla="*/ 3267217 h 6889942"/>
              <a:gd name="connsiteX6" fmla="*/ 694177 w 1520883"/>
              <a:gd name="connsiteY6" fmla="*/ 2483265 h 6889942"/>
              <a:gd name="connsiteX7" fmla="*/ 1031096 w 1520883"/>
              <a:gd name="connsiteY7" fmla="*/ 1995375 h 6889942"/>
              <a:gd name="connsiteX8" fmla="*/ 708187 w 1520883"/>
              <a:gd name="connsiteY8" fmla="*/ 1549338 h 6889942"/>
              <a:gd name="connsiteX9" fmla="*/ 1506982 w 1520883"/>
              <a:gd name="connsiteY9" fmla="*/ 1438246 h 6889942"/>
              <a:gd name="connsiteX10" fmla="*/ 192518 w 1520883"/>
              <a:gd name="connsiteY10" fmla="*/ 1164944 h 6889942"/>
              <a:gd name="connsiteX11" fmla="*/ 60500 w 1520883"/>
              <a:gd name="connsiteY11" fmla="*/ 518723 h 6889942"/>
              <a:gd name="connsiteX12" fmla="*/ 1036571 w 1520883"/>
              <a:gd name="connsiteY12" fmla="*/ 0 h 6889942"/>
              <a:gd name="connsiteX0" fmla="*/ 1306569 w 1513995"/>
              <a:gd name="connsiteY0" fmla="*/ 6889942 h 6889942"/>
              <a:gd name="connsiteX1" fmla="*/ 1410903 w 1513995"/>
              <a:gd name="connsiteY1" fmla="*/ 6017743 h 6889942"/>
              <a:gd name="connsiteX2" fmla="*/ 951121 w 1513995"/>
              <a:gd name="connsiteY2" fmla="*/ 5274686 h 6889942"/>
              <a:gd name="connsiteX3" fmla="*/ 1513286 w 1513995"/>
              <a:gd name="connsiteY3" fmla="*/ 4588333 h 6889942"/>
              <a:gd name="connsiteX4" fmla="*/ 1061637 w 1513995"/>
              <a:gd name="connsiteY4" fmla="*/ 3803963 h 6889942"/>
              <a:gd name="connsiteX5" fmla="*/ 763571 w 1513995"/>
              <a:gd name="connsiteY5" fmla="*/ 3267217 h 6889942"/>
              <a:gd name="connsiteX6" fmla="*/ 687289 w 1513995"/>
              <a:gd name="connsiteY6" fmla="*/ 2483265 h 6889942"/>
              <a:gd name="connsiteX7" fmla="*/ 1024208 w 1513995"/>
              <a:gd name="connsiteY7" fmla="*/ 1995375 h 6889942"/>
              <a:gd name="connsiteX8" fmla="*/ 701299 w 1513995"/>
              <a:gd name="connsiteY8" fmla="*/ 1549338 h 6889942"/>
              <a:gd name="connsiteX9" fmla="*/ 676047 w 1513995"/>
              <a:gd name="connsiteY9" fmla="*/ 1274401 h 6889942"/>
              <a:gd name="connsiteX10" fmla="*/ 185630 w 1513995"/>
              <a:gd name="connsiteY10" fmla="*/ 1164944 h 6889942"/>
              <a:gd name="connsiteX11" fmla="*/ 53612 w 1513995"/>
              <a:gd name="connsiteY11" fmla="*/ 518723 h 6889942"/>
              <a:gd name="connsiteX12" fmla="*/ 1029683 w 1513995"/>
              <a:gd name="connsiteY12" fmla="*/ 0 h 6889942"/>
              <a:gd name="connsiteX0" fmla="*/ 1274687 w 1482113"/>
              <a:gd name="connsiteY0" fmla="*/ 6889942 h 6889942"/>
              <a:gd name="connsiteX1" fmla="*/ 1379021 w 1482113"/>
              <a:gd name="connsiteY1" fmla="*/ 6017743 h 6889942"/>
              <a:gd name="connsiteX2" fmla="*/ 919239 w 1482113"/>
              <a:gd name="connsiteY2" fmla="*/ 5274686 h 6889942"/>
              <a:gd name="connsiteX3" fmla="*/ 1481404 w 1482113"/>
              <a:gd name="connsiteY3" fmla="*/ 4588333 h 6889942"/>
              <a:gd name="connsiteX4" fmla="*/ 1029755 w 1482113"/>
              <a:gd name="connsiteY4" fmla="*/ 3803963 h 6889942"/>
              <a:gd name="connsiteX5" fmla="*/ 731689 w 1482113"/>
              <a:gd name="connsiteY5" fmla="*/ 3267217 h 6889942"/>
              <a:gd name="connsiteX6" fmla="*/ 655407 w 1482113"/>
              <a:gd name="connsiteY6" fmla="*/ 2483265 h 6889942"/>
              <a:gd name="connsiteX7" fmla="*/ 992326 w 1482113"/>
              <a:gd name="connsiteY7" fmla="*/ 1995375 h 6889942"/>
              <a:gd name="connsiteX8" fmla="*/ 669417 w 1482113"/>
              <a:gd name="connsiteY8" fmla="*/ 1549338 h 6889942"/>
              <a:gd name="connsiteX9" fmla="*/ 644165 w 1482113"/>
              <a:gd name="connsiteY9" fmla="*/ 1274401 h 6889942"/>
              <a:gd name="connsiteX10" fmla="*/ 569197 w 1482113"/>
              <a:gd name="connsiteY10" fmla="*/ 1031826 h 6889942"/>
              <a:gd name="connsiteX11" fmla="*/ 21730 w 1482113"/>
              <a:gd name="connsiteY11" fmla="*/ 518723 h 6889942"/>
              <a:gd name="connsiteX12" fmla="*/ 997801 w 1482113"/>
              <a:gd name="connsiteY12" fmla="*/ 0 h 6889942"/>
              <a:gd name="connsiteX0" fmla="*/ 721391 w 928817"/>
              <a:gd name="connsiteY0" fmla="*/ 6889942 h 6889942"/>
              <a:gd name="connsiteX1" fmla="*/ 825725 w 928817"/>
              <a:gd name="connsiteY1" fmla="*/ 6017743 h 6889942"/>
              <a:gd name="connsiteX2" fmla="*/ 365943 w 928817"/>
              <a:gd name="connsiteY2" fmla="*/ 5274686 h 6889942"/>
              <a:gd name="connsiteX3" fmla="*/ 928108 w 928817"/>
              <a:gd name="connsiteY3" fmla="*/ 4588333 h 6889942"/>
              <a:gd name="connsiteX4" fmla="*/ 476459 w 928817"/>
              <a:gd name="connsiteY4" fmla="*/ 3803963 h 6889942"/>
              <a:gd name="connsiteX5" fmla="*/ 178393 w 928817"/>
              <a:gd name="connsiteY5" fmla="*/ 3267217 h 6889942"/>
              <a:gd name="connsiteX6" fmla="*/ 102111 w 928817"/>
              <a:gd name="connsiteY6" fmla="*/ 2483265 h 6889942"/>
              <a:gd name="connsiteX7" fmla="*/ 439030 w 928817"/>
              <a:gd name="connsiteY7" fmla="*/ 1995375 h 6889942"/>
              <a:gd name="connsiteX8" fmla="*/ 116121 w 928817"/>
              <a:gd name="connsiteY8" fmla="*/ 1549338 h 6889942"/>
              <a:gd name="connsiteX9" fmla="*/ 90869 w 928817"/>
              <a:gd name="connsiteY9" fmla="*/ 1274401 h 6889942"/>
              <a:gd name="connsiteX10" fmla="*/ 15901 w 928817"/>
              <a:gd name="connsiteY10" fmla="*/ 1031826 h 6889942"/>
              <a:gd name="connsiteX11" fmla="*/ 436027 w 928817"/>
              <a:gd name="connsiteY11" fmla="*/ 588600 h 6889942"/>
              <a:gd name="connsiteX12" fmla="*/ 444505 w 928817"/>
              <a:gd name="connsiteY12" fmla="*/ 0 h 688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817" h="6889942">
                <a:moveTo>
                  <a:pt x="721391" y="6889942"/>
                </a:moveTo>
                <a:cubicBezTo>
                  <a:pt x="647210" y="6757436"/>
                  <a:pt x="884966" y="6286952"/>
                  <a:pt x="825725" y="6017743"/>
                </a:cubicBezTo>
                <a:cubicBezTo>
                  <a:pt x="766484" y="5748534"/>
                  <a:pt x="348879" y="5512921"/>
                  <a:pt x="365943" y="5274686"/>
                </a:cubicBezTo>
                <a:cubicBezTo>
                  <a:pt x="383007" y="5036451"/>
                  <a:pt x="909689" y="4833454"/>
                  <a:pt x="928108" y="4588333"/>
                </a:cubicBezTo>
                <a:cubicBezTo>
                  <a:pt x="946527" y="4343213"/>
                  <a:pt x="601412" y="4024149"/>
                  <a:pt x="476459" y="3803963"/>
                </a:cubicBezTo>
                <a:cubicBezTo>
                  <a:pt x="351506" y="3583777"/>
                  <a:pt x="240784" y="3487333"/>
                  <a:pt x="178393" y="3267217"/>
                </a:cubicBezTo>
                <a:cubicBezTo>
                  <a:pt x="116002" y="3047101"/>
                  <a:pt x="58672" y="2695239"/>
                  <a:pt x="102111" y="2483265"/>
                </a:cubicBezTo>
                <a:cubicBezTo>
                  <a:pt x="145551" y="2271291"/>
                  <a:pt x="436695" y="2151029"/>
                  <a:pt x="439030" y="1995375"/>
                </a:cubicBezTo>
                <a:cubicBezTo>
                  <a:pt x="441365" y="1839721"/>
                  <a:pt x="174148" y="1669500"/>
                  <a:pt x="116121" y="1549338"/>
                </a:cubicBezTo>
                <a:cubicBezTo>
                  <a:pt x="58094" y="1429176"/>
                  <a:pt x="107572" y="1360653"/>
                  <a:pt x="90869" y="1274401"/>
                </a:cubicBezTo>
                <a:cubicBezTo>
                  <a:pt x="74166" y="1188149"/>
                  <a:pt x="-41625" y="1146126"/>
                  <a:pt x="15901" y="1031826"/>
                </a:cubicBezTo>
                <a:cubicBezTo>
                  <a:pt x="73427" y="917526"/>
                  <a:pt x="295351" y="782757"/>
                  <a:pt x="436027" y="588600"/>
                </a:cubicBezTo>
                <a:cubicBezTo>
                  <a:pt x="576703" y="394443"/>
                  <a:pt x="380208" y="85848"/>
                  <a:pt x="444505" y="0"/>
                </a:cubicBezTo>
              </a:path>
            </a:pathLst>
          </a:custGeom>
          <a:noFill/>
          <a:ln w="38100">
            <a:solidFill>
              <a:srgbClr val="FC7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10" action="ppaction://hlinksldjump"/>
            <a:extLst>
              <a:ext uri="{FF2B5EF4-FFF2-40B4-BE49-F238E27FC236}">
                <a16:creationId xmlns:a16="http://schemas.microsoft.com/office/drawing/2014/main" id="{67ADF559-D563-4A27-83BC-C1E92244E7EE}"/>
              </a:ext>
            </a:extLst>
          </p:cNvPr>
          <p:cNvSpPr txBox="1"/>
          <p:nvPr/>
        </p:nvSpPr>
        <p:spPr>
          <a:xfrm>
            <a:off x="2579842" y="6417718"/>
            <a:ext cx="702648" cy="40862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4B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385B5F29-35FC-48B9-B616-1FB4809C22BC}"/>
              </a:ext>
            </a:extLst>
          </p:cNvPr>
          <p:cNvSpPr/>
          <p:nvPr/>
        </p:nvSpPr>
        <p:spPr>
          <a:xfrm>
            <a:off x="1640586" y="159318"/>
            <a:ext cx="823577" cy="6603379"/>
          </a:xfrm>
          <a:custGeom>
            <a:avLst/>
            <a:gdLst>
              <a:gd name="connsiteX0" fmla="*/ 101909 w 1124374"/>
              <a:gd name="connsiteY0" fmla="*/ 6791498 h 6791498"/>
              <a:gd name="connsiteX1" fmla="*/ 43720 w 1124374"/>
              <a:gd name="connsiteY1" fmla="*/ 6134792 h 6791498"/>
              <a:gd name="connsiteX2" fmla="*/ 667174 w 1124374"/>
              <a:gd name="connsiteY2" fmla="*/ 5436523 h 6791498"/>
              <a:gd name="connsiteX3" fmla="*/ 642236 w 1124374"/>
              <a:gd name="connsiteY3" fmla="*/ 4355869 h 6791498"/>
              <a:gd name="connsiteX4" fmla="*/ 509232 w 1124374"/>
              <a:gd name="connsiteY4" fmla="*/ 3399905 h 6791498"/>
              <a:gd name="connsiteX5" fmla="*/ 725363 w 1124374"/>
              <a:gd name="connsiteY5" fmla="*/ 2593570 h 6791498"/>
              <a:gd name="connsiteX6" fmla="*/ 1024621 w 1124374"/>
              <a:gd name="connsiteY6" fmla="*/ 1620981 h 6791498"/>
              <a:gd name="connsiteX7" fmla="*/ 1016309 w 1124374"/>
              <a:gd name="connsiteY7" fmla="*/ 623454 h 6791498"/>
              <a:gd name="connsiteX8" fmla="*/ 1124374 w 1124374"/>
              <a:gd name="connsiteY8" fmla="*/ 0 h 6791498"/>
              <a:gd name="connsiteX0" fmla="*/ 602259 w 1080672"/>
              <a:gd name="connsiteY0" fmla="*/ 6764989 h 6764989"/>
              <a:gd name="connsiteX1" fmla="*/ 18 w 1080672"/>
              <a:gd name="connsiteY1" fmla="*/ 6134792 h 6764989"/>
              <a:gd name="connsiteX2" fmla="*/ 623472 w 1080672"/>
              <a:gd name="connsiteY2" fmla="*/ 5436523 h 6764989"/>
              <a:gd name="connsiteX3" fmla="*/ 598534 w 1080672"/>
              <a:gd name="connsiteY3" fmla="*/ 4355869 h 6764989"/>
              <a:gd name="connsiteX4" fmla="*/ 465530 w 1080672"/>
              <a:gd name="connsiteY4" fmla="*/ 3399905 h 6764989"/>
              <a:gd name="connsiteX5" fmla="*/ 681661 w 1080672"/>
              <a:gd name="connsiteY5" fmla="*/ 2593570 h 6764989"/>
              <a:gd name="connsiteX6" fmla="*/ 980919 w 1080672"/>
              <a:gd name="connsiteY6" fmla="*/ 1620981 h 6764989"/>
              <a:gd name="connsiteX7" fmla="*/ 972607 w 1080672"/>
              <a:gd name="connsiteY7" fmla="*/ 623454 h 6764989"/>
              <a:gd name="connsiteX8" fmla="*/ 1080672 w 1080672"/>
              <a:gd name="connsiteY8" fmla="*/ 0 h 6764989"/>
              <a:gd name="connsiteX0" fmla="*/ 137834 w 616247"/>
              <a:gd name="connsiteY0" fmla="*/ 6764989 h 6764989"/>
              <a:gd name="connsiteX1" fmla="*/ 14359 w 616247"/>
              <a:gd name="connsiteY1" fmla="*/ 6125957 h 6764989"/>
              <a:gd name="connsiteX2" fmla="*/ 159047 w 616247"/>
              <a:gd name="connsiteY2" fmla="*/ 5436523 h 6764989"/>
              <a:gd name="connsiteX3" fmla="*/ 134109 w 616247"/>
              <a:gd name="connsiteY3" fmla="*/ 4355869 h 6764989"/>
              <a:gd name="connsiteX4" fmla="*/ 1105 w 616247"/>
              <a:gd name="connsiteY4" fmla="*/ 3399905 h 6764989"/>
              <a:gd name="connsiteX5" fmla="*/ 217236 w 616247"/>
              <a:gd name="connsiteY5" fmla="*/ 2593570 h 6764989"/>
              <a:gd name="connsiteX6" fmla="*/ 516494 w 616247"/>
              <a:gd name="connsiteY6" fmla="*/ 1620981 h 6764989"/>
              <a:gd name="connsiteX7" fmla="*/ 508182 w 616247"/>
              <a:gd name="connsiteY7" fmla="*/ 623454 h 6764989"/>
              <a:gd name="connsiteX8" fmla="*/ 616247 w 616247"/>
              <a:gd name="connsiteY8" fmla="*/ 0 h 6764989"/>
              <a:gd name="connsiteX0" fmla="*/ 138035 w 616448"/>
              <a:gd name="connsiteY0" fmla="*/ 6764989 h 6764989"/>
              <a:gd name="connsiteX1" fmla="*/ 14560 w 616448"/>
              <a:gd name="connsiteY1" fmla="*/ 6125957 h 6764989"/>
              <a:gd name="connsiteX2" fmla="*/ 159248 w 616448"/>
              <a:gd name="connsiteY2" fmla="*/ 5436523 h 6764989"/>
              <a:gd name="connsiteX3" fmla="*/ 283356 w 616448"/>
              <a:gd name="connsiteY3" fmla="*/ 4847592 h 6764989"/>
              <a:gd name="connsiteX4" fmla="*/ 134310 w 616448"/>
              <a:gd name="connsiteY4" fmla="*/ 4355869 h 6764989"/>
              <a:gd name="connsiteX5" fmla="*/ 1306 w 616448"/>
              <a:gd name="connsiteY5" fmla="*/ 3399905 h 6764989"/>
              <a:gd name="connsiteX6" fmla="*/ 217437 w 616448"/>
              <a:gd name="connsiteY6" fmla="*/ 2593570 h 6764989"/>
              <a:gd name="connsiteX7" fmla="*/ 516695 w 616448"/>
              <a:gd name="connsiteY7" fmla="*/ 1620981 h 6764989"/>
              <a:gd name="connsiteX8" fmla="*/ 508383 w 616448"/>
              <a:gd name="connsiteY8" fmla="*/ 623454 h 6764989"/>
              <a:gd name="connsiteX9" fmla="*/ 616448 w 616448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493997 w 602062"/>
              <a:gd name="connsiteY8" fmla="*/ 623454 h 6764989"/>
              <a:gd name="connsiteX9" fmla="*/ 602062 w 602062"/>
              <a:gd name="connsiteY9" fmla="*/ 0 h 6764989"/>
              <a:gd name="connsiteX0" fmla="*/ 123649 w 602062"/>
              <a:gd name="connsiteY0" fmla="*/ 6764989 h 6764989"/>
              <a:gd name="connsiteX1" fmla="*/ 174 w 602062"/>
              <a:gd name="connsiteY1" fmla="*/ 6125957 h 6764989"/>
              <a:gd name="connsiteX2" fmla="*/ 144862 w 602062"/>
              <a:gd name="connsiteY2" fmla="*/ 5436523 h 6764989"/>
              <a:gd name="connsiteX3" fmla="*/ 268970 w 602062"/>
              <a:gd name="connsiteY3" fmla="*/ 4847592 h 6764989"/>
              <a:gd name="connsiteX4" fmla="*/ 119924 w 602062"/>
              <a:gd name="connsiteY4" fmla="*/ 4355869 h 6764989"/>
              <a:gd name="connsiteX5" fmla="*/ 197287 w 602062"/>
              <a:gd name="connsiteY5" fmla="*/ 3408741 h 6764989"/>
              <a:gd name="connsiteX6" fmla="*/ 203051 w 602062"/>
              <a:gd name="connsiteY6" fmla="*/ 2593570 h 6764989"/>
              <a:gd name="connsiteX7" fmla="*/ 502309 w 602062"/>
              <a:gd name="connsiteY7" fmla="*/ 1620981 h 6764989"/>
              <a:gd name="connsiteX8" fmla="*/ 348764 w 602062"/>
              <a:gd name="connsiteY8" fmla="*/ 1083485 h 6764989"/>
              <a:gd name="connsiteX9" fmla="*/ 493997 w 602062"/>
              <a:gd name="connsiteY9" fmla="*/ 623454 h 6764989"/>
              <a:gd name="connsiteX10" fmla="*/ 602062 w 602062"/>
              <a:gd name="connsiteY10" fmla="*/ 0 h 6764989"/>
              <a:gd name="connsiteX0" fmla="*/ 123649 w 504603"/>
              <a:gd name="connsiteY0" fmla="*/ 6791497 h 6791497"/>
              <a:gd name="connsiteX1" fmla="*/ 174 w 504603"/>
              <a:gd name="connsiteY1" fmla="*/ 6152465 h 6791497"/>
              <a:gd name="connsiteX2" fmla="*/ 144862 w 504603"/>
              <a:gd name="connsiteY2" fmla="*/ 5463031 h 6791497"/>
              <a:gd name="connsiteX3" fmla="*/ 268970 w 504603"/>
              <a:gd name="connsiteY3" fmla="*/ 4874100 h 6791497"/>
              <a:gd name="connsiteX4" fmla="*/ 119924 w 504603"/>
              <a:gd name="connsiteY4" fmla="*/ 4382377 h 6791497"/>
              <a:gd name="connsiteX5" fmla="*/ 197287 w 504603"/>
              <a:gd name="connsiteY5" fmla="*/ 3435249 h 6791497"/>
              <a:gd name="connsiteX6" fmla="*/ 203051 w 504603"/>
              <a:gd name="connsiteY6" fmla="*/ 2620078 h 6791497"/>
              <a:gd name="connsiteX7" fmla="*/ 502309 w 504603"/>
              <a:gd name="connsiteY7" fmla="*/ 1647489 h 6791497"/>
              <a:gd name="connsiteX8" fmla="*/ 348764 w 504603"/>
              <a:gd name="connsiteY8" fmla="*/ 1109993 h 6791497"/>
              <a:gd name="connsiteX9" fmla="*/ 493997 w 504603"/>
              <a:gd name="connsiteY9" fmla="*/ 649962 h 6791497"/>
              <a:gd name="connsiteX10" fmla="*/ 485998 w 504603"/>
              <a:gd name="connsiteY10" fmla="*/ 0 h 6791497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747144 w 747144"/>
              <a:gd name="connsiteY10" fmla="*/ 0 h 6844512"/>
              <a:gd name="connsiteX0" fmla="*/ 123649 w 747144"/>
              <a:gd name="connsiteY0" fmla="*/ 6844512 h 6844512"/>
              <a:gd name="connsiteX1" fmla="*/ 174 w 747144"/>
              <a:gd name="connsiteY1" fmla="*/ 6205480 h 6844512"/>
              <a:gd name="connsiteX2" fmla="*/ 144862 w 747144"/>
              <a:gd name="connsiteY2" fmla="*/ 5516046 h 6844512"/>
              <a:gd name="connsiteX3" fmla="*/ 268970 w 747144"/>
              <a:gd name="connsiteY3" fmla="*/ 4927115 h 6844512"/>
              <a:gd name="connsiteX4" fmla="*/ 119924 w 747144"/>
              <a:gd name="connsiteY4" fmla="*/ 4435392 h 6844512"/>
              <a:gd name="connsiteX5" fmla="*/ 197287 w 747144"/>
              <a:gd name="connsiteY5" fmla="*/ 3488264 h 6844512"/>
              <a:gd name="connsiteX6" fmla="*/ 203051 w 747144"/>
              <a:gd name="connsiteY6" fmla="*/ 2673093 h 6844512"/>
              <a:gd name="connsiteX7" fmla="*/ 502309 w 747144"/>
              <a:gd name="connsiteY7" fmla="*/ 1700504 h 6844512"/>
              <a:gd name="connsiteX8" fmla="*/ 348764 w 747144"/>
              <a:gd name="connsiteY8" fmla="*/ 1163008 h 6844512"/>
              <a:gd name="connsiteX9" fmla="*/ 493997 w 747144"/>
              <a:gd name="connsiteY9" fmla="*/ 702977 h 6844512"/>
              <a:gd name="connsiteX10" fmla="*/ 631671 w 747144"/>
              <a:gd name="connsiteY10" fmla="*/ 491477 h 6844512"/>
              <a:gd name="connsiteX11" fmla="*/ 747144 w 747144"/>
              <a:gd name="connsiteY11" fmla="*/ 0 h 6844512"/>
              <a:gd name="connsiteX0" fmla="*/ 123649 w 1098843"/>
              <a:gd name="connsiteY0" fmla="*/ 6844512 h 6844512"/>
              <a:gd name="connsiteX1" fmla="*/ 174 w 1098843"/>
              <a:gd name="connsiteY1" fmla="*/ 6205480 h 6844512"/>
              <a:gd name="connsiteX2" fmla="*/ 144862 w 1098843"/>
              <a:gd name="connsiteY2" fmla="*/ 5516046 h 6844512"/>
              <a:gd name="connsiteX3" fmla="*/ 268970 w 1098843"/>
              <a:gd name="connsiteY3" fmla="*/ 4927115 h 6844512"/>
              <a:gd name="connsiteX4" fmla="*/ 119924 w 1098843"/>
              <a:gd name="connsiteY4" fmla="*/ 4435392 h 6844512"/>
              <a:gd name="connsiteX5" fmla="*/ 1098668 w 1098843"/>
              <a:gd name="connsiteY5" fmla="*/ 3425268 h 6844512"/>
              <a:gd name="connsiteX6" fmla="*/ 203051 w 1098843"/>
              <a:gd name="connsiteY6" fmla="*/ 2673093 h 6844512"/>
              <a:gd name="connsiteX7" fmla="*/ 502309 w 1098843"/>
              <a:gd name="connsiteY7" fmla="*/ 1700504 h 6844512"/>
              <a:gd name="connsiteX8" fmla="*/ 348764 w 1098843"/>
              <a:gd name="connsiteY8" fmla="*/ 1163008 h 6844512"/>
              <a:gd name="connsiteX9" fmla="*/ 493997 w 1098843"/>
              <a:gd name="connsiteY9" fmla="*/ 702977 h 6844512"/>
              <a:gd name="connsiteX10" fmla="*/ 631671 w 1098843"/>
              <a:gd name="connsiteY10" fmla="*/ 491477 h 6844512"/>
              <a:gd name="connsiteX11" fmla="*/ 747144 w 1098843"/>
              <a:gd name="connsiteY11" fmla="*/ 0 h 6844512"/>
              <a:gd name="connsiteX0" fmla="*/ 123649 w 1420567"/>
              <a:gd name="connsiteY0" fmla="*/ 6844512 h 6844512"/>
              <a:gd name="connsiteX1" fmla="*/ 174 w 1420567"/>
              <a:gd name="connsiteY1" fmla="*/ 6205480 h 6844512"/>
              <a:gd name="connsiteX2" fmla="*/ 144862 w 1420567"/>
              <a:gd name="connsiteY2" fmla="*/ 5516046 h 6844512"/>
              <a:gd name="connsiteX3" fmla="*/ 268970 w 1420567"/>
              <a:gd name="connsiteY3" fmla="*/ 4927115 h 6844512"/>
              <a:gd name="connsiteX4" fmla="*/ 119924 w 1420567"/>
              <a:gd name="connsiteY4" fmla="*/ 4435392 h 6844512"/>
              <a:gd name="connsiteX5" fmla="*/ 1098668 w 1420567"/>
              <a:gd name="connsiteY5" fmla="*/ 3425268 h 6844512"/>
              <a:gd name="connsiteX6" fmla="*/ 1392578 w 1420567"/>
              <a:gd name="connsiteY6" fmla="*/ 2736090 h 6844512"/>
              <a:gd name="connsiteX7" fmla="*/ 502309 w 1420567"/>
              <a:gd name="connsiteY7" fmla="*/ 1700504 h 6844512"/>
              <a:gd name="connsiteX8" fmla="*/ 348764 w 1420567"/>
              <a:gd name="connsiteY8" fmla="*/ 1163008 h 6844512"/>
              <a:gd name="connsiteX9" fmla="*/ 493997 w 1420567"/>
              <a:gd name="connsiteY9" fmla="*/ 702977 h 6844512"/>
              <a:gd name="connsiteX10" fmla="*/ 631671 w 1420567"/>
              <a:gd name="connsiteY10" fmla="*/ 491477 h 6844512"/>
              <a:gd name="connsiteX11" fmla="*/ 747144 w 1420567"/>
              <a:gd name="connsiteY11" fmla="*/ 0 h 6844512"/>
              <a:gd name="connsiteX0" fmla="*/ 123649 w 1392616"/>
              <a:gd name="connsiteY0" fmla="*/ 6844512 h 6844512"/>
              <a:gd name="connsiteX1" fmla="*/ 174 w 1392616"/>
              <a:gd name="connsiteY1" fmla="*/ 6205480 h 6844512"/>
              <a:gd name="connsiteX2" fmla="*/ 144862 w 1392616"/>
              <a:gd name="connsiteY2" fmla="*/ 5516046 h 6844512"/>
              <a:gd name="connsiteX3" fmla="*/ 268970 w 1392616"/>
              <a:gd name="connsiteY3" fmla="*/ 4927115 h 6844512"/>
              <a:gd name="connsiteX4" fmla="*/ 119924 w 1392616"/>
              <a:gd name="connsiteY4" fmla="*/ 4435392 h 6844512"/>
              <a:gd name="connsiteX5" fmla="*/ 1098668 w 1392616"/>
              <a:gd name="connsiteY5" fmla="*/ 3425268 h 6844512"/>
              <a:gd name="connsiteX6" fmla="*/ 1392578 w 1392616"/>
              <a:gd name="connsiteY6" fmla="*/ 2736090 h 6844512"/>
              <a:gd name="connsiteX7" fmla="*/ 1085990 w 1392616"/>
              <a:gd name="connsiteY7" fmla="*/ 1817498 h 6844512"/>
              <a:gd name="connsiteX8" fmla="*/ 348764 w 1392616"/>
              <a:gd name="connsiteY8" fmla="*/ 1163008 h 6844512"/>
              <a:gd name="connsiteX9" fmla="*/ 493997 w 1392616"/>
              <a:gd name="connsiteY9" fmla="*/ 702977 h 6844512"/>
              <a:gd name="connsiteX10" fmla="*/ 631671 w 1392616"/>
              <a:gd name="connsiteY10" fmla="*/ 491477 h 6844512"/>
              <a:gd name="connsiteX11" fmla="*/ 747144 w 1392616"/>
              <a:gd name="connsiteY11" fmla="*/ 0 h 6844512"/>
              <a:gd name="connsiteX0" fmla="*/ 123649 w 1392616"/>
              <a:gd name="connsiteY0" fmla="*/ 6844512 h 6844512"/>
              <a:gd name="connsiteX1" fmla="*/ 174 w 1392616"/>
              <a:gd name="connsiteY1" fmla="*/ 6205480 h 6844512"/>
              <a:gd name="connsiteX2" fmla="*/ 144862 w 1392616"/>
              <a:gd name="connsiteY2" fmla="*/ 5516046 h 6844512"/>
              <a:gd name="connsiteX3" fmla="*/ 268970 w 1392616"/>
              <a:gd name="connsiteY3" fmla="*/ 4927115 h 6844512"/>
              <a:gd name="connsiteX4" fmla="*/ 119924 w 1392616"/>
              <a:gd name="connsiteY4" fmla="*/ 4435392 h 6844512"/>
              <a:gd name="connsiteX5" fmla="*/ 1098668 w 1392616"/>
              <a:gd name="connsiteY5" fmla="*/ 3425268 h 6844512"/>
              <a:gd name="connsiteX6" fmla="*/ 1392578 w 1392616"/>
              <a:gd name="connsiteY6" fmla="*/ 2736090 h 6844512"/>
              <a:gd name="connsiteX7" fmla="*/ 1085990 w 1392616"/>
              <a:gd name="connsiteY7" fmla="*/ 1817498 h 6844512"/>
              <a:gd name="connsiteX8" fmla="*/ 681241 w 1392616"/>
              <a:gd name="connsiteY8" fmla="*/ 1271003 h 6844512"/>
              <a:gd name="connsiteX9" fmla="*/ 493997 w 1392616"/>
              <a:gd name="connsiteY9" fmla="*/ 702977 h 6844512"/>
              <a:gd name="connsiteX10" fmla="*/ 631671 w 1392616"/>
              <a:gd name="connsiteY10" fmla="*/ 491477 h 6844512"/>
              <a:gd name="connsiteX11" fmla="*/ 747144 w 1392616"/>
              <a:gd name="connsiteY11" fmla="*/ 0 h 6844512"/>
              <a:gd name="connsiteX0" fmla="*/ 123649 w 1392616"/>
              <a:gd name="connsiteY0" fmla="*/ 6844512 h 6844512"/>
              <a:gd name="connsiteX1" fmla="*/ 174 w 1392616"/>
              <a:gd name="connsiteY1" fmla="*/ 6205480 h 6844512"/>
              <a:gd name="connsiteX2" fmla="*/ 144862 w 1392616"/>
              <a:gd name="connsiteY2" fmla="*/ 5516046 h 6844512"/>
              <a:gd name="connsiteX3" fmla="*/ 268970 w 1392616"/>
              <a:gd name="connsiteY3" fmla="*/ 4927115 h 6844512"/>
              <a:gd name="connsiteX4" fmla="*/ 119924 w 1392616"/>
              <a:gd name="connsiteY4" fmla="*/ 4435392 h 6844512"/>
              <a:gd name="connsiteX5" fmla="*/ 1098668 w 1392616"/>
              <a:gd name="connsiteY5" fmla="*/ 3425268 h 6844512"/>
              <a:gd name="connsiteX6" fmla="*/ 1392578 w 1392616"/>
              <a:gd name="connsiteY6" fmla="*/ 2736090 h 6844512"/>
              <a:gd name="connsiteX7" fmla="*/ 1085990 w 1392616"/>
              <a:gd name="connsiteY7" fmla="*/ 1817498 h 6844512"/>
              <a:gd name="connsiteX8" fmla="*/ 681241 w 1392616"/>
              <a:gd name="connsiteY8" fmla="*/ 1271003 h 6844512"/>
              <a:gd name="connsiteX9" fmla="*/ 915134 w 1392616"/>
              <a:gd name="connsiteY9" fmla="*/ 819971 h 6844512"/>
              <a:gd name="connsiteX10" fmla="*/ 631671 w 1392616"/>
              <a:gd name="connsiteY10" fmla="*/ 491477 h 6844512"/>
              <a:gd name="connsiteX11" fmla="*/ 747144 w 1392616"/>
              <a:gd name="connsiteY11" fmla="*/ 0 h 6844512"/>
              <a:gd name="connsiteX0" fmla="*/ 123649 w 1392616"/>
              <a:gd name="connsiteY0" fmla="*/ 6844512 h 6844512"/>
              <a:gd name="connsiteX1" fmla="*/ 174 w 1392616"/>
              <a:gd name="connsiteY1" fmla="*/ 6205480 h 6844512"/>
              <a:gd name="connsiteX2" fmla="*/ 144862 w 1392616"/>
              <a:gd name="connsiteY2" fmla="*/ 5516046 h 6844512"/>
              <a:gd name="connsiteX3" fmla="*/ 268970 w 1392616"/>
              <a:gd name="connsiteY3" fmla="*/ 4927115 h 6844512"/>
              <a:gd name="connsiteX4" fmla="*/ 119924 w 1392616"/>
              <a:gd name="connsiteY4" fmla="*/ 4435392 h 6844512"/>
              <a:gd name="connsiteX5" fmla="*/ 1098668 w 1392616"/>
              <a:gd name="connsiteY5" fmla="*/ 3425268 h 6844512"/>
              <a:gd name="connsiteX6" fmla="*/ 1392578 w 1392616"/>
              <a:gd name="connsiteY6" fmla="*/ 2736090 h 6844512"/>
              <a:gd name="connsiteX7" fmla="*/ 1085990 w 1392616"/>
              <a:gd name="connsiteY7" fmla="*/ 1817498 h 6844512"/>
              <a:gd name="connsiteX8" fmla="*/ 681241 w 1392616"/>
              <a:gd name="connsiteY8" fmla="*/ 1271003 h 6844512"/>
              <a:gd name="connsiteX9" fmla="*/ 915134 w 1392616"/>
              <a:gd name="connsiteY9" fmla="*/ 819971 h 6844512"/>
              <a:gd name="connsiteX10" fmla="*/ 1008478 w 1392616"/>
              <a:gd name="connsiteY10" fmla="*/ 590473 h 6844512"/>
              <a:gd name="connsiteX11" fmla="*/ 747144 w 1392616"/>
              <a:gd name="connsiteY11" fmla="*/ 0 h 6844512"/>
              <a:gd name="connsiteX0" fmla="*/ 123649 w 1392616"/>
              <a:gd name="connsiteY0" fmla="*/ 6763516 h 6763516"/>
              <a:gd name="connsiteX1" fmla="*/ 174 w 1392616"/>
              <a:gd name="connsiteY1" fmla="*/ 6124484 h 6763516"/>
              <a:gd name="connsiteX2" fmla="*/ 144862 w 1392616"/>
              <a:gd name="connsiteY2" fmla="*/ 5435050 h 6763516"/>
              <a:gd name="connsiteX3" fmla="*/ 268970 w 1392616"/>
              <a:gd name="connsiteY3" fmla="*/ 4846119 h 6763516"/>
              <a:gd name="connsiteX4" fmla="*/ 119924 w 1392616"/>
              <a:gd name="connsiteY4" fmla="*/ 4354396 h 6763516"/>
              <a:gd name="connsiteX5" fmla="*/ 1098668 w 1392616"/>
              <a:gd name="connsiteY5" fmla="*/ 3344272 h 6763516"/>
              <a:gd name="connsiteX6" fmla="*/ 1392578 w 1392616"/>
              <a:gd name="connsiteY6" fmla="*/ 2655094 h 6763516"/>
              <a:gd name="connsiteX7" fmla="*/ 1085990 w 1392616"/>
              <a:gd name="connsiteY7" fmla="*/ 1736502 h 6763516"/>
              <a:gd name="connsiteX8" fmla="*/ 681241 w 1392616"/>
              <a:gd name="connsiteY8" fmla="*/ 1190007 h 6763516"/>
              <a:gd name="connsiteX9" fmla="*/ 915134 w 1392616"/>
              <a:gd name="connsiteY9" fmla="*/ 738975 h 6763516"/>
              <a:gd name="connsiteX10" fmla="*/ 1008478 w 1392616"/>
              <a:gd name="connsiteY10" fmla="*/ 509477 h 6763516"/>
              <a:gd name="connsiteX11" fmla="*/ 1264330 w 1392616"/>
              <a:gd name="connsiteY11" fmla="*/ 0 h 6763516"/>
              <a:gd name="connsiteX0" fmla="*/ 14556 w 1638165"/>
              <a:gd name="connsiteY0" fmla="*/ 6736517 h 6736517"/>
              <a:gd name="connsiteX1" fmla="*/ 245723 w 1638165"/>
              <a:gd name="connsiteY1" fmla="*/ 6124484 h 6736517"/>
              <a:gd name="connsiteX2" fmla="*/ 390411 w 1638165"/>
              <a:gd name="connsiteY2" fmla="*/ 5435050 h 6736517"/>
              <a:gd name="connsiteX3" fmla="*/ 514519 w 1638165"/>
              <a:gd name="connsiteY3" fmla="*/ 4846119 h 6736517"/>
              <a:gd name="connsiteX4" fmla="*/ 365473 w 1638165"/>
              <a:gd name="connsiteY4" fmla="*/ 4354396 h 6736517"/>
              <a:gd name="connsiteX5" fmla="*/ 1344217 w 1638165"/>
              <a:gd name="connsiteY5" fmla="*/ 3344272 h 6736517"/>
              <a:gd name="connsiteX6" fmla="*/ 1638127 w 1638165"/>
              <a:gd name="connsiteY6" fmla="*/ 2655094 h 6736517"/>
              <a:gd name="connsiteX7" fmla="*/ 1331539 w 1638165"/>
              <a:gd name="connsiteY7" fmla="*/ 1736502 h 6736517"/>
              <a:gd name="connsiteX8" fmla="*/ 926790 w 1638165"/>
              <a:gd name="connsiteY8" fmla="*/ 1190007 h 6736517"/>
              <a:gd name="connsiteX9" fmla="*/ 1160683 w 1638165"/>
              <a:gd name="connsiteY9" fmla="*/ 738975 h 6736517"/>
              <a:gd name="connsiteX10" fmla="*/ 1254027 w 1638165"/>
              <a:gd name="connsiteY10" fmla="*/ 509477 h 6736517"/>
              <a:gd name="connsiteX11" fmla="*/ 1509879 w 1638165"/>
              <a:gd name="connsiteY11" fmla="*/ 0 h 6736517"/>
              <a:gd name="connsiteX0" fmla="*/ 21995 w 1645604"/>
              <a:gd name="connsiteY0" fmla="*/ 6736517 h 6736517"/>
              <a:gd name="connsiteX1" fmla="*/ 149725 w 1645604"/>
              <a:gd name="connsiteY1" fmla="*/ 6034489 h 6736517"/>
              <a:gd name="connsiteX2" fmla="*/ 397850 w 1645604"/>
              <a:gd name="connsiteY2" fmla="*/ 5435050 h 6736517"/>
              <a:gd name="connsiteX3" fmla="*/ 521958 w 1645604"/>
              <a:gd name="connsiteY3" fmla="*/ 4846119 h 6736517"/>
              <a:gd name="connsiteX4" fmla="*/ 372912 w 1645604"/>
              <a:gd name="connsiteY4" fmla="*/ 4354396 h 6736517"/>
              <a:gd name="connsiteX5" fmla="*/ 1351656 w 1645604"/>
              <a:gd name="connsiteY5" fmla="*/ 3344272 h 6736517"/>
              <a:gd name="connsiteX6" fmla="*/ 1645566 w 1645604"/>
              <a:gd name="connsiteY6" fmla="*/ 2655094 h 6736517"/>
              <a:gd name="connsiteX7" fmla="*/ 1338978 w 1645604"/>
              <a:gd name="connsiteY7" fmla="*/ 1736502 h 6736517"/>
              <a:gd name="connsiteX8" fmla="*/ 934229 w 1645604"/>
              <a:gd name="connsiteY8" fmla="*/ 1190007 h 6736517"/>
              <a:gd name="connsiteX9" fmla="*/ 1168122 w 1645604"/>
              <a:gd name="connsiteY9" fmla="*/ 738975 h 6736517"/>
              <a:gd name="connsiteX10" fmla="*/ 1261466 w 1645604"/>
              <a:gd name="connsiteY10" fmla="*/ 509477 h 6736517"/>
              <a:gd name="connsiteX11" fmla="*/ 1517318 w 1645604"/>
              <a:gd name="connsiteY11" fmla="*/ 0 h 6736517"/>
              <a:gd name="connsiteX0" fmla="*/ 21995 w 1649070"/>
              <a:gd name="connsiteY0" fmla="*/ 6736517 h 6736517"/>
              <a:gd name="connsiteX1" fmla="*/ 149725 w 1649070"/>
              <a:gd name="connsiteY1" fmla="*/ 6034489 h 6736517"/>
              <a:gd name="connsiteX2" fmla="*/ 397850 w 1649070"/>
              <a:gd name="connsiteY2" fmla="*/ 5435050 h 6736517"/>
              <a:gd name="connsiteX3" fmla="*/ 521958 w 1649070"/>
              <a:gd name="connsiteY3" fmla="*/ 4846119 h 6736517"/>
              <a:gd name="connsiteX4" fmla="*/ 372912 w 1649070"/>
              <a:gd name="connsiteY4" fmla="*/ 4354396 h 6736517"/>
              <a:gd name="connsiteX5" fmla="*/ 1351656 w 1649070"/>
              <a:gd name="connsiteY5" fmla="*/ 3344272 h 6736517"/>
              <a:gd name="connsiteX6" fmla="*/ 1645566 w 1649070"/>
              <a:gd name="connsiteY6" fmla="*/ 2655094 h 6736517"/>
              <a:gd name="connsiteX7" fmla="*/ 1203586 w 1649070"/>
              <a:gd name="connsiteY7" fmla="*/ 2225769 h 6736517"/>
              <a:gd name="connsiteX8" fmla="*/ 934229 w 1649070"/>
              <a:gd name="connsiteY8" fmla="*/ 1190007 h 6736517"/>
              <a:gd name="connsiteX9" fmla="*/ 1168122 w 1649070"/>
              <a:gd name="connsiteY9" fmla="*/ 738975 h 6736517"/>
              <a:gd name="connsiteX10" fmla="*/ 1261466 w 1649070"/>
              <a:gd name="connsiteY10" fmla="*/ 509477 h 6736517"/>
              <a:gd name="connsiteX11" fmla="*/ 1517318 w 1649070"/>
              <a:gd name="connsiteY11" fmla="*/ 0 h 6736517"/>
              <a:gd name="connsiteX0" fmla="*/ 21995 w 1649070"/>
              <a:gd name="connsiteY0" fmla="*/ 6736517 h 6736517"/>
              <a:gd name="connsiteX1" fmla="*/ 149725 w 1649070"/>
              <a:gd name="connsiteY1" fmla="*/ 6034489 h 6736517"/>
              <a:gd name="connsiteX2" fmla="*/ 397850 w 1649070"/>
              <a:gd name="connsiteY2" fmla="*/ 5435050 h 6736517"/>
              <a:gd name="connsiteX3" fmla="*/ 521958 w 1649070"/>
              <a:gd name="connsiteY3" fmla="*/ 4846119 h 6736517"/>
              <a:gd name="connsiteX4" fmla="*/ 372912 w 1649070"/>
              <a:gd name="connsiteY4" fmla="*/ 4354396 h 6736517"/>
              <a:gd name="connsiteX5" fmla="*/ 1351656 w 1649070"/>
              <a:gd name="connsiteY5" fmla="*/ 3344272 h 6736517"/>
              <a:gd name="connsiteX6" fmla="*/ 1645566 w 1649070"/>
              <a:gd name="connsiteY6" fmla="*/ 2655094 h 6736517"/>
              <a:gd name="connsiteX7" fmla="*/ 1203586 w 1649070"/>
              <a:gd name="connsiteY7" fmla="*/ 2225769 h 6736517"/>
              <a:gd name="connsiteX8" fmla="*/ 804322 w 1649070"/>
              <a:gd name="connsiteY8" fmla="*/ 2158318 h 6736517"/>
              <a:gd name="connsiteX9" fmla="*/ 934229 w 1649070"/>
              <a:gd name="connsiteY9" fmla="*/ 1190007 h 6736517"/>
              <a:gd name="connsiteX10" fmla="*/ 1168122 w 1649070"/>
              <a:gd name="connsiteY10" fmla="*/ 738975 h 6736517"/>
              <a:gd name="connsiteX11" fmla="*/ 1261466 w 1649070"/>
              <a:gd name="connsiteY11" fmla="*/ 509477 h 6736517"/>
              <a:gd name="connsiteX12" fmla="*/ 1517318 w 1649070"/>
              <a:gd name="connsiteY12" fmla="*/ 0 h 6736517"/>
              <a:gd name="connsiteX0" fmla="*/ 21995 w 1649070"/>
              <a:gd name="connsiteY0" fmla="*/ 6736517 h 6736517"/>
              <a:gd name="connsiteX1" fmla="*/ 149725 w 1649070"/>
              <a:gd name="connsiteY1" fmla="*/ 6034489 h 6736517"/>
              <a:gd name="connsiteX2" fmla="*/ 397850 w 1649070"/>
              <a:gd name="connsiteY2" fmla="*/ 5435050 h 6736517"/>
              <a:gd name="connsiteX3" fmla="*/ 521958 w 1649070"/>
              <a:gd name="connsiteY3" fmla="*/ 4846119 h 6736517"/>
              <a:gd name="connsiteX4" fmla="*/ 372912 w 1649070"/>
              <a:gd name="connsiteY4" fmla="*/ 4354396 h 6736517"/>
              <a:gd name="connsiteX5" fmla="*/ 1351656 w 1649070"/>
              <a:gd name="connsiteY5" fmla="*/ 3344272 h 6736517"/>
              <a:gd name="connsiteX6" fmla="*/ 1645566 w 1649070"/>
              <a:gd name="connsiteY6" fmla="*/ 2655094 h 6736517"/>
              <a:gd name="connsiteX7" fmla="*/ 1203586 w 1649070"/>
              <a:gd name="connsiteY7" fmla="*/ 2225769 h 6736517"/>
              <a:gd name="connsiteX8" fmla="*/ 804322 w 1649070"/>
              <a:gd name="connsiteY8" fmla="*/ 2158318 h 6736517"/>
              <a:gd name="connsiteX9" fmla="*/ 1367483 w 1649070"/>
              <a:gd name="connsiteY9" fmla="*/ 1387596 h 6736517"/>
              <a:gd name="connsiteX10" fmla="*/ 1168122 w 1649070"/>
              <a:gd name="connsiteY10" fmla="*/ 738975 h 6736517"/>
              <a:gd name="connsiteX11" fmla="*/ 1261466 w 1649070"/>
              <a:gd name="connsiteY11" fmla="*/ 509477 h 6736517"/>
              <a:gd name="connsiteX12" fmla="*/ 1517318 w 1649070"/>
              <a:gd name="connsiteY12" fmla="*/ 0 h 6736517"/>
              <a:gd name="connsiteX0" fmla="*/ 21995 w 1962961"/>
              <a:gd name="connsiteY0" fmla="*/ 6736517 h 6736517"/>
              <a:gd name="connsiteX1" fmla="*/ 149725 w 1962961"/>
              <a:gd name="connsiteY1" fmla="*/ 6034489 h 6736517"/>
              <a:gd name="connsiteX2" fmla="*/ 397850 w 1962961"/>
              <a:gd name="connsiteY2" fmla="*/ 5435050 h 6736517"/>
              <a:gd name="connsiteX3" fmla="*/ 521958 w 1962961"/>
              <a:gd name="connsiteY3" fmla="*/ 4846119 h 6736517"/>
              <a:gd name="connsiteX4" fmla="*/ 372912 w 1962961"/>
              <a:gd name="connsiteY4" fmla="*/ 4354396 h 6736517"/>
              <a:gd name="connsiteX5" fmla="*/ 1351656 w 1962961"/>
              <a:gd name="connsiteY5" fmla="*/ 3344272 h 6736517"/>
              <a:gd name="connsiteX6" fmla="*/ 1645566 w 1962961"/>
              <a:gd name="connsiteY6" fmla="*/ 2655094 h 6736517"/>
              <a:gd name="connsiteX7" fmla="*/ 1203586 w 1962961"/>
              <a:gd name="connsiteY7" fmla="*/ 2225769 h 6736517"/>
              <a:gd name="connsiteX8" fmla="*/ 804322 w 1962961"/>
              <a:gd name="connsiteY8" fmla="*/ 2158318 h 6736517"/>
              <a:gd name="connsiteX9" fmla="*/ 1367483 w 1962961"/>
              <a:gd name="connsiteY9" fmla="*/ 1387596 h 6736517"/>
              <a:gd name="connsiteX10" fmla="*/ 1962420 w 1962961"/>
              <a:gd name="connsiteY10" fmla="*/ 814247 h 6736517"/>
              <a:gd name="connsiteX11" fmla="*/ 1261466 w 1962961"/>
              <a:gd name="connsiteY11" fmla="*/ 509477 h 6736517"/>
              <a:gd name="connsiteX12" fmla="*/ 1517318 w 1962961"/>
              <a:gd name="connsiteY12" fmla="*/ 0 h 6736517"/>
              <a:gd name="connsiteX0" fmla="*/ 21995 w 1975504"/>
              <a:gd name="connsiteY0" fmla="*/ 6736517 h 6736517"/>
              <a:gd name="connsiteX1" fmla="*/ 149725 w 1975504"/>
              <a:gd name="connsiteY1" fmla="*/ 6034489 h 6736517"/>
              <a:gd name="connsiteX2" fmla="*/ 397850 w 1975504"/>
              <a:gd name="connsiteY2" fmla="*/ 5435050 h 6736517"/>
              <a:gd name="connsiteX3" fmla="*/ 521958 w 1975504"/>
              <a:gd name="connsiteY3" fmla="*/ 4846119 h 6736517"/>
              <a:gd name="connsiteX4" fmla="*/ 372912 w 1975504"/>
              <a:gd name="connsiteY4" fmla="*/ 4354396 h 6736517"/>
              <a:gd name="connsiteX5" fmla="*/ 1351656 w 1975504"/>
              <a:gd name="connsiteY5" fmla="*/ 3344272 h 6736517"/>
              <a:gd name="connsiteX6" fmla="*/ 1645566 w 1975504"/>
              <a:gd name="connsiteY6" fmla="*/ 2655094 h 6736517"/>
              <a:gd name="connsiteX7" fmla="*/ 1203586 w 1975504"/>
              <a:gd name="connsiteY7" fmla="*/ 2225769 h 6736517"/>
              <a:gd name="connsiteX8" fmla="*/ 804322 w 1975504"/>
              <a:gd name="connsiteY8" fmla="*/ 2158318 h 6736517"/>
              <a:gd name="connsiteX9" fmla="*/ 1367483 w 1975504"/>
              <a:gd name="connsiteY9" fmla="*/ 1387596 h 6736517"/>
              <a:gd name="connsiteX10" fmla="*/ 1962420 w 1975504"/>
              <a:gd name="connsiteY10" fmla="*/ 814247 h 6736517"/>
              <a:gd name="connsiteX11" fmla="*/ 1812059 w 1975504"/>
              <a:gd name="connsiteY11" fmla="*/ 518886 h 6736517"/>
              <a:gd name="connsiteX12" fmla="*/ 1517318 w 1975504"/>
              <a:gd name="connsiteY12" fmla="*/ 0 h 6736517"/>
              <a:gd name="connsiteX0" fmla="*/ 21995 w 2067911"/>
              <a:gd name="connsiteY0" fmla="*/ 6896470 h 6896470"/>
              <a:gd name="connsiteX1" fmla="*/ 149725 w 2067911"/>
              <a:gd name="connsiteY1" fmla="*/ 6194442 h 6896470"/>
              <a:gd name="connsiteX2" fmla="*/ 397850 w 2067911"/>
              <a:gd name="connsiteY2" fmla="*/ 5595003 h 6896470"/>
              <a:gd name="connsiteX3" fmla="*/ 521958 w 2067911"/>
              <a:gd name="connsiteY3" fmla="*/ 5006072 h 6896470"/>
              <a:gd name="connsiteX4" fmla="*/ 372912 w 2067911"/>
              <a:gd name="connsiteY4" fmla="*/ 4514349 h 6896470"/>
              <a:gd name="connsiteX5" fmla="*/ 1351656 w 2067911"/>
              <a:gd name="connsiteY5" fmla="*/ 3504225 h 6896470"/>
              <a:gd name="connsiteX6" fmla="*/ 1645566 w 2067911"/>
              <a:gd name="connsiteY6" fmla="*/ 2815047 h 6896470"/>
              <a:gd name="connsiteX7" fmla="*/ 1203586 w 2067911"/>
              <a:gd name="connsiteY7" fmla="*/ 2385722 h 6896470"/>
              <a:gd name="connsiteX8" fmla="*/ 804322 w 2067911"/>
              <a:gd name="connsiteY8" fmla="*/ 2318271 h 6896470"/>
              <a:gd name="connsiteX9" fmla="*/ 1367483 w 2067911"/>
              <a:gd name="connsiteY9" fmla="*/ 1547549 h 6896470"/>
              <a:gd name="connsiteX10" fmla="*/ 1962420 w 2067911"/>
              <a:gd name="connsiteY10" fmla="*/ 974200 h 6896470"/>
              <a:gd name="connsiteX11" fmla="*/ 1812059 w 2067911"/>
              <a:gd name="connsiteY11" fmla="*/ 678839 h 6896470"/>
              <a:gd name="connsiteX12" fmla="*/ 2067911 w 2067911"/>
              <a:gd name="connsiteY12" fmla="*/ 0 h 6896470"/>
              <a:gd name="connsiteX0" fmla="*/ 21995 w 1975504"/>
              <a:gd name="connsiteY0" fmla="*/ 6932658 h 6932658"/>
              <a:gd name="connsiteX1" fmla="*/ 149725 w 1975504"/>
              <a:gd name="connsiteY1" fmla="*/ 6230630 h 6932658"/>
              <a:gd name="connsiteX2" fmla="*/ 397850 w 1975504"/>
              <a:gd name="connsiteY2" fmla="*/ 5631191 h 6932658"/>
              <a:gd name="connsiteX3" fmla="*/ 521958 w 1975504"/>
              <a:gd name="connsiteY3" fmla="*/ 5042260 h 6932658"/>
              <a:gd name="connsiteX4" fmla="*/ 372912 w 1975504"/>
              <a:gd name="connsiteY4" fmla="*/ 4550537 h 6932658"/>
              <a:gd name="connsiteX5" fmla="*/ 1351656 w 1975504"/>
              <a:gd name="connsiteY5" fmla="*/ 3540413 h 6932658"/>
              <a:gd name="connsiteX6" fmla="*/ 1645566 w 1975504"/>
              <a:gd name="connsiteY6" fmla="*/ 2851235 h 6932658"/>
              <a:gd name="connsiteX7" fmla="*/ 1203586 w 1975504"/>
              <a:gd name="connsiteY7" fmla="*/ 2421910 h 6932658"/>
              <a:gd name="connsiteX8" fmla="*/ 804322 w 1975504"/>
              <a:gd name="connsiteY8" fmla="*/ 2354459 h 6932658"/>
              <a:gd name="connsiteX9" fmla="*/ 1367483 w 1975504"/>
              <a:gd name="connsiteY9" fmla="*/ 1583737 h 6932658"/>
              <a:gd name="connsiteX10" fmla="*/ 1962420 w 1975504"/>
              <a:gd name="connsiteY10" fmla="*/ 1010388 h 6932658"/>
              <a:gd name="connsiteX11" fmla="*/ 1812059 w 1975504"/>
              <a:gd name="connsiteY11" fmla="*/ 715027 h 6932658"/>
              <a:gd name="connsiteX12" fmla="*/ 878895 w 1975504"/>
              <a:gd name="connsiteY12" fmla="*/ 0 h 6932658"/>
              <a:gd name="connsiteX0" fmla="*/ 21995 w 1962650"/>
              <a:gd name="connsiteY0" fmla="*/ 6932658 h 6932658"/>
              <a:gd name="connsiteX1" fmla="*/ 149725 w 1962650"/>
              <a:gd name="connsiteY1" fmla="*/ 6230630 h 6932658"/>
              <a:gd name="connsiteX2" fmla="*/ 397850 w 1962650"/>
              <a:gd name="connsiteY2" fmla="*/ 5631191 h 6932658"/>
              <a:gd name="connsiteX3" fmla="*/ 521958 w 1962650"/>
              <a:gd name="connsiteY3" fmla="*/ 5042260 h 6932658"/>
              <a:gd name="connsiteX4" fmla="*/ 372912 w 1962650"/>
              <a:gd name="connsiteY4" fmla="*/ 4550537 h 6932658"/>
              <a:gd name="connsiteX5" fmla="*/ 1351656 w 1962650"/>
              <a:gd name="connsiteY5" fmla="*/ 3540413 h 6932658"/>
              <a:gd name="connsiteX6" fmla="*/ 1645566 w 1962650"/>
              <a:gd name="connsiteY6" fmla="*/ 2851235 h 6932658"/>
              <a:gd name="connsiteX7" fmla="*/ 1203586 w 1962650"/>
              <a:gd name="connsiteY7" fmla="*/ 2421910 h 6932658"/>
              <a:gd name="connsiteX8" fmla="*/ 804322 w 1962650"/>
              <a:gd name="connsiteY8" fmla="*/ 2354459 h 6932658"/>
              <a:gd name="connsiteX9" fmla="*/ 1367483 w 1962650"/>
              <a:gd name="connsiteY9" fmla="*/ 1583737 h 6932658"/>
              <a:gd name="connsiteX10" fmla="*/ 1962420 w 1962650"/>
              <a:gd name="connsiteY10" fmla="*/ 1010388 h 6932658"/>
              <a:gd name="connsiteX11" fmla="*/ 1447543 w 1962650"/>
              <a:gd name="connsiteY11" fmla="*/ 606461 h 6932658"/>
              <a:gd name="connsiteX12" fmla="*/ 878895 w 1962650"/>
              <a:gd name="connsiteY12" fmla="*/ 0 h 6932658"/>
              <a:gd name="connsiteX0" fmla="*/ 21995 w 1649070"/>
              <a:gd name="connsiteY0" fmla="*/ 6932658 h 6932658"/>
              <a:gd name="connsiteX1" fmla="*/ 149725 w 1649070"/>
              <a:gd name="connsiteY1" fmla="*/ 6230630 h 6932658"/>
              <a:gd name="connsiteX2" fmla="*/ 397850 w 1649070"/>
              <a:gd name="connsiteY2" fmla="*/ 5631191 h 6932658"/>
              <a:gd name="connsiteX3" fmla="*/ 521958 w 1649070"/>
              <a:gd name="connsiteY3" fmla="*/ 5042260 h 6932658"/>
              <a:gd name="connsiteX4" fmla="*/ 372912 w 1649070"/>
              <a:gd name="connsiteY4" fmla="*/ 4550537 h 6932658"/>
              <a:gd name="connsiteX5" fmla="*/ 1351656 w 1649070"/>
              <a:gd name="connsiteY5" fmla="*/ 3540413 h 6932658"/>
              <a:gd name="connsiteX6" fmla="*/ 1645566 w 1649070"/>
              <a:gd name="connsiteY6" fmla="*/ 2851235 h 6932658"/>
              <a:gd name="connsiteX7" fmla="*/ 1203586 w 1649070"/>
              <a:gd name="connsiteY7" fmla="*/ 2421910 h 6932658"/>
              <a:gd name="connsiteX8" fmla="*/ 804322 w 1649070"/>
              <a:gd name="connsiteY8" fmla="*/ 2354459 h 6932658"/>
              <a:gd name="connsiteX9" fmla="*/ 1367483 w 1649070"/>
              <a:gd name="connsiteY9" fmla="*/ 1583737 h 6932658"/>
              <a:gd name="connsiteX10" fmla="*/ 842835 w 1649070"/>
              <a:gd name="connsiteY10" fmla="*/ 1019435 h 6932658"/>
              <a:gd name="connsiteX11" fmla="*/ 1447543 w 1649070"/>
              <a:gd name="connsiteY11" fmla="*/ 606461 h 6932658"/>
              <a:gd name="connsiteX12" fmla="*/ 878895 w 1649070"/>
              <a:gd name="connsiteY12" fmla="*/ 0 h 6932658"/>
              <a:gd name="connsiteX0" fmla="*/ 21995 w 1649070"/>
              <a:gd name="connsiteY0" fmla="*/ 6932658 h 6932658"/>
              <a:gd name="connsiteX1" fmla="*/ 149725 w 1649070"/>
              <a:gd name="connsiteY1" fmla="*/ 6230630 h 6932658"/>
              <a:gd name="connsiteX2" fmla="*/ 397850 w 1649070"/>
              <a:gd name="connsiteY2" fmla="*/ 5631191 h 6932658"/>
              <a:gd name="connsiteX3" fmla="*/ 521958 w 1649070"/>
              <a:gd name="connsiteY3" fmla="*/ 5042260 h 6932658"/>
              <a:gd name="connsiteX4" fmla="*/ 372912 w 1649070"/>
              <a:gd name="connsiteY4" fmla="*/ 4550537 h 6932658"/>
              <a:gd name="connsiteX5" fmla="*/ 1351656 w 1649070"/>
              <a:gd name="connsiteY5" fmla="*/ 3540413 h 6932658"/>
              <a:gd name="connsiteX6" fmla="*/ 1645566 w 1649070"/>
              <a:gd name="connsiteY6" fmla="*/ 2851235 h 6932658"/>
              <a:gd name="connsiteX7" fmla="*/ 1203586 w 1649070"/>
              <a:gd name="connsiteY7" fmla="*/ 2421910 h 6932658"/>
              <a:gd name="connsiteX8" fmla="*/ 804322 w 1649070"/>
              <a:gd name="connsiteY8" fmla="*/ 2354459 h 6932658"/>
              <a:gd name="connsiteX9" fmla="*/ 864103 w 1649070"/>
              <a:gd name="connsiteY9" fmla="*/ 1638019 h 6932658"/>
              <a:gd name="connsiteX10" fmla="*/ 842835 w 1649070"/>
              <a:gd name="connsiteY10" fmla="*/ 1019435 h 6932658"/>
              <a:gd name="connsiteX11" fmla="*/ 1447543 w 1649070"/>
              <a:gd name="connsiteY11" fmla="*/ 606461 h 6932658"/>
              <a:gd name="connsiteX12" fmla="*/ 878895 w 1649070"/>
              <a:gd name="connsiteY12" fmla="*/ 0 h 6932658"/>
              <a:gd name="connsiteX0" fmla="*/ 21995 w 1449546"/>
              <a:gd name="connsiteY0" fmla="*/ 6932658 h 6932658"/>
              <a:gd name="connsiteX1" fmla="*/ 149725 w 1449546"/>
              <a:gd name="connsiteY1" fmla="*/ 6230630 h 6932658"/>
              <a:gd name="connsiteX2" fmla="*/ 397850 w 1449546"/>
              <a:gd name="connsiteY2" fmla="*/ 5631191 h 6932658"/>
              <a:gd name="connsiteX3" fmla="*/ 521958 w 1449546"/>
              <a:gd name="connsiteY3" fmla="*/ 5042260 h 6932658"/>
              <a:gd name="connsiteX4" fmla="*/ 372912 w 1449546"/>
              <a:gd name="connsiteY4" fmla="*/ 4550537 h 6932658"/>
              <a:gd name="connsiteX5" fmla="*/ 1351656 w 1449546"/>
              <a:gd name="connsiteY5" fmla="*/ 3540413 h 6932658"/>
              <a:gd name="connsiteX6" fmla="*/ 604091 w 1449546"/>
              <a:gd name="connsiteY6" fmla="*/ 2769811 h 6932658"/>
              <a:gd name="connsiteX7" fmla="*/ 1203586 w 1449546"/>
              <a:gd name="connsiteY7" fmla="*/ 2421910 h 6932658"/>
              <a:gd name="connsiteX8" fmla="*/ 804322 w 1449546"/>
              <a:gd name="connsiteY8" fmla="*/ 2354459 h 6932658"/>
              <a:gd name="connsiteX9" fmla="*/ 864103 w 1449546"/>
              <a:gd name="connsiteY9" fmla="*/ 1638019 h 6932658"/>
              <a:gd name="connsiteX10" fmla="*/ 842835 w 1449546"/>
              <a:gd name="connsiteY10" fmla="*/ 1019435 h 6932658"/>
              <a:gd name="connsiteX11" fmla="*/ 1447543 w 1449546"/>
              <a:gd name="connsiteY11" fmla="*/ 606461 h 6932658"/>
              <a:gd name="connsiteX12" fmla="*/ 878895 w 1449546"/>
              <a:gd name="connsiteY12" fmla="*/ 0 h 6932658"/>
              <a:gd name="connsiteX0" fmla="*/ 21995 w 1449546"/>
              <a:gd name="connsiteY0" fmla="*/ 6932658 h 6932658"/>
              <a:gd name="connsiteX1" fmla="*/ 149725 w 1449546"/>
              <a:gd name="connsiteY1" fmla="*/ 6230630 h 6932658"/>
              <a:gd name="connsiteX2" fmla="*/ 397850 w 1449546"/>
              <a:gd name="connsiteY2" fmla="*/ 5631191 h 6932658"/>
              <a:gd name="connsiteX3" fmla="*/ 521958 w 1449546"/>
              <a:gd name="connsiteY3" fmla="*/ 5042260 h 6932658"/>
              <a:gd name="connsiteX4" fmla="*/ 372912 w 1449546"/>
              <a:gd name="connsiteY4" fmla="*/ 4550537 h 6932658"/>
              <a:gd name="connsiteX5" fmla="*/ 1351656 w 1449546"/>
              <a:gd name="connsiteY5" fmla="*/ 3540413 h 6932658"/>
              <a:gd name="connsiteX6" fmla="*/ 604091 w 1449546"/>
              <a:gd name="connsiteY6" fmla="*/ 2769811 h 6932658"/>
              <a:gd name="connsiteX7" fmla="*/ 1203586 w 1449546"/>
              <a:gd name="connsiteY7" fmla="*/ 2421910 h 6932658"/>
              <a:gd name="connsiteX8" fmla="*/ 1038655 w 1449546"/>
              <a:gd name="connsiteY8" fmla="*/ 2101141 h 6932658"/>
              <a:gd name="connsiteX9" fmla="*/ 864103 w 1449546"/>
              <a:gd name="connsiteY9" fmla="*/ 1638019 h 6932658"/>
              <a:gd name="connsiteX10" fmla="*/ 842835 w 1449546"/>
              <a:gd name="connsiteY10" fmla="*/ 1019435 h 6932658"/>
              <a:gd name="connsiteX11" fmla="*/ 1447543 w 1449546"/>
              <a:gd name="connsiteY11" fmla="*/ 606461 h 6932658"/>
              <a:gd name="connsiteX12" fmla="*/ 878895 w 1449546"/>
              <a:gd name="connsiteY12" fmla="*/ 0 h 6932658"/>
              <a:gd name="connsiteX0" fmla="*/ 21995 w 1449546"/>
              <a:gd name="connsiteY0" fmla="*/ 6932658 h 6932658"/>
              <a:gd name="connsiteX1" fmla="*/ 149725 w 1449546"/>
              <a:gd name="connsiteY1" fmla="*/ 6230630 h 6932658"/>
              <a:gd name="connsiteX2" fmla="*/ 397850 w 1449546"/>
              <a:gd name="connsiteY2" fmla="*/ 5631191 h 6932658"/>
              <a:gd name="connsiteX3" fmla="*/ 521958 w 1449546"/>
              <a:gd name="connsiteY3" fmla="*/ 5042260 h 6932658"/>
              <a:gd name="connsiteX4" fmla="*/ 372912 w 1449546"/>
              <a:gd name="connsiteY4" fmla="*/ 4550537 h 6932658"/>
              <a:gd name="connsiteX5" fmla="*/ 1351656 w 1449546"/>
              <a:gd name="connsiteY5" fmla="*/ 3540413 h 6932658"/>
              <a:gd name="connsiteX6" fmla="*/ 604091 w 1449546"/>
              <a:gd name="connsiteY6" fmla="*/ 2769811 h 6932658"/>
              <a:gd name="connsiteX7" fmla="*/ 813033 w 1449546"/>
              <a:gd name="connsiteY7" fmla="*/ 2376674 h 6932658"/>
              <a:gd name="connsiteX8" fmla="*/ 1038655 w 1449546"/>
              <a:gd name="connsiteY8" fmla="*/ 2101141 h 6932658"/>
              <a:gd name="connsiteX9" fmla="*/ 864103 w 1449546"/>
              <a:gd name="connsiteY9" fmla="*/ 1638019 h 6932658"/>
              <a:gd name="connsiteX10" fmla="*/ 842835 w 1449546"/>
              <a:gd name="connsiteY10" fmla="*/ 1019435 h 6932658"/>
              <a:gd name="connsiteX11" fmla="*/ 1447543 w 1449546"/>
              <a:gd name="connsiteY11" fmla="*/ 606461 h 6932658"/>
              <a:gd name="connsiteX12" fmla="*/ 878895 w 1449546"/>
              <a:gd name="connsiteY12" fmla="*/ 0 h 6932658"/>
              <a:gd name="connsiteX0" fmla="*/ 21995 w 1449546"/>
              <a:gd name="connsiteY0" fmla="*/ 6932658 h 6932658"/>
              <a:gd name="connsiteX1" fmla="*/ 149725 w 1449546"/>
              <a:gd name="connsiteY1" fmla="*/ 6230630 h 6932658"/>
              <a:gd name="connsiteX2" fmla="*/ 397850 w 1449546"/>
              <a:gd name="connsiteY2" fmla="*/ 5631191 h 6932658"/>
              <a:gd name="connsiteX3" fmla="*/ 521958 w 1449546"/>
              <a:gd name="connsiteY3" fmla="*/ 5042260 h 6932658"/>
              <a:gd name="connsiteX4" fmla="*/ 372912 w 1449546"/>
              <a:gd name="connsiteY4" fmla="*/ 4550537 h 6932658"/>
              <a:gd name="connsiteX5" fmla="*/ 674698 w 1449546"/>
              <a:gd name="connsiteY5" fmla="*/ 3350424 h 6932658"/>
              <a:gd name="connsiteX6" fmla="*/ 604091 w 1449546"/>
              <a:gd name="connsiteY6" fmla="*/ 2769811 h 6932658"/>
              <a:gd name="connsiteX7" fmla="*/ 813033 w 1449546"/>
              <a:gd name="connsiteY7" fmla="*/ 2376674 h 6932658"/>
              <a:gd name="connsiteX8" fmla="*/ 1038655 w 1449546"/>
              <a:gd name="connsiteY8" fmla="*/ 2101141 h 6932658"/>
              <a:gd name="connsiteX9" fmla="*/ 864103 w 1449546"/>
              <a:gd name="connsiteY9" fmla="*/ 1638019 h 6932658"/>
              <a:gd name="connsiteX10" fmla="*/ 842835 w 1449546"/>
              <a:gd name="connsiteY10" fmla="*/ 1019435 h 6932658"/>
              <a:gd name="connsiteX11" fmla="*/ 1447543 w 1449546"/>
              <a:gd name="connsiteY11" fmla="*/ 606461 h 6932658"/>
              <a:gd name="connsiteX12" fmla="*/ 878895 w 1449546"/>
              <a:gd name="connsiteY12" fmla="*/ 0 h 6932658"/>
              <a:gd name="connsiteX0" fmla="*/ 27304 w 1454855"/>
              <a:gd name="connsiteY0" fmla="*/ 6932658 h 6932658"/>
              <a:gd name="connsiteX1" fmla="*/ 155034 w 1454855"/>
              <a:gd name="connsiteY1" fmla="*/ 6230630 h 6932658"/>
              <a:gd name="connsiteX2" fmla="*/ 672206 w 1454855"/>
              <a:gd name="connsiteY2" fmla="*/ 5857369 h 6932658"/>
              <a:gd name="connsiteX3" fmla="*/ 527267 w 1454855"/>
              <a:gd name="connsiteY3" fmla="*/ 5042260 h 6932658"/>
              <a:gd name="connsiteX4" fmla="*/ 378221 w 1454855"/>
              <a:gd name="connsiteY4" fmla="*/ 4550537 h 6932658"/>
              <a:gd name="connsiteX5" fmla="*/ 680007 w 1454855"/>
              <a:gd name="connsiteY5" fmla="*/ 3350424 h 6932658"/>
              <a:gd name="connsiteX6" fmla="*/ 609400 w 1454855"/>
              <a:gd name="connsiteY6" fmla="*/ 2769811 h 6932658"/>
              <a:gd name="connsiteX7" fmla="*/ 818342 w 1454855"/>
              <a:gd name="connsiteY7" fmla="*/ 2376674 h 6932658"/>
              <a:gd name="connsiteX8" fmla="*/ 1043964 w 1454855"/>
              <a:gd name="connsiteY8" fmla="*/ 2101141 h 6932658"/>
              <a:gd name="connsiteX9" fmla="*/ 869412 w 1454855"/>
              <a:gd name="connsiteY9" fmla="*/ 1638019 h 6932658"/>
              <a:gd name="connsiteX10" fmla="*/ 848144 w 1454855"/>
              <a:gd name="connsiteY10" fmla="*/ 1019435 h 6932658"/>
              <a:gd name="connsiteX11" fmla="*/ 1452852 w 1454855"/>
              <a:gd name="connsiteY11" fmla="*/ 606461 h 6932658"/>
              <a:gd name="connsiteX12" fmla="*/ 884204 w 1454855"/>
              <a:gd name="connsiteY12" fmla="*/ 0 h 6932658"/>
              <a:gd name="connsiteX0" fmla="*/ 27304 w 1454855"/>
              <a:gd name="connsiteY0" fmla="*/ 6932658 h 6932658"/>
              <a:gd name="connsiteX1" fmla="*/ 155034 w 1454855"/>
              <a:gd name="connsiteY1" fmla="*/ 6230630 h 6932658"/>
              <a:gd name="connsiteX2" fmla="*/ 672206 w 1454855"/>
              <a:gd name="connsiteY2" fmla="*/ 5857369 h 6932658"/>
              <a:gd name="connsiteX3" fmla="*/ 457834 w 1454855"/>
              <a:gd name="connsiteY3" fmla="*/ 5024165 h 6932658"/>
              <a:gd name="connsiteX4" fmla="*/ 378221 w 1454855"/>
              <a:gd name="connsiteY4" fmla="*/ 4550537 h 6932658"/>
              <a:gd name="connsiteX5" fmla="*/ 680007 w 1454855"/>
              <a:gd name="connsiteY5" fmla="*/ 3350424 h 6932658"/>
              <a:gd name="connsiteX6" fmla="*/ 609400 w 1454855"/>
              <a:gd name="connsiteY6" fmla="*/ 2769811 h 6932658"/>
              <a:gd name="connsiteX7" fmla="*/ 818342 w 1454855"/>
              <a:gd name="connsiteY7" fmla="*/ 2376674 h 6932658"/>
              <a:gd name="connsiteX8" fmla="*/ 1043964 w 1454855"/>
              <a:gd name="connsiteY8" fmla="*/ 2101141 h 6932658"/>
              <a:gd name="connsiteX9" fmla="*/ 869412 w 1454855"/>
              <a:gd name="connsiteY9" fmla="*/ 1638019 h 6932658"/>
              <a:gd name="connsiteX10" fmla="*/ 848144 w 1454855"/>
              <a:gd name="connsiteY10" fmla="*/ 1019435 h 6932658"/>
              <a:gd name="connsiteX11" fmla="*/ 1452852 w 1454855"/>
              <a:gd name="connsiteY11" fmla="*/ 606461 h 6932658"/>
              <a:gd name="connsiteX12" fmla="*/ 884204 w 1454855"/>
              <a:gd name="connsiteY12" fmla="*/ 0 h 693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4855" h="6932658">
                <a:moveTo>
                  <a:pt x="27304" y="6932658"/>
                </a:moveTo>
                <a:cubicBezTo>
                  <a:pt x="-48896" y="6717219"/>
                  <a:pt x="47550" y="6409845"/>
                  <a:pt x="155034" y="6230630"/>
                </a:cubicBezTo>
                <a:cubicBezTo>
                  <a:pt x="262518" y="6051415"/>
                  <a:pt x="621739" y="6058447"/>
                  <a:pt x="672206" y="5857369"/>
                </a:cubicBezTo>
                <a:cubicBezTo>
                  <a:pt x="722673" y="5656291"/>
                  <a:pt x="506831" y="5241970"/>
                  <a:pt x="457834" y="5024165"/>
                </a:cubicBezTo>
                <a:cubicBezTo>
                  <a:pt x="408837" y="4806360"/>
                  <a:pt x="341192" y="4829494"/>
                  <a:pt x="378221" y="4550537"/>
                </a:cubicBezTo>
                <a:cubicBezTo>
                  <a:pt x="415250" y="4271580"/>
                  <a:pt x="641477" y="3647212"/>
                  <a:pt x="680007" y="3350424"/>
                </a:cubicBezTo>
                <a:cubicBezTo>
                  <a:pt x="718537" y="3053636"/>
                  <a:pt x="586344" y="2932103"/>
                  <a:pt x="609400" y="2769811"/>
                </a:cubicBezTo>
                <a:cubicBezTo>
                  <a:pt x="632456" y="2607519"/>
                  <a:pt x="745915" y="2488119"/>
                  <a:pt x="818342" y="2376674"/>
                </a:cubicBezTo>
                <a:cubicBezTo>
                  <a:pt x="890769" y="2265229"/>
                  <a:pt x="1035452" y="2224250"/>
                  <a:pt x="1043964" y="2101141"/>
                </a:cubicBezTo>
                <a:cubicBezTo>
                  <a:pt x="1052476" y="1978032"/>
                  <a:pt x="902049" y="1818303"/>
                  <a:pt x="869412" y="1638019"/>
                </a:cubicBezTo>
                <a:cubicBezTo>
                  <a:pt x="836775" y="1457735"/>
                  <a:pt x="750904" y="1191361"/>
                  <a:pt x="848144" y="1019435"/>
                </a:cubicBezTo>
                <a:cubicBezTo>
                  <a:pt x="945384" y="847509"/>
                  <a:pt x="1410661" y="723624"/>
                  <a:pt x="1452852" y="606461"/>
                </a:cubicBezTo>
                <a:cubicBezTo>
                  <a:pt x="1495043" y="489298"/>
                  <a:pt x="856495" y="77495"/>
                  <a:pt x="88420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30" name="ZoneTexte 29">
            <a:hlinkClick r:id="rId10" action="ppaction://hlinksldjump"/>
            <a:extLst>
              <a:ext uri="{FF2B5EF4-FFF2-40B4-BE49-F238E27FC236}">
                <a16:creationId xmlns:a16="http://schemas.microsoft.com/office/drawing/2014/main" id="{11383B6D-E663-4590-842E-AF5716D55D2E}"/>
              </a:ext>
            </a:extLst>
          </p:cNvPr>
          <p:cNvSpPr txBox="1"/>
          <p:nvPr/>
        </p:nvSpPr>
        <p:spPr>
          <a:xfrm>
            <a:off x="1599143" y="6422656"/>
            <a:ext cx="603414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4B+</a:t>
            </a:r>
          </a:p>
        </p:txBody>
      </p:sp>
      <p:sp>
        <p:nvSpPr>
          <p:cNvPr id="39" name="ZoneTexte 38">
            <a:hlinkClick r:id="rId12" action="ppaction://hlinksldjump"/>
            <a:extLst>
              <a:ext uri="{FF2B5EF4-FFF2-40B4-BE49-F238E27FC236}">
                <a16:creationId xmlns:a16="http://schemas.microsoft.com/office/drawing/2014/main" id="{FE5AFD52-EF13-479B-8AC3-68CA97AC8ED5}"/>
              </a:ext>
            </a:extLst>
          </p:cNvPr>
          <p:cNvSpPr txBox="1"/>
          <p:nvPr/>
        </p:nvSpPr>
        <p:spPr>
          <a:xfrm>
            <a:off x="909314" y="6422655"/>
            <a:ext cx="621526" cy="408624"/>
          </a:xfrm>
          <a:prstGeom prst="roundRect">
            <a:avLst/>
          </a:prstGeom>
          <a:ln w="38100">
            <a:solidFill>
              <a:srgbClr val="FC70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4C+</a:t>
            </a:r>
          </a:p>
        </p:txBody>
      </p:sp>
    </p:spTree>
    <p:extLst>
      <p:ext uri="{BB962C8B-B14F-4D97-AF65-F5344CB8AC3E}">
        <p14:creationId xmlns:p14="http://schemas.microsoft.com/office/powerpoint/2010/main" val="164653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 68">
            <a:extLst>
              <a:ext uri="{FF2B5EF4-FFF2-40B4-BE49-F238E27FC236}">
                <a16:creationId xmlns:a16="http://schemas.microsoft.com/office/drawing/2014/main" id="{57FBFB30-53D1-4D0F-9B7E-E925EA50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" y="0"/>
            <a:ext cx="12192000" cy="6858000"/>
          </a:xfrm>
          <a:prstGeom prst="rect">
            <a:avLst/>
          </a:prstGeom>
        </p:spPr>
      </p:pic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9368646-E0AD-4F65-8F8F-AD1D832FEE61}"/>
              </a:ext>
            </a:extLst>
          </p:cNvPr>
          <p:cNvSpPr/>
          <p:nvPr/>
        </p:nvSpPr>
        <p:spPr>
          <a:xfrm>
            <a:off x="10951904" y="66019"/>
            <a:ext cx="833846" cy="1859001"/>
          </a:xfrm>
          <a:custGeom>
            <a:avLst/>
            <a:gdLst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508000 h 1605280"/>
              <a:gd name="connsiteX4" fmla="*/ 152400 w 868680"/>
              <a:gd name="connsiteY4" fmla="*/ 1605280 h 1605280"/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323362 h 1605280"/>
              <a:gd name="connsiteX4" fmla="*/ 152400 w 868680"/>
              <a:gd name="connsiteY4" fmla="*/ 1605280 h 1605280"/>
              <a:gd name="connsiteX0" fmla="*/ 152400 w 868680"/>
              <a:gd name="connsiteY0" fmla="*/ 1701996 h 1701996"/>
              <a:gd name="connsiteX1" fmla="*/ 868680 w 868680"/>
              <a:gd name="connsiteY1" fmla="*/ 1305756 h 1701996"/>
              <a:gd name="connsiteX2" fmla="*/ 712177 w 868680"/>
              <a:gd name="connsiteY2" fmla="*/ 0 h 1701996"/>
              <a:gd name="connsiteX3" fmla="*/ 0 w 868680"/>
              <a:gd name="connsiteY3" fmla="*/ 420078 h 1701996"/>
              <a:gd name="connsiteX4" fmla="*/ 152400 w 868680"/>
              <a:gd name="connsiteY4" fmla="*/ 1701996 h 1701996"/>
              <a:gd name="connsiteX0" fmla="*/ 152400 w 868680"/>
              <a:gd name="connsiteY0" fmla="*/ 1701996 h 1701996"/>
              <a:gd name="connsiteX1" fmla="*/ 868680 w 868680"/>
              <a:gd name="connsiteY1" fmla="*/ 1446433 h 1701996"/>
              <a:gd name="connsiteX2" fmla="*/ 712177 w 868680"/>
              <a:gd name="connsiteY2" fmla="*/ 0 h 1701996"/>
              <a:gd name="connsiteX3" fmla="*/ 0 w 868680"/>
              <a:gd name="connsiteY3" fmla="*/ 420078 h 1701996"/>
              <a:gd name="connsiteX4" fmla="*/ 152400 w 868680"/>
              <a:gd name="connsiteY4" fmla="*/ 1701996 h 1701996"/>
              <a:gd name="connsiteX0" fmla="*/ 126023 w 868680"/>
              <a:gd name="connsiteY0" fmla="*/ 1728373 h 1728373"/>
              <a:gd name="connsiteX1" fmla="*/ 868680 w 868680"/>
              <a:gd name="connsiteY1" fmla="*/ 1446433 h 1728373"/>
              <a:gd name="connsiteX2" fmla="*/ 712177 w 868680"/>
              <a:gd name="connsiteY2" fmla="*/ 0 h 1728373"/>
              <a:gd name="connsiteX3" fmla="*/ 0 w 868680"/>
              <a:gd name="connsiteY3" fmla="*/ 420078 h 1728373"/>
              <a:gd name="connsiteX4" fmla="*/ 126023 w 868680"/>
              <a:gd name="connsiteY4" fmla="*/ 1728373 h 1728373"/>
              <a:gd name="connsiteX0" fmla="*/ 126023 w 868680"/>
              <a:gd name="connsiteY0" fmla="*/ 1789333 h 1789333"/>
              <a:gd name="connsiteX1" fmla="*/ 868680 w 868680"/>
              <a:gd name="connsiteY1" fmla="*/ 1507393 h 1789333"/>
              <a:gd name="connsiteX2" fmla="*/ 651217 w 868680"/>
              <a:gd name="connsiteY2" fmla="*/ 0 h 1789333"/>
              <a:gd name="connsiteX3" fmla="*/ 0 w 868680"/>
              <a:gd name="connsiteY3" fmla="*/ 481038 h 1789333"/>
              <a:gd name="connsiteX4" fmla="*/ 126023 w 868680"/>
              <a:gd name="connsiteY4" fmla="*/ 1789333 h 1789333"/>
              <a:gd name="connsiteX0" fmla="*/ 108606 w 868680"/>
              <a:gd name="connsiteY0" fmla="*/ 1859001 h 1859001"/>
              <a:gd name="connsiteX1" fmla="*/ 868680 w 868680"/>
              <a:gd name="connsiteY1" fmla="*/ 1507393 h 1859001"/>
              <a:gd name="connsiteX2" fmla="*/ 651217 w 868680"/>
              <a:gd name="connsiteY2" fmla="*/ 0 h 1859001"/>
              <a:gd name="connsiteX3" fmla="*/ 0 w 868680"/>
              <a:gd name="connsiteY3" fmla="*/ 481038 h 1859001"/>
              <a:gd name="connsiteX4" fmla="*/ 108606 w 868680"/>
              <a:gd name="connsiteY4" fmla="*/ 1859001 h 1859001"/>
              <a:gd name="connsiteX0" fmla="*/ 108606 w 833846"/>
              <a:gd name="connsiteY0" fmla="*/ 1859001 h 1859001"/>
              <a:gd name="connsiteX1" fmla="*/ 833846 w 833846"/>
              <a:gd name="connsiteY1" fmla="*/ 1455141 h 1859001"/>
              <a:gd name="connsiteX2" fmla="*/ 651217 w 833846"/>
              <a:gd name="connsiteY2" fmla="*/ 0 h 1859001"/>
              <a:gd name="connsiteX3" fmla="*/ 0 w 833846"/>
              <a:gd name="connsiteY3" fmla="*/ 481038 h 1859001"/>
              <a:gd name="connsiteX4" fmla="*/ 108606 w 833846"/>
              <a:gd name="connsiteY4" fmla="*/ 1859001 h 18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846" h="1859001">
                <a:moveTo>
                  <a:pt x="108606" y="1859001"/>
                </a:moveTo>
                <a:lnTo>
                  <a:pt x="833846" y="1455141"/>
                </a:lnTo>
                <a:lnTo>
                  <a:pt x="651217" y="0"/>
                </a:lnTo>
                <a:lnTo>
                  <a:pt x="0" y="481038"/>
                </a:lnTo>
                <a:lnTo>
                  <a:pt x="108606" y="185900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B487A2-D5C6-4949-8649-5AA8B3F3A054}"/>
              </a:ext>
            </a:extLst>
          </p:cNvPr>
          <p:cNvSpPr txBox="1"/>
          <p:nvPr/>
        </p:nvSpPr>
        <p:spPr>
          <a:xfrm rot="21113200">
            <a:off x="11299439" y="441913"/>
            <a:ext cx="62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  <a:p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7FF346-319E-451D-92A6-22FCE69337EC}"/>
              </a:ext>
            </a:extLst>
          </p:cNvPr>
          <p:cNvSpPr txBox="1"/>
          <p:nvPr/>
        </p:nvSpPr>
        <p:spPr>
          <a:xfrm rot="20355442">
            <a:off x="10973034" y="638474"/>
            <a:ext cx="6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9A1B3794-4D5D-435A-9AFE-A96B4E684846}"/>
              </a:ext>
            </a:extLst>
          </p:cNvPr>
          <p:cNvSpPr/>
          <p:nvPr/>
        </p:nvSpPr>
        <p:spPr>
          <a:xfrm rot="401427" flipH="1">
            <a:off x="1422212" y="208048"/>
            <a:ext cx="1017206" cy="660848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3250915"/>
              <a:gd name="connsiteY0" fmla="*/ 6628680 h 6628680"/>
              <a:gd name="connsiteX1" fmla="*/ 3241247 w 3250915"/>
              <a:gd name="connsiteY1" fmla="*/ 5287583 h 6628680"/>
              <a:gd name="connsiteX2" fmla="*/ 1858569 w 3250915"/>
              <a:gd name="connsiteY2" fmla="*/ 4476015 h 6628680"/>
              <a:gd name="connsiteX3" fmla="*/ 2052956 w 3250915"/>
              <a:gd name="connsiteY3" fmla="*/ 3848404 h 6628680"/>
              <a:gd name="connsiteX4" fmla="*/ 162 w 3250915"/>
              <a:gd name="connsiteY4" fmla="*/ 3464933 h 6628680"/>
              <a:gd name="connsiteX5" fmla="*/ 1933189 w 3250915"/>
              <a:gd name="connsiteY5" fmla="*/ 2437343 h 6628680"/>
              <a:gd name="connsiteX6" fmla="*/ 716069 w 3250915"/>
              <a:gd name="connsiteY6" fmla="*/ 1468214 h 6628680"/>
              <a:gd name="connsiteX7" fmla="*/ 607673 w 3250915"/>
              <a:gd name="connsiteY7" fmla="*/ 833216 h 6628680"/>
              <a:gd name="connsiteX8" fmla="*/ 1315676 w 3250915"/>
              <a:gd name="connsiteY8" fmla="*/ 615436 h 6628680"/>
              <a:gd name="connsiteX9" fmla="*/ 1867690 w 3250915"/>
              <a:gd name="connsiteY9" fmla="*/ 0 h 6628680"/>
              <a:gd name="connsiteX0" fmla="*/ 2524414 w 3377512"/>
              <a:gd name="connsiteY0" fmla="*/ 6628680 h 6628680"/>
              <a:gd name="connsiteX1" fmla="*/ 3259351 w 3377512"/>
              <a:gd name="connsiteY1" fmla="*/ 5287583 h 6628680"/>
              <a:gd name="connsiteX2" fmla="*/ 1876673 w 3377512"/>
              <a:gd name="connsiteY2" fmla="*/ 4476015 h 6628680"/>
              <a:gd name="connsiteX3" fmla="*/ 3340966 w 3377512"/>
              <a:gd name="connsiteY3" fmla="*/ 3895618 h 6628680"/>
              <a:gd name="connsiteX4" fmla="*/ 18266 w 3377512"/>
              <a:gd name="connsiteY4" fmla="*/ 3464933 h 6628680"/>
              <a:gd name="connsiteX5" fmla="*/ 1951293 w 3377512"/>
              <a:gd name="connsiteY5" fmla="*/ 2437343 h 6628680"/>
              <a:gd name="connsiteX6" fmla="*/ 734173 w 3377512"/>
              <a:gd name="connsiteY6" fmla="*/ 1468214 h 6628680"/>
              <a:gd name="connsiteX7" fmla="*/ 625777 w 3377512"/>
              <a:gd name="connsiteY7" fmla="*/ 833216 h 6628680"/>
              <a:gd name="connsiteX8" fmla="*/ 1333780 w 3377512"/>
              <a:gd name="connsiteY8" fmla="*/ 615436 h 6628680"/>
              <a:gd name="connsiteX9" fmla="*/ 1885794 w 3377512"/>
              <a:gd name="connsiteY9" fmla="*/ 0 h 6628680"/>
              <a:gd name="connsiteX0" fmla="*/ 2524414 w 3467433"/>
              <a:gd name="connsiteY0" fmla="*/ 6628680 h 6628680"/>
              <a:gd name="connsiteX1" fmla="*/ 3259351 w 3467433"/>
              <a:gd name="connsiteY1" fmla="*/ 5287583 h 6628680"/>
              <a:gd name="connsiteX2" fmla="*/ 2819314 w 3467433"/>
              <a:gd name="connsiteY2" fmla="*/ 4453207 h 6628680"/>
              <a:gd name="connsiteX3" fmla="*/ 3340966 w 3467433"/>
              <a:gd name="connsiteY3" fmla="*/ 3895618 h 6628680"/>
              <a:gd name="connsiteX4" fmla="*/ 18266 w 3467433"/>
              <a:gd name="connsiteY4" fmla="*/ 3464933 h 6628680"/>
              <a:gd name="connsiteX5" fmla="*/ 1951293 w 3467433"/>
              <a:gd name="connsiteY5" fmla="*/ 2437343 h 6628680"/>
              <a:gd name="connsiteX6" fmla="*/ 734173 w 3467433"/>
              <a:gd name="connsiteY6" fmla="*/ 1468214 h 6628680"/>
              <a:gd name="connsiteX7" fmla="*/ 625777 w 3467433"/>
              <a:gd name="connsiteY7" fmla="*/ 833216 h 6628680"/>
              <a:gd name="connsiteX8" fmla="*/ 1333780 w 3467433"/>
              <a:gd name="connsiteY8" fmla="*/ 615436 h 6628680"/>
              <a:gd name="connsiteX9" fmla="*/ 1885794 w 3467433"/>
              <a:gd name="connsiteY9" fmla="*/ 0 h 6628680"/>
              <a:gd name="connsiteX0" fmla="*/ 1967506 w 2848066"/>
              <a:gd name="connsiteY0" fmla="*/ 6628680 h 6628680"/>
              <a:gd name="connsiteX1" fmla="*/ 2702443 w 2848066"/>
              <a:gd name="connsiteY1" fmla="*/ 5287583 h 6628680"/>
              <a:gd name="connsiteX2" fmla="*/ 2262406 w 2848066"/>
              <a:gd name="connsiteY2" fmla="*/ 4453207 h 6628680"/>
              <a:gd name="connsiteX3" fmla="*/ 2784058 w 2848066"/>
              <a:gd name="connsiteY3" fmla="*/ 3895618 h 6628680"/>
              <a:gd name="connsiteX4" fmla="*/ 511483 w 2848066"/>
              <a:gd name="connsiteY4" fmla="*/ 3420984 h 6628680"/>
              <a:gd name="connsiteX5" fmla="*/ 1394385 w 2848066"/>
              <a:gd name="connsiteY5" fmla="*/ 2437343 h 6628680"/>
              <a:gd name="connsiteX6" fmla="*/ 177265 w 2848066"/>
              <a:gd name="connsiteY6" fmla="*/ 1468214 h 6628680"/>
              <a:gd name="connsiteX7" fmla="*/ 68869 w 2848066"/>
              <a:gd name="connsiteY7" fmla="*/ 833216 h 6628680"/>
              <a:gd name="connsiteX8" fmla="*/ 776872 w 2848066"/>
              <a:gd name="connsiteY8" fmla="*/ 615436 h 6628680"/>
              <a:gd name="connsiteX9" fmla="*/ 1328886 w 2848066"/>
              <a:gd name="connsiteY9" fmla="*/ 0 h 6628680"/>
              <a:gd name="connsiteX0" fmla="*/ 2021286 w 2901846"/>
              <a:gd name="connsiteY0" fmla="*/ 6628680 h 6628680"/>
              <a:gd name="connsiteX1" fmla="*/ 2756223 w 2901846"/>
              <a:gd name="connsiteY1" fmla="*/ 5287583 h 6628680"/>
              <a:gd name="connsiteX2" fmla="*/ 2316186 w 2901846"/>
              <a:gd name="connsiteY2" fmla="*/ 4453207 h 6628680"/>
              <a:gd name="connsiteX3" fmla="*/ 2837838 w 2901846"/>
              <a:gd name="connsiteY3" fmla="*/ 3895618 h 6628680"/>
              <a:gd name="connsiteX4" fmla="*/ 565263 w 2901846"/>
              <a:gd name="connsiteY4" fmla="*/ 3420984 h 6628680"/>
              <a:gd name="connsiteX5" fmla="*/ 2343692 w 2901846"/>
              <a:gd name="connsiteY5" fmla="*/ 2589715 h 6628680"/>
              <a:gd name="connsiteX6" fmla="*/ 231045 w 2901846"/>
              <a:gd name="connsiteY6" fmla="*/ 1468214 h 6628680"/>
              <a:gd name="connsiteX7" fmla="*/ 122649 w 2901846"/>
              <a:gd name="connsiteY7" fmla="*/ 833216 h 6628680"/>
              <a:gd name="connsiteX8" fmla="*/ 830652 w 2901846"/>
              <a:gd name="connsiteY8" fmla="*/ 615436 h 6628680"/>
              <a:gd name="connsiteX9" fmla="*/ 1382666 w 2901846"/>
              <a:gd name="connsiteY9" fmla="*/ 0 h 6628680"/>
              <a:gd name="connsiteX0" fmla="*/ 1899210 w 2779770"/>
              <a:gd name="connsiteY0" fmla="*/ 6628680 h 6628680"/>
              <a:gd name="connsiteX1" fmla="*/ 2634147 w 2779770"/>
              <a:gd name="connsiteY1" fmla="*/ 5287583 h 6628680"/>
              <a:gd name="connsiteX2" fmla="*/ 2194110 w 2779770"/>
              <a:gd name="connsiteY2" fmla="*/ 4453207 h 6628680"/>
              <a:gd name="connsiteX3" fmla="*/ 2715762 w 2779770"/>
              <a:gd name="connsiteY3" fmla="*/ 3895618 h 6628680"/>
              <a:gd name="connsiteX4" fmla="*/ 443187 w 2779770"/>
              <a:gd name="connsiteY4" fmla="*/ 3420984 h 6628680"/>
              <a:gd name="connsiteX5" fmla="*/ 2221616 w 2779770"/>
              <a:gd name="connsiteY5" fmla="*/ 2589715 h 6628680"/>
              <a:gd name="connsiteX6" fmla="*/ 829703 w 2779770"/>
              <a:gd name="connsiteY6" fmla="*/ 1664924 h 6628680"/>
              <a:gd name="connsiteX7" fmla="*/ 573 w 2779770"/>
              <a:gd name="connsiteY7" fmla="*/ 833216 h 6628680"/>
              <a:gd name="connsiteX8" fmla="*/ 708576 w 2779770"/>
              <a:gd name="connsiteY8" fmla="*/ 615436 h 6628680"/>
              <a:gd name="connsiteX9" fmla="*/ 1260590 w 2779770"/>
              <a:gd name="connsiteY9" fmla="*/ 0 h 6628680"/>
              <a:gd name="connsiteX0" fmla="*/ 1458771 w 2339331"/>
              <a:gd name="connsiteY0" fmla="*/ 6628680 h 6628680"/>
              <a:gd name="connsiteX1" fmla="*/ 2193708 w 2339331"/>
              <a:gd name="connsiteY1" fmla="*/ 5287583 h 6628680"/>
              <a:gd name="connsiteX2" fmla="*/ 1753671 w 2339331"/>
              <a:gd name="connsiteY2" fmla="*/ 4453207 h 6628680"/>
              <a:gd name="connsiteX3" fmla="*/ 2275323 w 2339331"/>
              <a:gd name="connsiteY3" fmla="*/ 3895618 h 6628680"/>
              <a:gd name="connsiteX4" fmla="*/ 2748 w 2339331"/>
              <a:gd name="connsiteY4" fmla="*/ 3420984 h 6628680"/>
              <a:gd name="connsiteX5" fmla="*/ 1781177 w 2339331"/>
              <a:gd name="connsiteY5" fmla="*/ 2589715 h 6628680"/>
              <a:gd name="connsiteX6" fmla="*/ 389264 w 2339331"/>
              <a:gd name="connsiteY6" fmla="*/ 1664924 h 6628680"/>
              <a:gd name="connsiteX7" fmla="*/ 363552 w 2339331"/>
              <a:gd name="connsiteY7" fmla="*/ 1025276 h 6628680"/>
              <a:gd name="connsiteX8" fmla="*/ 268137 w 2339331"/>
              <a:gd name="connsiteY8" fmla="*/ 615436 h 6628680"/>
              <a:gd name="connsiteX9" fmla="*/ 820151 w 2339331"/>
              <a:gd name="connsiteY9" fmla="*/ 0 h 6628680"/>
              <a:gd name="connsiteX0" fmla="*/ 1458771 w 2339331"/>
              <a:gd name="connsiteY0" fmla="*/ 6628680 h 6628680"/>
              <a:gd name="connsiteX1" fmla="*/ 2193708 w 2339331"/>
              <a:gd name="connsiteY1" fmla="*/ 5287583 h 6628680"/>
              <a:gd name="connsiteX2" fmla="*/ 1753671 w 2339331"/>
              <a:gd name="connsiteY2" fmla="*/ 4453207 h 6628680"/>
              <a:gd name="connsiteX3" fmla="*/ 2275323 w 2339331"/>
              <a:gd name="connsiteY3" fmla="*/ 3895618 h 6628680"/>
              <a:gd name="connsiteX4" fmla="*/ 2748 w 2339331"/>
              <a:gd name="connsiteY4" fmla="*/ 3420984 h 6628680"/>
              <a:gd name="connsiteX5" fmla="*/ 1781177 w 2339331"/>
              <a:gd name="connsiteY5" fmla="*/ 2589715 h 6628680"/>
              <a:gd name="connsiteX6" fmla="*/ 389264 w 2339331"/>
              <a:gd name="connsiteY6" fmla="*/ 1664924 h 6628680"/>
              <a:gd name="connsiteX7" fmla="*/ 363552 w 2339331"/>
              <a:gd name="connsiteY7" fmla="*/ 1025276 h 6628680"/>
              <a:gd name="connsiteX8" fmla="*/ 1663018 w 2339331"/>
              <a:gd name="connsiteY8" fmla="*/ 349376 h 6628680"/>
              <a:gd name="connsiteX9" fmla="*/ 820151 w 2339331"/>
              <a:gd name="connsiteY9" fmla="*/ 0 h 66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331" h="6628680">
                <a:moveTo>
                  <a:pt x="1458771" y="6628680"/>
                </a:moveTo>
                <a:cubicBezTo>
                  <a:pt x="1470273" y="6333225"/>
                  <a:pt x="2144558" y="5650162"/>
                  <a:pt x="2193708" y="5287583"/>
                </a:cubicBezTo>
                <a:cubicBezTo>
                  <a:pt x="2242858" y="4925004"/>
                  <a:pt x="1740069" y="4685201"/>
                  <a:pt x="1753671" y="4453207"/>
                </a:cubicBezTo>
                <a:cubicBezTo>
                  <a:pt x="1767274" y="4221213"/>
                  <a:pt x="2567143" y="4067655"/>
                  <a:pt x="2275323" y="3895618"/>
                </a:cubicBezTo>
                <a:cubicBezTo>
                  <a:pt x="1983503" y="3723581"/>
                  <a:pt x="85106" y="3638634"/>
                  <a:pt x="2748" y="3420984"/>
                </a:cubicBezTo>
                <a:cubicBezTo>
                  <a:pt x="-79610" y="3203334"/>
                  <a:pt x="1716758" y="2882392"/>
                  <a:pt x="1781177" y="2589715"/>
                </a:cubicBezTo>
                <a:cubicBezTo>
                  <a:pt x="1845596" y="2297038"/>
                  <a:pt x="625535" y="1925664"/>
                  <a:pt x="389264" y="1664924"/>
                </a:cubicBezTo>
                <a:cubicBezTo>
                  <a:pt x="152993" y="1404184"/>
                  <a:pt x="151260" y="1244534"/>
                  <a:pt x="363552" y="1025276"/>
                </a:cubicBezTo>
                <a:cubicBezTo>
                  <a:pt x="575844" y="806018"/>
                  <a:pt x="1453015" y="488245"/>
                  <a:pt x="1663018" y="349376"/>
                </a:cubicBezTo>
                <a:cubicBezTo>
                  <a:pt x="1873021" y="210507"/>
                  <a:pt x="684555" y="84637"/>
                  <a:pt x="820151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2A2BBDE-2FCE-4A1A-98AE-9FCE34014E29}"/>
              </a:ext>
            </a:extLst>
          </p:cNvPr>
          <p:cNvSpPr/>
          <p:nvPr/>
        </p:nvSpPr>
        <p:spPr>
          <a:xfrm rot="401427" flipH="1">
            <a:off x="2655216" y="146713"/>
            <a:ext cx="923556" cy="664506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506964 w 2506310"/>
              <a:gd name="connsiteY2" fmla="*/ 5074538 h 6628680"/>
              <a:gd name="connsiteX3" fmla="*/ 1858569 w 2506310"/>
              <a:gd name="connsiteY3" fmla="*/ 4476015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322549 w 2506310"/>
              <a:gd name="connsiteY2" fmla="*/ 5663495 h 6628680"/>
              <a:gd name="connsiteX3" fmla="*/ 1858569 w 2506310"/>
              <a:gd name="connsiteY3" fmla="*/ 4476015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322549 w 2506310"/>
              <a:gd name="connsiteY2" fmla="*/ 5663495 h 6628680"/>
              <a:gd name="connsiteX3" fmla="*/ 561240 w 2506310"/>
              <a:gd name="connsiteY3" fmla="*/ 5302564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76047 w 2576047"/>
              <a:gd name="connsiteY0" fmla="*/ 6628680 h 6628680"/>
              <a:gd name="connsiteX1" fmla="*/ 2209636 w 2576047"/>
              <a:gd name="connsiteY1" fmla="*/ 5029462 h 6628680"/>
              <a:gd name="connsiteX2" fmla="*/ 1392286 w 2576047"/>
              <a:gd name="connsiteY2" fmla="*/ 5663495 h 6628680"/>
              <a:gd name="connsiteX3" fmla="*/ 630977 w 2576047"/>
              <a:gd name="connsiteY3" fmla="*/ 5302564 h 6628680"/>
              <a:gd name="connsiteX4" fmla="*/ 444560 w 2576047"/>
              <a:gd name="connsiteY4" fmla="*/ 4522762 h 6628680"/>
              <a:gd name="connsiteX5" fmla="*/ 69899 w 2576047"/>
              <a:gd name="connsiteY5" fmla="*/ 3464933 h 6628680"/>
              <a:gd name="connsiteX6" fmla="*/ 2002926 w 2576047"/>
              <a:gd name="connsiteY6" fmla="*/ 2437343 h 6628680"/>
              <a:gd name="connsiteX7" fmla="*/ 785806 w 2576047"/>
              <a:gd name="connsiteY7" fmla="*/ 1468214 h 6628680"/>
              <a:gd name="connsiteX8" fmla="*/ 677410 w 2576047"/>
              <a:gd name="connsiteY8" fmla="*/ 833216 h 6628680"/>
              <a:gd name="connsiteX9" fmla="*/ 1385413 w 2576047"/>
              <a:gd name="connsiteY9" fmla="*/ 615436 h 6628680"/>
              <a:gd name="connsiteX10" fmla="*/ 1937427 w 2576047"/>
              <a:gd name="connsiteY10" fmla="*/ 0 h 6628680"/>
              <a:gd name="connsiteX0" fmla="*/ 2138041 w 2138041"/>
              <a:gd name="connsiteY0" fmla="*/ 6628680 h 6628680"/>
              <a:gd name="connsiteX1" fmla="*/ 1771630 w 2138041"/>
              <a:gd name="connsiteY1" fmla="*/ 5029462 h 6628680"/>
              <a:gd name="connsiteX2" fmla="*/ 954280 w 2138041"/>
              <a:gd name="connsiteY2" fmla="*/ 5663495 h 6628680"/>
              <a:gd name="connsiteX3" fmla="*/ 192971 w 2138041"/>
              <a:gd name="connsiteY3" fmla="*/ 5302564 h 6628680"/>
              <a:gd name="connsiteX4" fmla="*/ 6554 w 2138041"/>
              <a:gd name="connsiteY4" fmla="*/ 4522762 h 6628680"/>
              <a:gd name="connsiteX5" fmla="*/ 355124 w 2138041"/>
              <a:gd name="connsiteY5" fmla="*/ 3783449 h 6628680"/>
              <a:gd name="connsiteX6" fmla="*/ 1564920 w 2138041"/>
              <a:gd name="connsiteY6" fmla="*/ 2437343 h 6628680"/>
              <a:gd name="connsiteX7" fmla="*/ 347800 w 2138041"/>
              <a:gd name="connsiteY7" fmla="*/ 1468214 h 6628680"/>
              <a:gd name="connsiteX8" fmla="*/ 239404 w 2138041"/>
              <a:gd name="connsiteY8" fmla="*/ 833216 h 6628680"/>
              <a:gd name="connsiteX9" fmla="*/ 947407 w 2138041"/>
              <a:gd name="connsiteY9" fmla="*/ 615436 h 6628680"/>
              <a:gd name="connsiteX10" fmla="*/ 1499421 w 2138041"/>
              <a:gd name="connsiteY10" fmla="*/ 0 h 6628680"/>
              <a:gd name="connsiteX0" fmla="*/ 2138041 w 2138041"/>
              <a:gd name="connsiteY0" fmla="*/ 6628680 h 6628680"/>
              <a:gd name="connsiteX1" fmla="*/ 1771630 w 2138041"/>
              <a:gd name="connsiteY1" fmla="*/ 5029462 h 6628680"/>
              <a:gd name="connsiteX2" fmla="*/ 954280 w 2138041"/>
              <a:gd name="connsiteY2" fmla="*/ 5663495 h 6628680"/>
              <a:gd name="connsiteX3" fmla="*/ 192971 w 2138041"/>
              <a:gd name="connsiteY3" fmla="*/ 5302564 h 6628680"/>
              <a:gd name="connsiteX4" fmla="*/ 6554 w 2138041"/>
              <a:gd name="connsiteY4" fmla="*/ 4522762 h 6628680"/>
              <a:gd name="connsiteX5" fmla="*/ 355124 w 2138041"/>
              <a:gd name="connsiteY5" fmla="*/ 3783449 h 6628680"/>
              <a:gd name="connsiteX6" fmla="*/ 277050 w 2138041"/>
              <a:gd name="connsiteY6" fmla="*/ 3153876 h 6628680"/>
              <a:gd name="connsiteX7" fmla="*/ 347800 w 2138041"/>
              <a:gd name="connsiteY7" fmla="*/ 1468214 h 6628680"/>
              <a:gd name="connsiteX8" fmla="*/ 239404 w 2138041"/>
              <a:gd name="connsiteY8" fmla="*/ 833216 h 6628680"/>
              <a:gd name="connsiteX9" fmla="*/ 947407 w 2138041"/>
              <a:gd name="connsiteY9" fmla="*/ 615436 h 6628680"/>
              <a:gd name="connsiteX10" fmla="*/ 1499421 w 2138041"/>
              <a:gd name="connsiteY10" fmla="*/ 0 h 6628680"/>
              <a:gd name="connsiteX0" fmla="*/ 2529903 w 2529903"/>
              <a:gd name="connsiteY0" fmla="*/ 6628680 h 6628680"/>
              <a:gd name="connsiteX1" fmla="*/ 2163492 w 2529903"/>
              <a:gd name="connsiteY1" fmla="*/ 5029462 h 6628680"/>
              <a:gd name="connsiteX2" fmla="*/ 1346142 w 2529903"/>
              <a:gd name="connsiteY2" fmla="*/ 5663495 h 6628680"/>
              <a:gd name="connsiteX3" fmla="*/ 584833 w 2529903"/>
              <a:gd name="connsiteY3" fmla="*/ 5302564 h 6628680"/>
              <a:gd name="connsiteX4" fmla="*/ 398416 w 2529903"/>
              <a:gd name="connsiteY4" fmla="*/ 4522762 h 6628680"/>
              <a:gd name="connsiteX5" fmla="*/ 746986 w 2529903"/>
              <a:gd name="connsiteY5" fmla="*/ 3783449 h 6628680"/>
              <a:gd name="connsiteX6" fmla="*/ 668912 w 2529903"/>
              <a:gd name="connsiteY6" fmla="*/ 3153876 h 6628680"/>
              <a:gd name="connsiteX7" fmla="*/ 739662 w 2529903"/>
              <a:gd name="connsiteY7" fmla="*/ 1468214 h 6628680"/>
              <a:gd name="connsiteX8" fmla="*/ 9485 w 2529903"/>
              <a:gd name="connsiteY8" fmla="*/ 977043 h 6628680"/>
              <a:gd name="connsiteX9" fmla="*/ 1339269 w 2529903"/>
              <a:gd name="connsiteY9" fmla="*/ 615436 h 6628680"/>
              <a:gd name="connsiteX10" fmla="*/ 1891283 w 2529903"/>
              <a:gd name="connsiteY10" fmla="*/ 0 h 6628680"/>
              <a:gd name="connsiteX0" fmla="*/ 2741140 w 2741140"/>
              <a:gd name="connsiteY0" fmla="*/ 6628680 h 6628680"/>
              <a:gd name="connsiteX1" fmla="*/ 2374729 w 2741140"/>
              <a:gd name="connsiteY1" fmla="*/ 5029462 h 6628680"/>
              <a:gd name="connsiteX2" fmla="*/ 1557379 w 2741140"/>
              <a:gd name="connsiteY2" fmla="*/ 5663495 h 6628680"/>
              <a:gd name="connsiteX3" fmla="*/ 796070 w 2741140"/>
              <a:gd name="connsiteY3" fmla="*/ 5302564 h 6628680"/>
              <a:gd name="connsiteX4" fmla="*/ 609653 w 2741140"/>
              <a:gd name="connsiteY4" fmla="*/ 4522762 h 6628680"/>
              <a:gd name="connsiteX5" fmla="*/ 958223 w 2741140"/>
              <a:gd name="connsiteY5" fmla="*/ 3783449 h 6628680"/>
              <a:gd name="connsiteX6" fmla="*/ 880149 w 2741140"/>
              <a:gd name="connsiteY6" fmla="*/ 3153876 h 6628680"/>
              <a:gd name="connsiteX7" fmla="*/ 950899 w 2741140"/>
              <a:gd name="connsiteY7" fmla="*/ 1468214 h 6628680"/>
              <a:gd name="connsiteX8" fmla="*/ 220722 w 2741140"/>
              <a:gd name="connsiteY8" fmla="*/ 977043 h 6628680"/>
              <a:gd name="connsiteX9" fmla="*/ 92047 w 2741140"/>
              <a:gd name="connsiteY9" fmla="*/ 290789 h 6628680"/>
              <a:gd name="connsiteX10" fmla="*/ 2102520 w 2741140"/>
              <a:gd name="connsiteY10" fmla="*/ 0 h 6628680"/>
              <a:gd name="connsiteX0" fmla="*/ 2741140 w 2741140"/>
              <a:gd name="connsiteY0" fmla="*/ 6987965 h 6987965"/>
              <a:gd name="connsiteX1" fmla="*/ 2374729 w 2741140"/>
              <a:gd name="connsiteY1" fmla="*/ 5388747 h 6987965"/>
              <a:gd name="connsiteX2" fmla="*/ 1557379 w 2741140"/>
              <a:gd name="connsiteY2" fmla="*/ 6022780 h 6987965"/>
              <a:gd name="connsiteX3" fmla="*/ 796070 w 2741140"/>
              <a:gd name="connsiteY3" fmla="*/ 5661849 h 6987965"/>
              <a:gd name="connsiteX4" fmla="*/ 609653 w 2741140"/>
              <a:gd name="connsiteY4" fmla="*/ 4882047 h 6987965"/>
              <a:gd name="connsiteX5" fmla="*/ 958223 w 2741140"/>
              <a:gd name="connsiteY5" fmla="*/ 4142734 h 6987965"/>
              <a:gd name="connsiteX6" fmla="*/ 880149 w 2741140"/>
              <a:gd name="connsiteY6" fmla="*/ 3513161 h 6987965"/>
              <a:gd name="connsiteX7" fmla="*/ 950899 w 2741140"/>
              <a:gd name="connsiteY7" fmla="*/ 1827499 h 6987965"/>
              <a:gd name="connsiteX8" fmla="*/ 220722 w 2741140"/>
              <a:gd name="connsiteY8" fmla="*/ 1336328 h 6987965"/>
              <a:gd name="connsiteX9" fmla="*/ 92047 w 2741140"/>
              <a:gd name="connsiteY9" fmla="*/ 650074 h 6987965"/>
              <a:gd name="connsiteX10" fmla="*/ 490970 w 2741140"/>
              <a:gd name="connsiteY10" fmla="*/ 0 h 6987965"/>
              <a:gd name="connsiteX0" fmla="*/ 2653069 w 2653069"/>
              <a:gd name="connsiteY0" fmla="*/ 6987965 h 6987965"/>
              <a:gd name="connsiteX1" fmla="*/ 2286658 w 2653069"/>
              <a:gd name="connsiteY1" fmla="*/ 5388747 h 6987965"/>
              <a:gd name="connsiteX2" fmla="*/ 1469308 w 2653069"/>
              <a:gd name="connsiteY2" fmla="*/ 6022780 h 6987965"/>
              <a:gd name="connsiteX3" fmla="*/ 707999 w 2653069"/>
              <a:gd name="connsiteY3" fmla="*/ 5661849 h 6987965"/>
              <a:gd name="connsiteX4" fmla="*/ 521582 w 2653069"/>
              <a:gd name="connsiteY4" fmla="*/ 4882047 h 6987965"/>
              <a:gd name="connsiteX5" fmla="*/ 870152 w 2653069"/>
              <a:gd name="connsiteY5" fmla="*/ 4142734 h 6987965"/>
              <a:gd name="connsiteX6" fmla="*/ 792078 w 2653069"/>
              <a:gd name="connsiteY6" fmla="*/ 3513161 h 6987965"/>
              <a:gd name="connsiteX7" fmla="*/ 862828 w 2653069"/>
              <a:gd name="connsiteY7" fmla="*/ 1827499 h 6987965"/>
              <a:gd name="connsiteX8" fmla="*/ 132651 w 2653069"/>
              <a:gd name="connsiteY8" fmla="*/ 1336328 h 6987965"/>
              <a:gd name="connsiteX9" fmla="*/ 3976 w 2653069"/>
              <a:gd name="connsiteY9" fmla="*/ 650074 h 6987965"/>
              <a:gd name="connsiteX10" fmla="*/ 423883 w 2653069"/>
              <a:gd name="connsiteY10" fmla="*/ 518040 h 6987965"/>
              <a:gd name="connsiteX11" fmla="*/ 402899 w 2653069"/>
              <a:gd name="connsiteY11" fmla="*/ 0 h 6987965"/>
              <a:gd name="connsiteX0" fmla="*/ 1482733 w 2304478"/>
              <a:gd name="connsiteY0" fmla="*/ 6942618 h 6942618"/>
              <a:gd name="connsiteX1" fmla="*/ 2286658 w 2304478"/>
              <a:gd name="connsiteY1" fmla="*/ 5388747 h 6942618"/>
              <a:gd name="connsiteX2" fmla="*/ 1469308 w 2304478"/>
              <a:gd name="connsiteY2" fmla="*/ 6022780 h 6942618"/>
              <a:gd name="connsiteX3" fmla="*/ 707999 w 2304478"/>
              <a:gd name="connsiteY3" fmla="*/ 5661849 h 6942618"/>
              <a:gd name="connsiteX4" fmla="*/ 521582 w 2304478"/>
              <a:gd name="connsiteY4" fmla="*/ 4882047 h 6942618"/>
              <a:gd name="connsiteX5" fmla="*/ 870152 w 2304478"/>
              <a:gd name="connsiteY5" fmla="*/ 4142734 h 6942618"/>
              <a:gd name="connsiteX6" fmla="*/ 792078 w 2304478"/>
              <a:gd name="connsiteY6" fmla="*/ 3513161 h 6942618"/>
              <a:gd name="connsiteX7" fmla="*/ 862828 w 2304478"/>
              <a:gd name="connsiteY7" fmla="*/ 1827499 h 6942618"/>
              <a:gd name="connsiteX8" fmla="*/ 132651 w 2304478"/>
              <a:gd name="connsiteY8" fmla="*/ 1336328 h 6942618"/>
              <a:gd name="connsiteX9" fmla="*/ 3976 w 2304478"/>
              <a:gd name="connsiteY9" fmla="*/ 650074 h 6942618"/>
              <a:gd name="connsiteX10" fmla="*/ 423883 w 2304478"/>
              <a:gd name="connsiteY10" fmla="*/ 518040 h 6942618"/>
              <a:gd name="connsiteX11" fmla="*/ 402899 w 2304478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469308 w 1517976"/>
              <a:gd name="connsiteY2" fmla="*/ 6022780 h 6942618"/>
              <a:gd name="connsiteX3" fmla="*/ 707999 w 1517976"/>
              <a:gd name="connsiteY3" fmla="*/ 5661849 h 6942618"/>
              <a:gd name="connsiteX4" fmla="*/ 521582 w 1517976"/>
              <a:gd name="connsiteY4" fmla="*/ 4882047 h 6942618"/>
              <a:gd name="connsiteX5" fmla="*/ 870152 w 1517976"/>
              <a:gd name="connsiteY5" fmla="*/ 4142734 h 6942618"/>
              <a:gd name="connsiteX6" fmla="*/ 792078 w 1517976"/>
              <a:gd name="connsiteY6" fmla="*/ 3513161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309984 w 1517976"/>
              <a:gd name="connsiteY2" fmla="*/ 5196317 h 6942618"/>
              <a:gd name="connsiteX3" fmla="*/ 707999 w 1517976"/>
              <a:gd name="connsiteY3" fmla="*/ 5661849 h 6942618"/>
              <a:gd name="connsiteX4" fmla="*/ 521582 w 1517976"/>
              <a:gd name="connsiteY4" fmla="*/ 4882047 h 6942618"/>
              <a:gd name="connsiteX5" fmla="*/ 870152 w 1517976"/>
              <a:gd name="connsiteY5" fmla="*/ 4142734 h 6942618"/>
              <a:gd name="connsiteX6" fmla="*/ 792078 w 1517976"/>
              <a:gd name="connsiteY6" fmla="*/ 3513161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309984 w 1517976"/>
              <a:gd name="connsiteY2" fmla="*/ 5196317 h 6942618"/>
              <a:gd name="connsiteX3" fmla="*/ 1232951 w 1517976"/>
              <a:gd name="connsiteY3" fmla="*/ 4569755 h 6942618"/>
              <a:gd name="connsiteX4" fmla="*/ 521582 w 1517976"/>
              <a:gd name="connsiteY4" fmla="*/ 4882047 h 6942618"/>
              <a:gd name="connsiteX5" fmla="*/ 870152 w 1517976"/>
              <a:gd name="connsiteY5" fmla="*/ 4142734 h 6942618"/>
              <a:gd name="connsiteX6" fmla="*/ 792078 w 1517976"/>
              <a:gd name="connsiteY6" fmla="*/ 3513161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309984 w 1517976"/>
              <a:gd name="connsiteY2" fmla="*/ 5196317 h 6942618"/>
              <a:gd name="connsiteX3" fmla="*/ 1232951 w 1517976"/>
              <a:gd name="connsiteY3" fmla="*/ 4569755 h 6942618"/>
              <a:gd name="connsiteX4" fmla="*/ 1266959 w 1517976"/>
              <a:gd name="connsiteY4" fmla="*/ 4078697 h 6942618"/>
              <a:gd name="connsiteX5" fmla="*/ 870152 w 1517976"/>
              <a:gd name="connsiteY5" fmla="*/ 4142734 h 6942618"/>
              <a:gd name="connsiteX6" fmla="*/ 792078 w 1517976"/>
              <a:gd name="connsiteY6" fmla="*/ 3513161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309984 w 1517976"/>
              <a:gd name="connsiteY2" fmla="*/ 5196317 h 6942618"/>
              <a:gd name="connsiteX3" fmla="*/ 1232951 w 1517976"/>
              <a:gd name="connsiteY3" fmla="*/ 4569755 h 6942618"/>
              <a:gd name="connsiteX4" fmla="*/ 1266959 w 1517976"/>
              <a:gd name="connsiteY4" fmla="*/ 4078697 h 6942618"/>
              <a:gd name="connsiteX5" fmla="*/ 1331834 w 1517976"/>
              <a:gd name="connsiteY5" fmla="*/ 3527177 h 6942618"/>
              <a:gd name="connsiteX6" fmla="*/ 792078 w 1517976"/>
              <a:gd name="connsiteY6" fmla="*/ 3513161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482733 w 1517976"/>
              <a:gd name="connsiteY0" fmla="*/ 6942618 h 6942618"/>
              <a:gd name="connsiteX1" fmla="*/ 1454945 w 1517976"/>
              <a:gd name="connsiteY1" fmla="*/ 5813283 h 6942618"/>
              <a:gd name="connsiteX2" fmla="*/ 1309984 w 1517976"/>
              <a:gd name="connsiteY2" fmla="*/ 5196317 h 6942618"/>
              <a:gd name="connsiteX3" fmla="*/ 1232951 w 1517976"/>
              <a:gd name="connsiteY3" fmla="*/ 4569755 h 6942618"/>
              <a:gd name="connsiteX4" fmla="*/ 1266959 w 1517976"/>
              <a:gd name="connsiteY4" fmla="*/ 4078697 h 6942618"/>
              <a:gd name="connsiteX5" fmla="*/ 1331834 w 1517976"/>
              <a:gd name="connsiteY5" fmla="*/ 3527177 h 6942618"/>
              <a:gd name="connsiteX6" fmla="*/ 1322361 w 1517976"/>
              <a:gd name="connsiteY6" fmla="*/ 3050526 h 6942618"/>
              <a:gd name="connsiteX7" fmla="*/ 862828 w 1517976"/>
              <a:gd name="connsiteY7" fmla="*/ 1827499 h 6942618"/>
              <a:gd name="connsiteX8" fmla="*/ 132651 w 1517976"/>
              <a:gd name="connsiteY8" fmla="*/ 1336328 h 6942618"/>
              <a:gd name="connsiteX9" fmla="*/ 3976 w 1517976"/>
              <a:gd name="connsiteY9" fmla="*/ 650074 h 6942618"/>
              <a:gd name="connsiteX10" fmla="*/ 423883 w 1517976"/>
              <a:gd name="connsiteY10" fmla="*/ 518040 h 6942618"/>
              <a:gd name="connsiteX11" fmla="*/ 402899 w 1517976"/>
              <a:gd name="connsiteY11" fmla="*/ 0 h 6942618"/>
              <a:gd name="connsiteX0" fmla="*/ 1509920 w 1564682"/>
              <a:gd name="connsiteY0" fmla="*/ 6942618 h 6942618"/>
              <a:gd name="connsiteX1" fmla="*/ 1482132 w 1564682"/>
              <a:gd name="connsiteY1" fmla="*/ 5813283 h 6942618"/>
              <a:gd name="connsiteX2" fmla="*/ 1337171 w 1564682"/>
              <a:gd name="connsiteY2" fmla="*/ 5196317 h 6942618"/>
              <a:gd name="connsiteX3" fmla="*/ 1260138 w 1564682"/>
              <a:gd name="connsiteY3" fmla="*/ 4569755 h 6942618"/>
              <a:gd name="connsiteX4" fmla="*/ 1294146 w 1564682"/>
              <a:gd name="connsiteY4" fmla="*/ 4078697 h 6942618"/>
              <a:gd name="connsiteX5" fmla="*/ 1359021 w 1564682"/>
              <a:gd name="connsiteY5" fmla="*/ 3527177 h 6942618"/>
              <a:gd name="connsiteX6" fmla="*/ 1349548 w 1564682"/>
              <a:gd name="connsiteY6" fmla="*/ 3050526 h 6942618"/>
              <a:gd name="connsiteX7" fmla="*/ 1501024 w 1564682"/>
              <a:gd name="connsiteY7" fmla="*/ 1722503 h 6942618"/>
              <a:gd name="connsiteX8" fmla="*/ 159838 w 1564682"/>
              <a:gd name="connsiteY8" fmla="*/ 1336328 h 6942618"/>
              <a:gd name="connsiteX9" fmla="*/ 31163 w 1564682"/>
              <a:gd name="connsiteY9" fmla="*/ 650074 h 6942618"/>
              <a:gd name="connsiteX10" fmla="*/ 451070 w 1564682"/>
              <a:gd name="connsiteY10" fmla="*/ 518040 h 6942618"/>
              <a:gd name="connsiteX11" fmla="*/ 430086 w 1564682"/>
              <a:gd name="connsiteY11" fmla="*/ 0 h 6942618"/>
              <a:gd name="connsiteX0" fmla="*/ 1478855 w 1514098"/>
              <a:gd name="connsiteY0" fmla="*/ 6942618 h 6942618"/>
              <a:gd name="connsiteX1" fmla="*/ 1451067 w 1514098"/>
              <a:gd name="connsiteY1" fmla="*/ 5813283 h 6942618"/>
              <a:gd name="connsiteX2" fmla="*/ 1306106 w 1514098"/>
              <a:gd name="connsiteY2" fmla="*/ 5196317 h 6942618"/>
              <a:gd name="connsiteX3" fmla="*/ 1229073 w 1514098"/>
              <a:gd name="connsiteY3" fmla="*/ 4569755 h 6942618"/>
              <a:gd name="connsiteX4" fmla="*/ 1263081 w 1514098"/>
              <a:gd name="connsiteY4" fmla="*/ 4078697 h 6942618"/>
              <a:gd name="connsiteX5" fmla="*/ 1327956 w 1514098"/>
              <a:gd name="connsiteY5" fmla="*/ 3527177 h 6942618"/>
              <a:gd name="connsiteX6" fmla="*/ 1318483 w 1514098"/>
              <a:gd name="connsiteY6" fmla="*/ 3050526 h 6942618"/>
              <a:gd name="connsiteX7" fmla="*/ 1469959 w 1514098"/>
              <a:gd name="connsiteY7" fmla="*/ 1722503 h 6942618"/>
              <a:gd name="connsiteX8" fmla="*/ 882059 w 1514098"/>
              <a:gd name="connsiteY8" fmla="*/ 1132434 h 6942618"/>
              <a:gd name="connsiteX9" fmla="*/ 98 w 1514098"/>
              <a:gd name="connsiteY9" fmla="*/ 650074 h 6942618"/>
              <a:gd name="connsiteX10" fmla="*/ 420005 w 1514098"/>
              <a:gd name="connsiteY10" fmla="*/ 518040 h 6942618"/>
              <a:gd name="connsiteX11" fmla="*/ 399021 w 1514098"/>
              <a:gd name="connsiteY11" fmla="*/ 0 h 6942618"/>
              <a:gd name="connsiteX0" fmla="*/ 1086505 w 1121748"/>
              <a:gd name="connsiteY0" fmla="*/ 6942618 h 6942618"/>
              <a:gd name="connsiteX1" fmla="*/ 1058717 w 1121748"/>
              <a:gd name="connsiteY1" fmla="*/ 5813283 h 6942618"/>
              <a:gd name="connsiteX2" fmla="*/ 913756 w 1121748"/>
              <a:gd name="connsiteY2" fmla="*/ 5196317 h 6942618"/>
              <a:gd name="connsiteX3" fmla="*/ 836723 w 1121748"/>
              <a:gd name="connsiteY3" fmla="*/ 4569755 h 6942618"/>
              <a:gd name="connsiteX4" fmla="*/ 870731 w 1121748"/>
              <a:gd name="connsiteY4" fmla="*/ 4078697 h 6942618"/>
              <a:gd name="connsiteX5" fmla="*/ 935606 w 1121748"/>
              <a:gd name="connsiteY5" fmla="*/ 3527177 h 6942618"/>
              <a:gd name="connsiteX6" fmla="*/ 926133 w 1121748"/>
              <a:gd name="connsiteY6" fmla="*/ 3050526 h 6942618"/>
              <a:gd name="connsiteX7" fmla="*/ 1077609 w 1121748"/>
              <a:gd name="connsiteY7" fmla="*/ 1722503 h 6942618"/>
              <a:gd name="connsiteX8" fmla="*/ 489709 w 1121748"/>
              <a:gd name="connsiteY8" fmla="*/ 1132434 h 6942618"/>
              <a:gd name="connsiteX9" fmla="*/ 443438 w 1121748"/>
              <a:gd name="connsiteY9" fmla="*/ 611450 h 6942618"/>
              <a:gd name="connsiteX10" fmla="*/ 27655 w 1121748"/>
              <a:gd name="connsiteY10" fmla="*/ 518040 h 6942618"/>
              <a:gd name="connsiteX11" fmla="*/ 6671 w 1121748"/>
              <a:gd name="connsiteY11" fmla="*/ 0 h 6942618"/>
              <a:gd name="connsiteX0" fmla="*/ 1081203 w 1116446"/>
              <a:gd name="connsiteY0" fmla="*/ 6942618 h 6942618"/>
              <a:gd name="connsiteX1" fmla="*/ 1053415 w 1116446"/>
              <a:gd name="connsiteY1" fmla="*/ 5813283 h 6942618"/>
              <a:gd name="connsiteX2" fmla="*/ 908454 w 1116446"/>
              <a:gd name="connsiteY2" fmla="*/ 5196317 h 6942618"/>
              <a:gd name="connsiteX3" fmla="*/ 831421 w 1116446"/>
              <a:gd name="connsiteY3" fmla="*/ 4569755 h 6942618"/>
              <a:gd name="connsiteX4" fmla="*/ 865429 w 1116446"/>
              <a:gd name="connsiteY4" fmla="*/ 4078697 h 6942618"/>
              <a:gd name="connsiteX5" fmla="*/ 930304 w 1116446"/>
              <a:gd name="connsiteY5" fmla="*/ 3527177 h 6942618"/>
              <a:gd name="connsiteX6" fmla="*/ 920831 w 1116446"/>
              <a:gd name="connsiteY6" fmla="*/ 3050526 h 6942618"/>
              <a:gd name="connsiteX7" fmla="*/ 1072307 w 1116446"/>
              <a:gd name="connsiteY7" fmla="*/ 1722503 h 6942618"/>
              <a:gd name="connsiteX8" fmla="*/ 484407 w 1116446"/>
              <a:gd name="connsiteY8" fmla="*/ 1132434 h 6942618"/>
              <a:gd name="connsiteX9" fmla="*/ 438136 w 1116446"/>
              <a:gd name="connsiteY9" fmla="*/ 611450 h 6942618"/>
              <a:gd name="connsiteX10" fmla="*/ 579014 w 1116446"/>
              <a:gd name="connsiteY10" fmla="*/ 353653 h 6942618"/>
              <a:gd name="connsiteX11" fmla="*/ 1369 w 1116446"/>
              <a:gd name="connsiteY11" fmla="*/ 0 h 6942618"/>
              <a:gd name="connsiteX0" fmla="*/ 663038 w 698281"/>
              <a:gd name="connsiteY0" fmla="*/ 6919388 h 6919388"/>
              <a:gd name="connsiteX1" fmla="*/ 635250 w 698281"/>
              <a:gd name="connsiteY1" fmla="*/ 5790053 h 6919388"/>
              <a:gd name="connsiteX2" fmla="*/ 490289 w 698281"/>
              <a:gd name="connsiteY2" fmla="*/ 5173087 h 6919388"/>
              <a:gd name="connsiteX3" fmla="*/ 413256 w 698281"/>
              <a:gd name="connsiteY3" fmla="*/ 4546525 h 6919388"/>
              <a:gd name="connsiteX4" fmla="*/ 447264 w 698281"/>
              <a:gd name="connsiteY4" fmla="*/ 4055467 h 6919388"/>
              <a:gd name="connsiteX5" fmla="*/ 512139 w 698281"/>
              <a:gd name="connsiteY5" fmla="*/ 3503947 h 6919388"/>
              <a:gd name="connsiteX6" fmla="*/ 502666 w 698281"/>
              <a:gd name="connsiteY6" fmla="*/ 3027296 h 6919388"/>
              <a:gd name="connsiteX7" fmla="*/ 654142 w 698281"/>
              <a:gd name="connsiteY7" fmla="*/ 1699273 h 6919388"/>
              <a:gd name="connsiteX8" fmla="*/ 66242 w 698281"/>
              <a:gd name="connsiteY8" fmla="*/ 1109204 h 6919388"/>
              <a:gd name="connsiteX9" fmla="*/ 19971 w 698281"/>
              <a:gd name="connsiteY9" fmla="*/ 588220 h 6919388"/>
              <a:gd name="connsiteX10" fmla="*/ 160849 w 698281"/>
              <a:gd name="connsiteY10" fmla="*/ 330423 h 6919388"/>
              <a:gd name="connsiteX11" fmla="*/ 235211 w 698281"/>
              <a:gd name="connsiteY11" fmla="*/ 0 h 6919388"/>
              <a:gd name="connsiteX0" fmla="*/ 659084 w 694327"/>
              <a:gd name="connsiteY0" fmla="*/ 6919388 h 6919388"/>
              <a:gd name="connsiteX1" fmla="*/ 631296 w 694327"/>
              <a:gd name="connsiteY1" fmla="*/ 5790053 h 6919388"/>
              <a:gd name="connsiteX2" fmla="*/ 486335 w 694327"/>
              <a:gd name="connsiteY2" fmla="*/ 5173087 h 6919388"/>
              <a:gd name="connsiteX3" fmla="*/ 409302 w 694327"/>
              <a:gd name="connsiteY3" fmla="*/ 4546525 h 6919388"/>
              <a:gd name="connsiteX4" fmla="*/ 443310 w 694327"/>
              <a:gd name="connsiteY4" fmla="*/ 4055467 h 6919388"/>
              <a:gd name="connsiteX5" fmla="*/ 508185 w 694327"/>
              <a:gd name="connsiteY5" fmla="*/ 3503947 h 6919388"/>
              <a:gd name="connsiteX6" fmla="*/ 498712 w 694327"/>
              <a:gd name="connsiteY6" fmla="*/ 3027296 h 6919388"/>
              <a:gd name="connsiteX7" fmla="*/ 650188 w 694327"/>
              <a:gd name="connsiteY7" fmla="*/ 1699273 h 6919388"/>
              <a:gd name="connsiteX8" fmla="*/ 533101 w 694327"/>
              <a:gd name="connsiteY8" fmla="*/ 1053652 h 6919388"/>
              <a:gd name="connsiteX9" fmla="*/ 16017 w 694327"/>
              <a:gd name="connsiteY9" fmla="*/ 588220 h 6919388"/>
              <a:gd name="connsiteX10" fmla="*/ 156895 w 694327"/>
              <a:gd name="connsiteY10" fmla="*/ 330423 h 6919388"/>
              <a:gd name="connsiteX11" fmla="*/ 231257 w 694327"/>
              <a:gd name="connsiteY11" fmla="*/ 0 h 6919388"/>
              <a:gd name="connsiteX0" fmla="*/ 510932 w 546175"/>
              <a:gd name="connsiteY0" fmla="*/ 6919388 h 6919388"/>
              <a:gd name="connsiteX1" fmla="*/ 483144 w 546175"/>
              <a:gd name="connsiteY1" fmla="*/ 5790053 h 6919388"/>
              <a:gd name="connsiteX2" fmla="*/ 338183 w 546175"/>
              <a:gd name="connsiteY2" fmla="*/ 5173087 h 6919388"/>
              <a:gd name="connsiteX3" fmla="*/ 261150 w 546175"/>
              <a:gd name="connsiteY3" fmla="*/ 4546525 h 6919388"/>
              <a:gd name="connsiteX4" fmla="*/ 295158 w 546175"/>
              <a:gd name="connsiteY4" fmla="*/ 4055467 h 6919388"/>
              <a:gd name="connsiteX5" fmla="*/ 360033 w 546175"/>
              <a:gd name="connsiteY5" fmla="*/ 3503947 h 6919388"/>
              <a:gd name="connsiteX6" fmla="*/ 350560 w 546175"/>
              <a:gd name="connsiteY6" fmla="*/ 3027296 h 6919388"/>
              <a:gd name="connsiteX7" fmla="*/ 502036 w 546175"/>
              <a:gd name="connsiteY7" fmla="*/ 1699273 h 6919388"/>
              <a:gd name="connsiteX8" fmla="*/ 384949 w 546175"/>
              <a:gd name="connsiteY8" fmla="*/ 1053652 h 6919388"/>
              <a:gd name="connsiteX9" fmla="*/ 337509 w 546175"/>
              <a:gd name="connsiteY9" fmla="*/ 625978 h 6919388"/>
              <a:gd name="connsiteX10" fmla="*/ 8743 w 546175"/>
              <a:gd name="connsiteY10" fmla="*/ 330423 h 6919388"/>
              <a:gd name="connsiteX11" fmla="*/ 83105 w 546175"/>
              <a:gd name="connsiteY11" fmla="*/ 0 h 6919388"/>
              <a:gd name="connsiteX0" fmla="*/ 431485 w 466728"/>
              <a:gd name="connsiteY0" fmla="*/ 6919388 h 6919388"/>
              <a:gd name="connsiteX1" fmla="*/ 403697 w 466728"/>
              <a:gd name="connsiteY1" fmla="*/ 5790053 h 6919388"/>
              <a:gd name="connsiteX2" fmla="*/ 258736 w 466728"/>
              <a:gd name="connsiteY2" fmla="*/ 5173087 h 6919388"/>
              <a:gd name="connsiteX3" fmla="*/ 181703 w 466728"/>
              <a:gd name="connsiteY3" fmla="*/ 4546525 h 6919388"/>
              <a:gd name="connsiteX4" fmla="*/ 215711 w 466728"/>
              <a:gd name="connsiteY4" fmla="*/ 4055467 h 6919388"/>
              <a:gd name="connsiteX5" fmla="*/ 280586 w 466728"/>
              <a:gd name="connsiteY5" fmla="*/ 3503947 h 6919388"/>
              <a:gd name="connsiteX6" fmla="*/ 271113 w 466728"/>
              <a:gd name="connsiteY6" fmla="*/ 3027296 h 6919388"/>
              <a:gd name="connsiteX7" fmla="*/ 422589 w 466728"/>
              <a:gd name="connsiteY7" fmla="*/ 1699273 h 6919388"/>
              <a:gd name="connsiteX8" fmla="*/ 305502 w 466728"/>
              <a:gd name="connsiteY8" fmla="*/ 1053652 h 6919388"/>
              <a:gd name="connsiteX9" fmla="*/ 258062 w 466728"/>
              <a:gd name="connsiteY9" fmla="*/ 625978 h 6919388"/>
              <a:gd name="connsiteX10" fmla="*/ 142042 w 466728"/>
              <a:gd name="connsiteY10" fmla="*/ 327067 h 6919388"/>
              <a:gd name="connsiteX11" fmla="*/ 3658 w 466728"/>
              <a:gd name="connsiteY11" fmla="*/ 0 h 6919388"/>
              <a:gd name="connsiteX0" fmla="*/ 305851 w 341094"/>
              <a:gd name="connsiteY0" fmla="*/ 7018269 h 7018269"/>
              <a:gd name="connsiteX1" fmla="*/ 278063 w 341094"/>
              <a:gd name="connsiteY1" fmla="*/ 5888934 h 7018269"/>
              <a:gd name="connsiteX2" fmla="*/ 133102 w 341094"/>
              <a:gd name="connsiteY2" fmla="*/ 5271968 h 7018269"/>
              <a:gd name="connsiteX3" fmla="*/ 56069 w 341094"/>
              <a:gd name="connsiteY3" fmla="*/ 4645406 h 7018269"/>
              <a:gd name="connsiteX4" fmla="*/ 90077 w 341094"/>
              <a:gd name="connsiteY4" fmla="*/ 4154348 h 7018269"/>
              <a:gd name="connsiteX5" fmla="*/ 154952 w 341094"/>
              <a:gd name="connsiteY5" fmla="*/ 3602828 h 7018269"/>
              <a:gd name="connsiteX6" fmla="*/ 145479 w 341094"/>
              <a:gd name="connsiteY6" fmla="*/ 3126177 h 7018269"/>
              <a:gd name="connsiteX7" fmla="*/ 296955 w 341094"/>
              <a:gd name="connsiteY7" fmla="*/ 1798154 h 7018269"/>
              <a:gd name="connsiteX8" fmla="*/ 179868 w 341094"/>
              <a:gd name="connsiteY8" fmla="*/ 1152533 h 7018269"/>
              <a:gd name="connsiteX9" fmla="*/ 132428 w 341094"/>
              <a:gd name="connsiteY9" fmla="*/ 724859 h 7018269"/>
              <a:gd name="connsiteX10" fmla="*/ 16408 w 341094"/>
              <a:gd name="connsiteY10" fmla="*/ 425948 h 7018269"/>
              <a:gd name="connsiteX11" fmla="*/ 194933 w 341094"/>
              <a:gd name="connsiteY11" fmla="*/ 0 h 7018269"/>
              <a:gd name="connsiteX0" fmla="*/ 305851 w 349326"/>
              <a:gd name="connsiteY0" fmla="*/ 7018269 h 7018269"/>
              <a:gd name="connsiteX1" fmla="*/ 278063 w 349326"/>
              <a:gd name="connsiteY1" fmla="*/ 5888934 h 7018269"/>
              <a:gd name="connsiteX2" fmla="*/ 133102 w 349326"/>
              <a:gd name="connsiteY2" fmla="*/ 5271968 h 7018269"/>
              <a:gd name="connsiteX3" fmla="*/ 349148 w 349326"/>
              <a:gd name="connsiteY3" fmla="*/ 4664260 h 7018269"/>
              <a:gd name="connsiteX4" fmla="*/ 90077 w 349326"/>
              <a:gd name="connsiteY4" fmla="*/ 4154348 h 7018269"/>
              <a:gd name="connsiteX5" fmla="*/ 154952 w 349326"/>
              <a:gd name="connsiteY5" fmla="*/ 3602828 h 7018269"/>
              <a:gd name="connsiteX6" fmla="*/ 145479 w 349326"/>
              <a:gd name="connsiteY6" fmla="*/ 3126177 h 7018269"/>
              <a:gd name="connsiteX7" fmla="*/ 296955 w 349326"/>
              <a:gd name="connsiteY7" fmla="*/ 1798154 h 7018269"/>
              <a:gd name="connsiteX8" fmla="*/ 179868 w 349326"/>
              <a:gd name="connsiteY8" fmla="*/ 1152533 h 7018269"/>
              <a:gd name="connsiteX9" fmla="*/ 132428 w 349326"/>
              <a:gd name="connsiteY9" fmla="*/ 724859 h 7018269"/>
              <a:gd name="connsiteX10" fmla="*/ 16408 w 349326"/>
              <a:gd name="connsiteY10" fmla="*/ 425948 h 7018269"/>
              <a:gd name="connsiteX11" fmla="*/ 194933 w 349326"/>
              <a:gd name="connsiteY11" fmla="*/ 0 h 7018269"/>
              <a:gd name="connsiteX0" fmla="*/ 305851 w 443951"/>
              <a:gd name="connsiteY0" fmla="*/ 7018269 h 7018269"/>
              <a:gd name="connsiteX1" fmla="*/ 278063 w 443951"/>
              <a:gd name="connsiteY1" fmla="*/ 5888934 h 7018269"/>
              <a:gd name="connsiteX2" fmla="*/ 133102 w 443951"/>
              <a:gd name="connsiteY2" fmla="*/ 5271968 h 7018269"/>
              <a:gd name="connsiteX3" fmla="*/ 349148 w 443951"/>
              <a:gd name="connsiteY3" fmla="*/ 4664260 h 7018269"/>
              <a:gd name="connsiteX4" fmla="*/ 435574 w 443951"/>
              <a:gd name="connsiteY4" fmla="*/ 3882396 h 7018269"/>
              <a:gd name="connsiteX5" fmla="*/ 154952 w 443951"/>
              <a:gd name="connsiteY5" fmla="*/ 3602828 h 7018269"/>
              <a:gd name="connsiteX6" fmla="*/ 145479 w 443951"/>
              <a:gd name="connsiteY6" fmla="*/ 3126177 h 7018269"/>
              <a:gd name="connsiteX7" fmla="*/ 296955 w 443951"/>
              <a:gd name="connsiteY7" fmla="*/ 1798154 h 7018269"/>
              <a:gd name="connsiteX8" fmla="*/ 179868 w 443951"/>
              <a:gd name="connsiteY8" fmla="*/ 1152533 h 7018269"/>
              <a:gd name="connsiteX9" fmla="*/ 132428 w 443951"/>
              <a:gd name="connsiteY9" fmla="*/ 724859 h 7018269"/>
              <a:gd name="connsiteX10" fmla="*/ 16408 w 443951"/>
              <a:gd name="connsiteY10" fmla="*/ 425948 h 7018269"/>
              <a:gd name="connsiteX11" fmla="*/ 194933 w 443951"/>
              <a:gd name="connsiteY11" fmla="*/ 0 h 7018269"/>
              <a:gd name="connsiteX0" fmla="*/ 305851 w 629934"/>
              <a:gd name="connsiteY0" fmla="*/ 7018269 h 7018269"/>
              <a:gd name="connsiteX1" fmla="*/ 278063 w 629934"/>
              <a:gd name="connsiteY1" fmla="*/ 5888934 h 7018269"/>
              <a:gd name="connsiteX2" fmla="*/ 133102 w 629934"/>
              <a:gd name="connsiteY2" fmla="*/ 5271968 h 7018269"/>
              <a:gd name="connsiteX3" fmla="*/ 349148 w 629934"/>
              <a:gd name="connsiteY3" fmla="*/ 4664260 h 7018269"/>
              <a:gd name="connsiteX4" fmla="*/ 435574 w 629934"/>
              <a:gd name="connsiteY4" fmla="*/ 3882396 h 7018269"/>
              <a:gd name="connsiteX5" fmla="*/ 622099 w 629934"/>
              <a:gd name="connsiteY5" fmla="*/ 3191397 h 7018269"/>
              <a:gd name="connsiteX6" fmla="*/ 145479 w 629934"/>
              <a:gd name="connsiteY6" fmla="*/ 3126177 h 7018269"/>
              <a:gd name="connsiteX7" fmla="*/ 296955 w 629934"/>
              <a:gd name="connsiteY7" fmla="*/ 1798154 h 7018269"/>
              <a:gd name="connsiteX8" fmla="*/ 179868 w 629934"/>
              <a:gd name="connsiteY8" fmla="*/ 1152533 h 7018269"/>
              <a:gd name="connsiteX9" fmla="*/ 132428 w 629934"/>
              <a:gd name="connsiteY9" fmla="*/ 724859 h 7018269"/>
              <a:gd name="connsiteX10" fmla="*/ 16408 w 629934"/>
              <a:gd name="connsiteY10" fmla="*/ 425948 h 7018269"/>
              <a:gd name="connsiteX11" fmla="*/ 194933 w 629934"/>
              <a:gd name="connsiteY11" fmla="*/ 0 h 7018269"/>
              <a:gd name="connsiteX0" fmla="*/ 305851 w 714997"/>
              <a:gd name="connsiteY0" fmla="*/ 7018269 h 7018269"/>
              <a:gd name="connsiteX1" fmla="*/ 278063 w 714997"/>
              <a:gd name="connsiteY1" fmla="*/ 5888934 h 7018269"/>
              <a:gd name="connsiteX2" fmla="*/ 133102 w 714997"/>
              <a:gd name="connsiteY2" fmla="*/ 5271968 h 7018269"/>
              <a:gd name="connsiteX3" fmla="*/ 349148 w 714997"/>
              <a:gd name="connsiteY3" fmla="*/ 4664260 h 7018269"/>
              <a:gd name="connsiteX4" fmla="*/ 435574 w 714997"/>
              <a:gd name="connsiteY4" fmla="*/ 3882396 h 7018269"/>
              <a:gd name="connsiteX5" fmla="*/ 622099 w 714997"/>
              <a:gd name="connsiteY5" fmla="*/ 3191397 h 7018269"/>
              <a:gd name="connsiteX6" fmla="*/ 697637 w 714997"/>
              <a:gd name="connsiteY6" fmla="*/ 2363709 h 7018269"/>
              <a:gd name="connsiteX7" fmla="*/ 296955 w 714997"/>
              <a:gd name="connsiteY7" fmla="*/ 1798154 h 7018269"/>
              <a:gd name="connsiteX8" fmla="*/ 179868 w 714997"/>
              <a:gd name="connsiteY8" fmla="*/ 1152533 h 7018269"/>
              <a:gd name="connsiteX9" fmla="*/ 132428 w 714997"/>
              <a:gd name="connsiteY9" fmla="*/ 724859 h 7018269"/>
              <a:gd name="connsiteX10" fmla="*/ 16408 w 714997"/>
              <a:gd name="connsiteY10" fmla="*/ 425948 h 7018269"/>
              <a:gd name="connsiteX11" fmla="*/ 194933 w 714997"/>
              <a:gd name="connsiteY11" fmla="*/ 0 h 70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997" h="7018269">
                <a:moveTo>
                  <a:pt x="305851" y="7018269"/>
                </a:moveTo>
                <a:cubicBezTo>
                  <a:pt x="218292" y="6872539"/>
                  <a:pt x="444621" y="6147958"/>
                  <a:pt x="278063" y="5888934"/>
                </a:cubicBezTo>
                <a:cubicBezTo>
                  <a:pt x="111505" y="5629910"/>
                  <a:pt x="121255" y="5476080"/>
                  <a:pt x="133102" y="5271968"/>
                </a:cubicBezTo>
                <a:cubicBezTo>
                  <a:pt x="144949" y="5067856"/>
                  <a:pt x="298736" y="4895855"/>
                  <a:pt x="349148" y="4664260"/>
                </a:cubicBezTo>
                <a:cubicBezTo>
                  <a:pt x="399560" y="4432665"/>
                  <a:pt x="390082" y="4127873"/>
                  <a:pt x="435574" y="3882396"/>
                </a:cubicBezTo>
                <a:cubicBezTo>
                  <a:pt x="481066" y="3636919"/>
                  <a:pt x="578422" y="3444512"/>
                  <a:pt x="622099" y="3191397"/>
                </a:cubicBezTo>
                <a:cubicBezTo>
                  <a:pt x="665776" y="2938282"/>
                  <a:pt x="751828" y="2595916"/>
                  <a:pt x="697637" y="2363709"/>
                </a:cubicBezTo>
                <a:cubicBezTo>
                  <a:pt x="643446" y="2131502"/>
                  <a:pt x="383250" y="2000017"/>
                  <a:pt x="296955" y="1798154"/>
                </a:cubicBezTo>
                <a:cubicBezTo>
                  <a:pt x="210660" y="1596291"/>
                  <a:pt x="207289" y="1331416"/>
                  <a:pt x="179868" y="1152533"/>
                </a:cubicBezTo>
                <a:cubicBezTo>
                  <a:pt x="152447" y="973650"/>
                  <a:pt x="159671" y="845956"/>
                  <a:pt x="132428" y="724859"/>
                </a:cubicBezTo>
                <a:cubicBezTo>
                  <a:pt x="105185" y="603762"/>
                  <a:pt x="-50079" y="534294"/>
                  <a:pt x="16408" y="425948"/>
                </a:cubicBezTo>
                <a:cubicBezTo>
                  <a:pt x="82895" y="317602"/>
                  <a:pt x="159113" y="68219"/>
                  <a:pt x="19493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BF47B87-423A-4979-9BA9-751297511021}"/>
              </a:ext>
            </a:extLst>
          </p:cNvPr>
          <p:cNvSpPr/>
          <p:nvPr/>
        </p:nvSpPr>
        <p:spPr>
          <a:xfrm rot="401427" flipH="1">
            <a:off x="2761135" y="138552"/>
            <a:ext cx="652867" cy="669091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3622015 w 3622014"/>
              <a:gd name="connsiteY0" fmla="*/ 6750308 h 6750308"/>
              <a:gd name="connsiteX1" fmla="*/ 55411 w 3622014"/>
              <a:gd name="connsiteY1" fmla="*/ 5709346 h 6750308"/>
              <a:gd name="connsiteX2" fmla="*/ 265812 w 3622014"/>
              <a:gd name="connsiteY2" fmla="*/ 5018343 h 6750308"/>
              <a:gd name="connsiteX3" fmla="*/ 817039 w 3622014"/>
              <a:gd name="connsiteY3" fmla="*/ 4290361 h 6750308"/>
              <a:gd name="connsiteX4" fmla="*/ 338246 w 3622014"/>
              <a:gd name="connsiteY4" fmla="*/ 3438147 h 6750308"/>
              <a:gd name="connsiteX5" fmla="*/ 1285185 w 3622014"/>
              <a:gd name="connsiteY5" fmla="*/ 2644100 h 6750308"/>
              <a:gd name="connsiteX6" fmla="*/ 1867884 w 3622014"/>
              <a:gd name="connsiteY6" fmla="*/ 1876777 h 6750308"/>
              <a:gd name="connsiteX7" fmla="*/ 1756636 w 3622014"/>
              <a:gd name="connsiteY7" fmla="*/ 1412783 h 6750308"/>
              <a:gd name="connsiteX8" fmla="*/ 1609787 w 3622014"/>
              <a:gd name="connsiteY8" fmla="*/ 1038990 h 6750308"/>
              <a:gd name="connsiteX9" fmla="*/ 1507747 w 3622014"/>
              <a:gd name="connsiteY9" fmla="*/ 527215 h 6750308"/>
              <a:gd name="connsiteX10" fmla="*/ 2173462 w 3622014"/>
              <a:gd name="connsiteY10" fmla="*/ 0 h 6750308"/>
              <a:gd name="connsiteX0" fmla="*/ 3465239 w 3465240"/>
              <a:gd name="connsiteY0" fmla="*/ 6750308 h 6750308"/>
              <a:gd name="connsiteX1" fmla="*/ 3225224 w 3465240"/>
              <a:gd name="connsiteY1" fmla="*/ 5714629 h 6750308"/>
              <a:gd name="connsiteX2" fmla="*/ 109036 w 3465240"/>
              <a:gd name="connsiteY2" fmla="*/ 5018343 h 6750308"/>
              <a:gd name="connsiteX3" fmla="*/ 660263 w 3465240"/>
              <a:gd name="connsiteY3" fmla="*/ 4290361 h 6750308"/>
              <a:gd name="connsiteX4" fmla="*/ 181470 w 3465240"/>
              <a:gd name="connsiteY4" fmla="*/ 3438147 h 6750308"/>
              <a:gd name="connsiteX5" fmla="*/ 1128409 w 3465240"/>
              <a:gd name="connsiteY5" fmla="*/ 2644100 h 6750308"/>
              <a:gd name="connsiteX6" fmla="*/ 1711108 w 3465240"/>
              <a:gd name="connsiteY6" fmla="*/ 1876777 h 6750308"/>
              <a:gd name="connsiteX7" fmla="*/ 1599860 w 3465240"/>
              <a:gd name="connsiteY7" fmla="*/ 1412783 h 6750308"/>
              <a:gd name="connsiteX8" fmla="*/ 1453011 w 3465240"/>
              <a:gd name="connsiteY8" fmla="*/ 1038990 h 6750308"/>
              <a:gd name="connsiteX9" fmla="*/ 1350971 w 3465240"/>
              <a:gd name="connsiteY9" fmla="*/ 527215 h 6750308"/>
              <a:gd name="connsiteX10" fmla="*/ 2016686 w 3465240"/>
              <a:gd name="connsiteY10" fmla="*/ 0 h 6750308"/>
              <a:gd name="connsiteX0" fmla="*/ 3300977 w 3300976"/>
              <a:gd name="connsiteY0" fmla="*/ 6750308 h 6750308"/>
              <a:gd name="connsiteX1" fmla="*/ 3060962 w 3300976"/>
              <a:gd name="connsiteY1" fmla="*/ 5714629 h 6750308"/>
              <a:gd name="connsiteX2" fmla="*/ 2205424 w 3300976"/>
              <a:gd name="connsiteY2" fmla="*/ 4855569 h 6750308"/>
              <a:gd name="connsiteX3" fmla="*/ 496001 w 3300976"/>
              <a:gd name="connsiteY3" fmla="*/ 4290361 h 6750308"/>
              <a:gd name="connsiteX4" fmla="*/ 17208 w 3300976"/>
              <a:gd name="connsiteY4" fmla="*/ 3438147 h 6750308"/>
              <a:gd name="connsiteX5" fmla="*/ 964147 w 3300976"/>
              <a:gd name="connsiteY5" fmla="*/ 2644100 h 6750308"/>
              <a:gd name="connsiteX6" fmla="*/ 1546846 w 3300976"/>
              <a:gd name="connsiteY6" fmla="*/ 1876777 h 6750308"/>
              <a:gd name="connsiteX7" fmla="*/ 1435598 w 3300976"/>
              <a:gd name="connsiteY7" fmla="*/ 1412783 h 6750308"/>
              <a:gd name="connsiteX8" fmla="*/ 1288749 w 3300976"/>
              <a:gd name="connsiteY8" fmla="*/ 1038990 h 6750308"/>
              <a:gd name="connsiteX9" fmla="*/ 1186709 w 3300976"/>
              <a:gd name="connsiteY9" fmla="*/ 527215 h 6750308"/>
              <a:gd name="connsiteX10" fmla="*/ 1852424 w 3300976"/>
              <a:gd name="connsiteY10" fmla="*/ 0 h 6750308"/>
              <a:gd name="connsiteX0" fmla="*/ 2927613 w 2927614"/>
              <a:gd name="connsiteY0" fmla="*/ 6750308 h 6750308"/>
              <a:gd name="connsiteX1" fmla="*/ 2687598 w 2927614"/>
              <a:gd name="connsiteY1" fmla="*/ 5714629 h 6750308"/>
              <a:gd name="connsiteX2" fmla="*/ 1832060 w 2927614"/>
              <a:gd name="connsiteY2" fmla="*/ 4855569 h 6750308"/>
              <a:gd name="connsiteX3" fmla="*/ 122637 w 2927614"/>
              <a:gd name="connsiteY3" fmla="*/ 4290361 h 6750308"/>
              <a:gd name="connsiteX4" fmla="*/ 186659 w 2927614"/>
              <a:gd name="connsiteY4" fmla="*/ 3390987 h 6750308"/>
              <a:gd name="connsiteX5" fmla="*/ 590783 w 2927614"/>
              <a:gd name="connsiteY5" fmla="*/ 2644100 h 6750308"/>
              <a:gd name="connsiteX6" fmla="*/ 1173482 w 2927614"/>
              <a:gd name="connsiteY6" fmla="*/ 1876777 h 6750308"/>
              <a:gd name="connsiteX7" fmla="*/ 1062234 w 2927614"/>
              <a:gd name="connsiteY7" fmla="*/ 1412783 h 6750308"/>
              <a:gd name="connsiteX8" fmla="*/ 915385 w 2927614"/>
              <a:gd name="connsiteY8" fmla="*/ 1038990 h 6750308"/>
              <a:gd name="connsiteX9" fmla="*/ 813345 w 2927614"/>
              <a:gd name="connsiteY9" fmla="*/ 527215 h 6750308"/>
              <a:gd name="connsiteX10" fmla="*/ 1479060 w 2927614"/>
              <a:gd name="connsiteY10" fmla="*/ 0 h 6750308"/>
              <a:gd name="connsiteX0" fmla="*/ 2916959 w 2916958"/>
              <a:gd name="connsiteY0" fmla="*/ 6750308 h 6750308"/>
              <a:gd name="connsiteX1" fmla="*/ 2676944 w 2916958"/>
              <a:gd name="connsiteY1" fmla="*/ 5714629 h 6750308"/>
              <a:gd name="connsiteX2" fmla="*/ 1821406 w 2916958"/>
              <a:gd name="connsiteY2" fmla="*/ 4855569 h 6750308"/>
              <a:gd name="connsiteX3" fmla="*/ 111983 w 2916958"/>
              <a:gd name="connsiteY3" fmla="*/ 4290361 h 6750308"/>
              <a:gd name="connsiteX4" fmla="*/ 176005 w 2916958"/>
              <a:gd name="connsiteY4" fmla="*/ 3390987 h 6750308"/>
              <a:gd name="connsiteX5" fmla="*/ 266695 w 2916958"/>
              <a:gd name="connsiteY5" fmla="*/ 2512969 h 6750308"/>
              <a:gd name="connsiteX6" fmla="*/ 1162828 w 2916958"/>
              <a:gd name="connsiteY6" fmla="*/ 1876777 h 6750308"/>
              <a:gd name="connsiteX7" fmla="*/ 1051580 w 2916958"/>
              <a:gd name="connsiteY7" fmla="*/ 1412783 h 6750308"/>
              <a:gd name="connsiteX8" fmla="*/ 904731 w 2916958"/>
              <a:gd name="connsiteY8" fmla="*/ 1038990 h 6750308"/>
              <a:gd name="connsiteX9" fmla="*/ 802691 w 2916958"/>
              <a:gd name="connsiteY9" fmla="*/ 527215 h 6750308"/>
              <a:gd name="connsiteX10" fmla="*/ 1468406 w 2916958"/>
              <a:gd name="connsiteY10" fmla="*/ 0 h 6750308"/>
              <a:gd name="connsiteX0" fmla="*/ 2916959 w 2916960"/>
              <a:gd name="connsiteY0" fmla="*/ 6750308 h 6750308"/>
              <a:gd name="connsiteX1" fmla="*/ 2676944 w 2916960"/>
              <a:gd name="connsiteY1" fmla="*/ 5714629 h 6750308"/>
              <a:gd name="connsiteX2" fmla="*/ 1821406 w 2916960"/>
              <a:gd name="connsiteY2" fmla="*/ 4855569 h 6750308"/>
              <a:gd name="connsiteX3" fmla="*/ 111983 w 2916960"/>
              <a:gd name="connsiteY3" fmla="*/ 4290361 h 6750308"/>
              <a:gd name="connsiteX4" fmla="*/ 176005 w 2916960"/>
              <a:gd name="connsiteY4" fmla="*/ 3390987 h 6750308"/>
              <a:gd name="connsiteX5" fmla="*/ 266695 w 2916960"/>
              <a:gd name="connsiteY5" fmla="*/ 2512969 h 6750308"/>
              <a:gd name="connsiteX6" fmla="*/ 1162828 w 2916960"/>
              <a:gd name="connsiteY6" fmla="*/ 1876777 h 6750308"/>
              <a:gd name="connsiteX7" fmla="*/ 1714698 w 2916960"/>
              <a:gd name="connsiteY7" fmla="*/ 1423841 h 6750308"/>
              <a:gd name="connsiteX8" fmla="*/ 904731 w 2916960"/>
              <a:gd name="connsiteY8" fmla="*/ 1038990 h 6750308"/>
              <a:gd name="connsiteX9" fmla="*/ 802691 w 2916960"/>
              <a:gd name="connsiteY9" fmla="*/ 527215 h 6750308"/>
              <a:gd name="connsiteX10" fmla="*/ 1468406 w 2916960"/>
              <a:gd name="connsiteY10" fmla="*/ 0 h 6750308"/>
              <a:gd name="connsiteX0" fmla="*/ 2916959 w 2916958"/>
              <a:gd name="connsiteY0" fmla="*/ 6750308 h 6750308"/>
              <a:gd name="connsiteX1" fmla="*/ 2676944 w 2916958"/>
              <a:gd name="connsiteY1" fmla="*/ 5714629 h 6750308"/>
              <a:gd name="connsiteX2" fmla="*/ 1821406 w 2916958"/>
              <a:gd name="connsiteY2" fmla="*/ 4855569 h 6750308"/>
              <a:gd name="connsiteX3" fmla="*/ 111983 w 2916958"/>
              <a:gd name="connsiteY3" fmla="*/ 4290361 h 6750308"/>
              <a:gd name="connsiteX4" fmla="*/ 176005 w 2916958"/>
              <a:gd name="connsiteY4" fmla="*/ 3390987 h 6750308"/>
              <a:gd name="connsiteX5" fmla="*/ 266695 w 2916958"/>
              <a:gd name="connsiteY5" fmla="*/ 2512969 h 6750308"/>
              <a:gd name="connsiteX6" fmla="*/ 1533581 w 2916958"/>
              <a:gd name="connsiteY6" fmla="*/ 1920244 h 6750308"/>
              <a:gd name="connsiteX7" fmla="*/ 1714698 w 2916958"/>
              <a:gd name="connsiteY7" fmla="*/ 1423841 h 6750308"/>
              <a:gd name="connsiteX8" fmla="*/ 904731 w 2916958"/>
              <a:gd name="connsiteY8" fmla="*/ 1038990 h 6750308"/>
              <a:gd name="connsiteX9" fmla="*/ 802691 w 2916958"/>
              <a:gd name="connsiteY9" fmla="*/ 527215 h 6750308"/>
              <a:gd name="connsiteX10" fmla="*/ 1468406 w 2916958"/>
              <a:gd name="connsiteY10" fmla="*/ 0 h 6750308"/>
              <a:gd name="connsiteX0" fmla="*/ 2916959 w 2916960"/>
              <a:gd name="connsiteY0" fmla="*/ 6969777 h 6969777"/>
              <a:gd name="connsiteX1" fmla="*/ 2676944 w 2916960"/>
              <a:gd name="connsiteY1" fmla="*/ 5934098 h 6969777"/>
              <a:gd name="connsiteX2" fmla="*/ 1821406 w 2916960"/>
              <a:gd name="connsiteY2" fmla="*/ 5075038 h 6969777"/>
              <a:gd name="connsiteX3" fmla="*/ 111983 w 2916960"/>
              <a:gd name="connsiteY3" fmla="*/ 4509830 h 6969777"/>
              <a:gd name="connsiteX4" fmla="*/ 176005 w 2916960"/>
              <a:gd name="connsiteY4" fmla="*/ 3610456 h 6969777"/>
              <a:gd name="connsiteX5" fmla="*/ 266695 w 2916960"/>
              <a:gd name="connsiteY5" fmla="*/ 2732438 h 6969777"/>
              <a:gd name="connsiteX6" fmla="*/ 1533581 w 2916960"/>
              <a:gd name="connsiteY6" fmla="*/ 2139713 h 6969777"/>
              <a:gd name="connsiteX7" fmla="*/ 1714698 w 2916960"/>
              <a:gd name="connsiteY7" fmla="*/ 1643310 h 6969777"/>
              <a:gd name="connsiteX8" fmla="*/ 904731 w 2916960"/>
              <a:gd name="connsiteY8" fmla="*/ 1258459 h 6969777"/>
              <a:gd name="connsiteX9" fmla="*/ 802691 w 2916960"/>
              <a:gd name="connsiteY9" fmla="*/ 746684 h 6969777"/>
              <a:gd name="connsiteX10" fmla="*/ 1687831 w 2916960"/>
              <a:gd name="connsiteY10" fmla="*/ 0 h 6969777"/>
              <a:gd name="connsiteX0" fmla="*/ 2832156 w 2832155"/>
              <a:gd name="connsiteY0" fmla="*/ 6969777 h 6969777"/>
              <a:gd name="connsiteX1" fmla="*/ 2592141 w 2832155"/>
              <a:gd name="connsiteY1" fmla="*/ 5934098 h 6969777"/>
              <a:gd name="connsiteX2" fmla="*/ 1736603 w 2832155"/>
              <a:gd name="connsiteY2" fmla="*/ 5075038 h 6969777"/>
              <a:gd name="connsiteX3" fmla="*/ 27180 w 2832155"/>
              <a:gd name="connsiteY3" fmla="*/ 4509830 h 6969777"/>
              <a:gd name="connsiteX4" fmla="*/ 651728 w 2832155"/>
              <a:gd name="connsiteY4" fmla="*/ 3721111 h 6969777"/>
              <a:gd name="connsiteX5" fmla="*/ 181892 w 2832155"/>
              <a:gd name="connsiteY5" fmla="*/ 2732438 h 6969777"/>
              <a:gd name="connsiteX6" fmla="*/ 1448778 w 2832155"/>
              <a:gd name="connsiteY6" fmla="*/ 2139713 h 6969777"/>
              <a:gd name="connsiteX7" fmla="*/ 1629895 w 2832155"/>
              <a:gd name="connsiteY7" fmla="*/ 1643310 h 6969777"/>
              <a:gd name="connsiteX8" fmla="*/ 819928 w 2832155"/>
              <a:gd name="connsiteY8" fmla="*/ 1258459 h 6969777"/>
              <a:gd name="connsiteX9" fmla="*/ 717888 w 2832155"/>
              <a:gd name="connsiteY9" fmla="*/ 746684 h 6969777"/>
              <a:gd name="connsiteX10" fmla="*/ 1603028 w 2832155"/>
              <a:gd name="connsiteY10" fmla="*/ 0 h 6969777"/>
              <a:gd name="connsiteX0" fmla="*/ 2837866 w 2837867"/>
              <a:gd name="connsiteY0" fmla="*/ 6969777 h 6969777"/>
              <a:gd name="connsiteX1" fmla="*/ 2597851 w 2837867"/>
              <a:gd name="connsiteY1" fmla="*/ 5934098 h 6969777"/>
              <a:gd name="connsiteX2" fmla="*/ 1742313 w 2837867"/>
              <a:gd name="connsiteY2" fmla="*/ 5075038 h 6969777"/>
              <a:gd name="connsiteX3" fmla="*/ 32890 w 2837867"/>
              <a:gd name="connsiteY3" fmla="*/ 4509830 h 6969777"/>
              <a:gd name="connsiteX4" fmla="*/ 657438 w 2837867"/>
              <a:gd name="connsiteY4" fmla="*/ 3721111 h 6969777"/>
              <a:gd name="connsiteX5" fmla="*/ 1175919 w 2837867"/>
              <a:gd name="connsiteY5" fmla="*/ 2832051 h 6969777"/>
              <a:gd name="connsiteX6" fmla="*/ 1454488 w 2837867"/>
              <a:gd name="connsiteY6" fmla="*/ 2139713 h 6969777"/>
              <a:gd name="connsiteX7" fmla="*/ 1635605 w 2837867"/>
              <a:gd name="connsiteY7" fmla="*/ 1643310 h 6969777"/>
              <a:gd name="connsiteX8" fmla="*/ 825638 w 2837867"/>
              <a:gd name="connsiteY8" fmla="*/ 1258459 h 6969777"/>
              <a:gd name="connsiteX9" fmla="*/ 723598 w 2837867"/>
              <a:gd name="connsiteY9" fmla="*/ 746684 h 6969777"/>
              <a:gd name="connsiteX10" fmla="*/ 1608738 w 2837867"/>
              <a:gd name="connsiteY10" fmla="*/ 0 h 6969777"/>
              <a:gd name="connsiteX0" fmla="*/ 2215014 w 2215013"/>
              <a:gd name="connsiteY0" fmla="*/ 6969777 h 6969777"/>
              <a:gd name="connsiteX1" fmla="*/ 1974999 w 2215013"/>
              <a:gd name="connsiteY1" fmla="*/ 5934098 h 6969777"/>
              <a:gd name="connsiteX2" fmla="*/ 1119461 w 2215013"/>
              <a:gd name="connsiteY2" fmla="*/ 5075038 h 6969777"/>
              <a:gd name="connsiteX3" fmla="*/ 1282720 w 2215013"/>
              <a:gd name="connsiteY3" fmla="*/ 4056062 h 6969777"/>
              <a:gd name="connsiteX4" fmla="*/ 34586 w 2215013"/>
              <a:gd name="connsiteY4" fmla="*/ 3721111 h 6969777"/>
              <a:gd name="connsiteX5" fmla="*/ 553067 w 2215013"/>
              <a:gd name="connsiteY5" fmla="*/ 2832051 h 6969777"/>
              <a:gd name="connsiteX6" fmla="*/ 831636 w 2215013"/>
              <a:gd name="connsiteY6" fmla="*/ 2139713 h 6969777"/>
              <a:gd name="connsiteX7" fmla="*/ 1012753 w 2215013"/>
              <a:gd name="connsiteY7" fmla="*/ 1643310 h 6969777"/>
              <a:gd name="connsiteX8" fmla="*/ 202786 w 2215013"/>
              <a:gd name="connsiteY8" fmla="*/ 1258459 h 6969777"/>
              <a:gd name="connsiteX9" fmla="*/ 100746 w 2215013"/>
              <a:gd name="connsiteY9" fmla="*/ 746684 h 6969777"/>
              <a:gd name="connsiteX10" fmla="*/ 985886 w 2215013"/>
              <a:gd name="connsiteY10" fmla="*/ 0 h 6969777"/>
              <a:gd name="connsiteX0" fmla="*/ 2215014 w 2215015"/>
              <a:gd name="connsiteY0" fmla="*/ 6969777 h 6969777"/>
              <a:gd name="connsiteX1" fmla="*/ 1974999 w 2215015"/>
              <a:gd name="connsiteY1" fmla="*/ 5934098 h 6969777"/>
              <a:gd name="connsiteX2" fmla="*/ 1119461 w 2215015"/>
              <a:gd name="connsiteY2" fmla="*/ 5075038 h 6969777"/>
              <a:gd name="connsiteX3" fmla="*/ 1282720 w 2215015"/>
              <a:gd name="connsiteY3" fmla="*/ 4056062 h 6969777"/>
              <a:gd name="connsiteX4" fmla="*/ 2109153 w 2215015"/>
              <a:gd name="connsiteY4" fmla="*/ 3626250 h 6969777"/>
              <a:gd name="connsiteX5" fmla="*/ 553067 w 2215015"/>
              <a:gd name="connsiteY5" fmla="*/ 2832051 h 6969777"/>
              <a:gd name="connsiteX6" fmla="*/ 831636 w 2215015"/>
              <a:gd name="connsiteY6" fmla="*/ 2139713 h 6969777"/>
              <a:gd name="connsiteX7" fmla="*/ 1012753 w 2215015"/>
              <a:gd name="connsiteY7" fmla="*/ 1643310 h 6969777"/>
              <a:gd name="connsiteX8" fmla="*/ 202786 w 2215015"/>
              <a:gd name="connsiteY8" fmla="*/ 1258459 h 6969777"/>
              <a:gd name="connsiteX9" fmla="*/ 100746 w 2215015"/>
              <a:gd name="connsiteY9" fmla="*/ 746684 h 6969777"/>
              <a:gd name="connsiteX10" fmla="*/ 985886 w 2215015"/>
              <a:gd name="connsiteY10" fmla="*/ 0 h 6969777"/>
              <a:gd name="connsiteX0" fmla="*/ 2215014 w 2215013"/>
              <a:gd name="connsiteY0" fmla="*/ 6969777 h 6969777"/>
              <a:gd name="connsiteX1" fmla="*/ 1974999 w 2215013"/>
              <a:gd name="connsiteY1" fmla="*/ 5934098 h 6969777"/>
              <a:gd name="connsiteX2" fmla="*/ 1119461 w 2215013"/>
              <a:gd name="connsiteY2" fmla="*/ 5075038 h 6969777"/>
              <a:gd name="connsiteX3" fmla="*/ 1282720 w 2215013"/>
              <a:gd name="connsiteY3" fmla="*/ 4056062 h 6969777"/>
              <a:gd name="connsiteX4" fmla="*/ 2109153 w 2215013"/>
              <a:gd name="connsiteY4" fmla="*/ 3626250 h 6969777"/>
              <a:gd name="connsiteX5" fmla="*/ 1259975 w 2215013"/>
              <a:gd name="connsiteY5" fmla="*/ 2969854 h 6969777"/>
              <a:gd name="connsiteX6" fmla="*/ 831636 w 2215013"/>
              <a:gd name="connsiteY6" fmla="*/ 2139713 h 6969777"/>
              <a:gd name="connsiteX7" fmla="*/ 1012753 w 2215013"/>
              <a:gd name="connsiteY7" fmla="*/ 1643310 h 6969777"/>
              <a:gd name="connsiteX8" fmla="*/ 202786 w 2215013"/>
              <a:gd name="connsiteY8" fmla="*/ 1258459 h 6969777"/>
              <a:gd name="connsiteX9" fmla="*/ 100746 w 2215013"/>
              <a:gd name="connsiteY9" fmla="*/ 746684 h 6969777"/>
              <a:gd name="connsiteX10" fmla="*/ 985886 w 2215013"/>
              <a:gd name="connsiteY10" fmla="*/ 0 h 6969777"/>
              <a:gd name="connsiteX0" fmla="*/ 2215014 w 2215015"/>
              <a:gd name="connsiteY0" fmla="*/ 6969777 h 6969777"/>
              <a:gd name="connsiteX1" fmla="*/ 1974999 w 2215015"/>
              <a:gd name="connsiteY1" fmla="*/ 5934098 h 6969777"/>
              <a:gd name="connsiteX2" fmla="*/ 1119461 w 2215015"/>
              <a:gd name="connsiteY2" fmla="*/ 5075038 h 6969777"/>
              <a:gd name="connsiteX3" fmla="*/ 1282720 w 2215015"/>
              <a:gd name="connsiteY3" fmla="*/ 4056062 h 6969777"/>
              <a:gd name="connsiteX4" fmla="*/ 2109153 w 2215015"/>
              <a:gd name="connsiteY4" fmla="*/ 3626250 h 6969777"/>
              <a:gd name="connsiteX5" fmla="*/ 1259975 w 2215015"/>
              <a:gd name="connsiteY5" fmla="*/ 2969854 h 6969777"/>
              <a:gd name="connsiteX6" fmla="*/ 1772824 w 2215015"/>
              <a:gd name="connsiteY6" fmla="*/ 2329604 h 6969777"/>
              <a:gd name="connsiteX7" fmla="*/ 1012753 w 2215015"/>
              <a:gd name="connsiteY7" fmla="*/ 1643310 h 6969777"/>
              <a:gd name="connsiteX8" fmla="*/ 202786 w 2215015"/>
              <a:gd name="connsiteY8" fmla="*/ 1258459 h 6969777"/>
              <a:gd name="connsiteX9" fmla="*/ 100746 w 2215015"/>
              <a:gd name="connsiteY9" fmla="*/ 746684 h 6969777"/>
              <a:gd name="connsiteX10" fmla="*/ 985886 w 2215015"/>
              <a:gd name="connsiteY10" fmla="*/ 0 h 6969777"/>
              <a:gd name="connsiteX0" fmla="*/ 2143532 w 2143531"/>
              <a:gd name="connsiteY0" fmla="*/ 6969777 h 6969777"/>
              <a:gd name="connsiteX1" fmla="*/ 1903517 w 2143531"/>
              <a:gd name="connsiteY1" fmla="*/ 5934098 h 6969777"/>
              <a:gd name="connsiteX2" fmla="*/ 1047979 w 2143531"/>
              <a:gd name="connsiteY2" fmla="*/ 5075038 h 6969777"/>
              <a:gd name="connsiteX3" fmla="*/ 1211238 w 2143531"/>
              <a:gd name="connsiteY3" fmla="*/ 4056062 h 6969777"/>
              <a:gd name="connsiteX4" fmla="*/ 2037671 w 2143531"/>
              <a:gd name="connsiteY4" fmla="*/ 3626250 h 6969777"/>
              <a:gd name="connsiteX5" fmla="*/ 1188493 w 2143531"/>
              <a:gd name="connsiteY5" fmla="*/ 2969854 h 6969777"/>
              <a:gd name="connsiteX6" fmla="*/ 1701342 w 2143531"/>
              <a:gd name="connsiteY6" fmla="*/ 2329604 h 6969777"/>
              <a:gd name="connsiteX7" fmla="*/ 941271 w 2143531"/>
              <a:gd name="connsiteY7" fmla="*/ 1643310 h 6969777"/>
              <a:gd name="connsiteX8" fmla="*/ 955248 w 2143531"/>
              <a:gd name="connsiteY8" fmla="*/ 1263198 h 6969777"/>
              <a:gd name="connsiteX9" fmla="*/ 29264 w 2143531"/>
              <a:gd name="connsiteY9" fmla="*/ 746684 h 6969777"/>
              <a:gd name="connsiteX10" fmla="*/ 914404 w 2143531"/>
              <a:gd name="connsiteY10" fmla="*/ 0 h 6969777"/>
              <a:gd name="connsiteX0" fmla="*/ 1294509 w 1294510"/>
              <a:gd name="connsiteY0" fmla="*/ 6969777 h 6969777"/>
              <a:gd name="connsiteX1" fmla="*/ 1054494 w 1294510"/>
              <a:gd name="connsiteY1" fmla="*/ 5934098 h 6969777"/>
              <a:gd name="connsiteX2" fmla="*/ 198956 w 1294510"/>
              <a:gd name="connsiteY2" fmla="*/ 5075038 h 6969777"/>
              <a:gd name="connsiteX3" fmla="*/ 362215 w 1294510"/>
              <a:gd name="connsiteY3" fmla="*/ 4056062 h 6969777"/>
              <a:gd name="connsiteX4" fmla="*/ 1188648 w 1294510"/>
              <a:gd name="connsiteY4" fmla="*/ 3626250 h 6969777"/>
              <a:gd name="connsiteX5" fmla="*/ 339470 w 1294510"/>
              <a:gd name="connsiteY5" fmla="*/ 2969854 h 6969777"/>
              <a:gd name="connsiteX6" fmla="*/ 852319 w 1294510"/>
              <a:gd name="connsiteY6" fmla="*/ 2329604 h 6969777"/>
              <a:gd name="connsiteX7" fmla="*/ 92248 w 1294510"/>
              <a:gd name="connsiteY7" fmla="*/ 1643310 h 6969777"/>
              <a:gd name="connsiteX8" fmla="*/ 106225 w 1294510"/>
              <a:gd name="connsiteY8" fmla="*/ 1263198 h 6969777"/>
              <a:gd name="connsiteX9" fmla="*/ 933089 w 1294510"/>
              <a:gd name="connsiteY9" fmla="*/ 837596 h 6969777"/>
              <a:gd name="connsiteX10" fmla="*/ 65381 w 1294510"/>
              <a:gd name="connsiteY10" fmla="*/ 0 h 6969777"/>
              <a:gd name="connsiteX0" fmla="*/ 1294509 w 1294508"/>
              <a:gd name="connsiteY0" fmla="*/ 7073602 h 7073602"/>
              <a:gd name="connsiteX1" fmla="*/ 1054494 w 1294508"/>
              <a:gd name="connsiteY1" fmla="*/ 6037923 h 7073602"/>
              <a:gd name="connsiteX2" fmla="*/ 198956 w 1294508"/>
              <a:gd name="connsiteY2" fmla="*/ 5178863 h 7073602"/>
              <a:gd name="connsiteX3" fmla="*/ 362215 w 1294508"/>
              <a:gd name="connsiteY3" fmla="*/ 4159887 h 7073602"/>
              <a:gd name="connsiteX4" fmla="*/ 1188648 w 1294508"/>
              <a:gd name="connsiteY4" fmla="*/ 3730075 h 7073602"/>
              <a:gd name="connsiteX5" fmla="*/ 339470 w 1294508"/>
              <a:gd name="connsiteY5" fmla="*/ 3073679 h 7073602"/>
              <a:gd name="connsiteX6" fmla="*/ 852319 w 1294508"/>
              <a:gd name="connsiteY6" fmla="*/ 2433429 h 7073602"/>
              <a:gd name="connsiteX7" fmla="*/ 92248 w 1294508"/>
              <a:gd name="connsiteY7" fmla="*/ 1747135 h 7073602"/>
              <a:gd name="connsiteX8" fmla="*/ 106225 w 1294508"/>
              <a:gd name="connsiteY8" fmla="*/ 1367023 h 7073602"/>
              <a:gd name="connsiteX9" fmla="*/ 933089 w 1294508"/>
              <a:gd name="connsiteY9" fmla="*/ 941421 h 7073602"/>
              <a:gd name="connsiteX10" fmla="*/ 649917 w 1294508"/>
              <a:gd name="connsiteY10" fmla="*/ 0 h 70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508" h="7073602">
                <a:moveTo>
                  <a:pt x="1294509" y="7073602"/>
                </a:moveTo>
                <a:cubicBezTo>
                  <a:pt x="1220328" y="6941096"/>
                  <a:pt x="1221052" y="6296947"/>
                  <a:pt x="1054494" y="6037923"/>
                </a:cubicBezTo>
                <a:cubicBezTo>
                  <a:pt x="887936" y="5778899"/>
                  <a:pt x="314336" y="5491869"/>
                  <a:pt x="198956" y="5178863"/>
                </a:cubicBezTo>
                <a:cubicBezTo>
                  <a:pt x="83576" y="4865857"/>
                  <a:pt x="197266" y="4401352"/>
                  <a:pt x="362215" y="4159887"/>
                </a:cubicBezTo>
                <a:cubicBezTo>
                  <a:pt x="527164" y="3918422"/>
                  <a:pt x="1192439" y="3911110"/>
                  <a:pt x="1188648" y="3730075"/>
                </a:cubicBezTo>
                <a:cubicBezTo>
                  <a:pt x="1184857" y="3549040"/>
                  <a:pt x="395525" y="3289787"/>
                  <a:pt x="339470" y="3073679"/>
                </a:cubicBezTo>
                <a:cubicBezTo>
                  <a:pt x="283415" y="2857571"/>
                  <a:pt x="893523" y="2654520"/>
                  <a:pt x="852319" y="2433429"/>
                </a:cubicBezTo>
                <a:cubicBezTo>
                  <a:pt x="811115" y="2212338"/>
                  <a:pt x="216597" y="1924869"/>
                  <a:pt x="92248" y="1747135"/>
                </a:cubicBezTo>
                <a:cubicBezTo>
                  <a:pt x="-32101" y="1569401"/>
                  <a:pt x="-33915" y="1501309"/>
                  <a:pt x="106225" y="1367023"/>
                </a:cubicBezTo>
                <a:cubicBezTo>
                  <a:pt x="246365" y="1232737"/>
                  <a:pt x="723086" y="1080290"/>
                  <a:pt x="933089" y="941421"/>
                </a:cubicBezTo>
                <a:cubicBezTo>
                  <a:pt x="1143092" y="802552"/>
                  <a:pt x="514321" y="84637"/>
                  <a:pt x="649917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AF320B4A-B653-4531-BB8C-B812717C5C54}"/>
              </a:ext>
            </a:extLst>
          </p:cNvPr>
          <p:cNvSpPr/>
          <p:nvPr/>
        </p:nvSpPr>
        <p:spPr>
          <a:xfrm rot="401427" flipH="1">
            <a:off x="3498990" y="429866"/>
            <a:ext cx="953614" cy="647925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175770 w 2173462"/>
              <a:gd name="connsiteY0" fmla="*/ 6546616 h 6546616"/>
              <a:gd name="connsiteX1" fmla="*/ 55411 w 2173462"/>
              <a:gd name="connsiteY1" fmla="*/ 5709346 h 6546616"/>
              <a:gd name="connsiteX2" fmla="*/ 265812 w 2173462"/>
              <a:gd name="connsiteY2" fmla="*/ 5018343 h 6546616"/>
              <a:gd name="connsiteX3" fmla="*/ 817039 w 2173462"/>
              <a:gd name="connsiteY3" fmla="*/ 4290361 h 6546616"/>
              <a:gd name="connsiteX4" fmla="*/ 338246 w 2173462"/>
              <a:gd name="connsiteY4" fmla="*/ 3438147 h 6546616"/>
              <a:gd name="connsiteX5" fmla="*/ 1285185 w 2173462"/>
              <a:gd name="connsiteY5" fmla="*/ 2644100 h 6546616"/>
              <a:gd name="connsiteX6" fmla="*/ 1867884 w 2173462"/>
              <a:gd name="connsiteY6" fmla="*/ 1876777 h 6546616"/>
              <a:gd name="connsiteX7" fmla="*/ 1756636 w 2173462"/>
              <a:gd name="connsiteY7" fmla="*/ 1412783 h 6546616"/>
              <a:gd name="connsiteX8" fmla="*/ 1609787 w 2173462"/>
              <a:gd name="connsiteY8" fmla="*/ 1038990 h 6546616"/>
              <a:gd name="connsiteX9" fmla="*/ 1507747 w 2173462"/>
              <a:gd name="connsiteY9" fmla="*/ 527215 h 6546616"/>
              <a:gd name="connsiteX10" fmla="*/ 2173462 w 2173462"/>
              <a:gd name="connsiteY10" fmla="*/ 0 h 6546616"/>
              <a:gd name="connsiteX0" fmla="*/ 910177 w 1907869"/>
              <a:gd name="connsiteY0" fmla="*/ 6546616 h 6546616"/>
              <a:gd name="connsiteX1" fmla="*/ 628248 w 1907869"/>
              <a:gd name="connsiteY1" fmla="*/ 5528592 h 6546616"/>
              <a:gd name="connsiteX2" fmla="*/ 219 w 1907869"/>
              <a:gd name="connsiteY2" fmla="*/ 5018343 h 6546616"/>
              <a:gd name="connsiteX3" fmla="*/ 551446 w 1907869"/>
              <a:gd name="connsiteY3" fmla="*/ 4290361 h 6546616"/>
              <a:gd name="connsiteX4" fmla="*/ 72653 w 1907869"/>
              <a:gd name="connsiteY4" fmla="*/ 3438147 h 6546616"/>
              <a:gd name="connsiteX5" fmla="*/ 1019592 w 1907869"/>
              <a:gd name="connsiteY5" fmla="*/ 2644100 h 6546616"/>
              <a:gd name="connsiteX6" fmla="*/ 1602291 w 1907869"/>
              <a:gd name="connsiteY6" fmla="*/ 1876777 h 6546616"/>
              <a:gd name="connsiteX7" fmla="*/ 1491043 w 1907869"/>
              <a:gd name="connsiteY7" fmla="*/ 1412783 h 6546616"/>
              <a:gd name="connsiteX8" fmla="*/ 1344194 w 1907869"/>
              <a:gd name="connsiteY8" fmla="*/ 1038990 h 6546616"/>
              <a:gd name="connsiteX9" fmla="*/ 1242154 w 1907869"/>
              <a:gd name="connsiteY9" fmla="*/ 527215 h 6546616"/>
              <a:gd name="connsiteX10" fmla="*/ 1907869 w 1907869"/>
              <a:gd name="connsiteY10" fmla="*/ 0 h 6546616"/>
              <a:gd name="connsiteX0" fmla="*/ 845530 w 1843222"/>
              <a:gd name="connsiteY0" fmla="*/ 6546616 h 6546616"/>
              <a:gd name="connsiteX1" fmla="*/ 563601 w 1843222"/>
              <a:gd name="connsiteY1" fmla="*/ 5528592 h 6546616"/>
              <a:gd name="connsiteX2" fmla="*/ 246477 w 1843222"/>
              <a:gd name="connsiteY2" fmla="*/ 4642375 h 6546616"/>
              <a:gd name="connsiteX3" fmla="*/ 486799 w 1843222"/>
              <a:gd name="connsiteY3" fmla="*/ 4290361 h 6546616"/>
              <a:gd name="connsiteX4" fmla="*/ 8006 w 1843222"/>
              <a:gd name="connsiteY4" fmla="*/ 3438147 h 6546616"/>
              <a:gd name="connsiteX5" fmla="*/ 954945 w 1843222"/>
              <a:gd name="connsiteY5" fmla="*/ 2644100 h 6546616"/>
              <a:gd name="connsiteX6" fmla="*/ 1537644 w 1843222"/>
              <a:gd name="connsiteY6" fmla="*/ 1876777 h 6546616"/>
              <a:gd name="connsiteX7" fmla="*/ 1426396 w 1843222"/>
              <a:gd name="connsiteY7" fmla="*/ 1412783 h 6546616"/>
              <a:gd name="connsiteX8" fmla="*/ 1279547 w 1843222"/>
              <a:gd name="connsiteY8" fmla="*/ 1038990 h 6546616"/>
              <a:gd name="connsiteX9" fmla="*/ 1177507 w 1843222"/>
              <a:gd name="connsiteY9" fmla="*/ 527215 h 6546616"/>
              <a:gd name="connsiteX10" fmla="*/ 1843222 w 1843222"/>
              <a:gd name="connsiteY10" fmla="*/ 0 h 6546616"/>
              <a:gd name="connsiteX0" fmla="*/ 600003 w 1597695"/>
              <a:gd name="connsiteY0" fmla="*/ 6546616 h 6546616"/>
              <a:gd name="connsiteX1" fmla="*/ 318074 w 1597695"/>
              <a:gd name="connsiteY1" fmla="*/ 5528592 h 6546616"/>
              <a:gd name="connsiteX2" fmla="*/ 950 w 1597695"/>
              <a:gd name="connsiteY2" fmla="*/ 4642375 h 6546616"/>
              <a:gd name="connsiteX3" fmla="*/ 241272 w 1597695"/>
              <a:gd name="connsiteY3" fmla="*/ 4290361 h 6546616"/>
              <a:gd name="connsiteX4" fmla="*/ 809552 w 1597695"/>
              <a:gd name="connsiteY4" fmla="*/ 3432663 h 6546616"/>
              <a:gd name="connsiteX5" fmla="*/ 709418 w 1597695"/>
              <a:gd name="connsiteY5" fmla="*/ 2644100 h 6546616"/>
              <a:gd name="connsiteX6" fmla="*/ 1292117 w 1597695"/>
              <a:gd name="connsiteY6" fmla="*/ 1876777 h 6546616"/>
              <a:gd name="connsiteX7" fmla="*/ 1180869 w 1597695"/>
              <a:gd name="connsiteY7" fmla="*/ 1412783 h 6546616"/>
              <a:gd name="connsiteX8" fmla="*/ 1034020 w 1597695"/>
              <a:gd name="connsiteY8" fmla="*/ 1038990 h 6546616"/>
              <a:gd name="connsiteX9" fmla="*/ 931980 w 1597695"/>
              <a:gd name="connsiteY9" fmla="*/ 527215 h 6546616"/>
              <a:gd name="connsiteX10" fmla="*/ 1597695 w 1597695"/>
              <a:gd name="connsiteY10" fmla="*/ 0 h 6546616"/>
              <a:gd name="connsiteX0" fmla="*/ 600003 w 1597695"/>
              <a:gd name="connsiteY0" fmla="*/ 6546616 h 6546616"/>
              <a:gd name="connsiteX1" fmla="*/ 318074 w 1597695"/>
              <a:gd name="connsiteY1" fmla="*/ 5528592 h 6546616"/>
              <a:gd name="connsiteX2" fmla="*/ 950 w 1597695"/>
              <a:gd name="connsiteY2" fmla="*/ 4642375 h 6546616"/>
              <a:gd name="connsiteX3" fmla="*/ 241272 w 1597695"/>
              <a:gd name="connsiteY3" fmla="*/ 4290361 h 6546616"/>
              <a:gd name="connsiteX4" fmla="*/ 809552 w 1597695"/>
              <a:gd name="connsiteY4" fmla="*/ 3432663 h 6546616"/>
              <a:gd name="connsiteX5" fmla="*/ 709418 w 1597695"/>
              <a:gd name="connsiteY5" fmla="*/ 2644100 h 6546616"/>
              <a:gd name="connsiteX6" fmla="*/ 463425 w 1597695"/>
              <a:gd name="connsiteY6" fmla="*/ 1753975 h 6546616"/>
              <a:gd name="connsiteX7" fmla="*/ 1180869 w 1597695"/>
              <a:gd name="connsiteY7" fmla="*/ 1412783 h 6546616"/>
              <a:gd name="connsiteX8" fmla="*/ 1034020 w 1597695"/>
              <a:gd name="connsiteY8" fmla="*/ 1038990 h 6546616"/>
              <a:gd name="connsiteX9" fmla="*/ 931980 w 1597695"/>
              <a:gd name="connsiteY9" fmla="*/ 527215 h 6546616"/>
              <a:gd name="connsiteX10" fmla="*/ 1597695 w 1597695"/>
              <a:gd name="connsiteY10" fmla="*/ 0 h 6546616"/>
              <a:gd name="connsiteX0" fmla="*/ 1657342 w 2655034"/>
              <a:gd name="connsiteY0" fmla="*/ 6546616 h 6546616"/>
              <a:gd name="connsiteX1" fmla="*/ 1375413 w 2655034"/>
              <a:gd name="connsiteY1" fmla="*/ 5528592 h 6546616"/>
              <a:gd name="connsiteX2" fmla="*/ 1058289 w 2655034"/>
              <a:gd name="connsiteY2" fmla="*/ 4642375 h 6546616"/>
              <a:gd name="connsiteX3" fmla="*/ 1298611 w 2655034"/>
              <a:gd name="connsiteY3" fmla="*/ 4290361 h 6546616"/>
              <a:gd name="connsiteX4" fmla="*/ 1866891 w 2655034"/>
              <a:gd name="connsiteY4" fmla="*/ 3432663 h 6546616"/>
              <a:gd name="connsiteX5" fmla="*/ 1766757 w 2655034"/>
              <a:gd name="connsiteY5" fmla="*/ 2644100 h 6546616"/>
              <a:gd name="connsiteX6" fmla="*/ 1520764 w 2655034"/>
              <a:gd name="connsiteY6" fmla="*/ 1753975 h 6546616"/>
              <a:gd name="connsiteX7" fmla="*/ 4899 w 2655034"/>
              <a:gd name="connsiteY7" fmla="*/ 1191991 h 6546616"/>
              <a:gd name="connsiteX8" fmla="*/ 2091359 w 2655034"/>
              <a:gd name="connsiteY8" fmla="*/ 1038990 h 6546616"/>
              <a:gd name="connsiteX9" fmla="*/ 1989319 w 2655034"/>
              <a:gd name="connsiteY9" fmla="*/ 527215 h 6546616"/>
              <a:gd name="connsiteX10" fmla="*/ 2655034 w 2655034"/>
              <a:gd name="connsiteY10" fmla="*/ 0 h 6546616"/>
              <a:gd name="connsiteX0" fmla="*/ 1656573 w 2654265"/>
              <a:gd name="connsiteY0" fmla="*/ 6546616 h 6546616"/>
              <a:gd name="connsiteX1" fmla="*/ 1374644 w 2654265"/>
              <a:gd name="connsiteY1" fmla="*/ 5528592 h 6546616"/>
              <a:gd name="connsiteX2" fmla="*/ 1057520 w 2654265"/>
              <a:gd name="connsiteY2" fmla="*/ 4642375 h 6546616"/>
              <a:gd name="connsiteX3" fmla="*/ 1297842 w 2654265"/>
              <a:gd name="connsiteY3" fmla="*/ 4290361 h 6546616"/>
              <a:gd name="connsiteX4" fmla="*/ 1866122 w 2654265"/>
              <a:gd name="connsiteY4" fmla="*/ 3432663 h 6546616"/>
              <a:gd name="connsiteX5" fmla="*/ 1765988 w 2654265"/>
              <a:gd name="connsiteY5" fmla="*/ 2644100 h 6546616"/>
              <a:gd name="connsiteX6" fmla="*/ 1519995 w 2654265"/>
              <a:gd name="connsiteY6" fmla="*/ 1753975 h 6546616"/>
              <a:gd name="connsiteX7" fmla="*/ 4130 w 2654265"/>
              <a:gd name="connsiteY7" fmla="*/ 1191991 h 6546616"/>
              <a:gd name="connsiteX8" fmla="*/ 1100729 w 2654265"/>
              <a:gd name="connsiteY8" fmla="*/ 784443 h 6546616"/>
              <a:gd name="connsiteX9" fmla="*/ 1988550 w 2654265"/>
              <a:gd name="connsiteY9" fmla="*/ 527215 h 6546616"/>
              <a:gd name="connsiteX10" fmla="*/ 2654265 w 2654265"/>
              <a:gd name="connsiteY10" fmla="*/ 0 h 6546616"/>
              <a:gd name="connsiteX0" fmla="*/ 1655768 w 2653460"/>
              <a:gd name="connsiteY0" fmla="*/ 6546616 h 6546616"/>
              <a:gd name="connsiteX1" fmla="*/ 1373839 w 2653460"/>
              <a:gd name="connsiteY1" fmla="*/ 5528592 h 6546616"/>
              <a:gd name="connsiteX2" fmla="*/ 1056715 w 2653460"/>
              <a:gd name="connsiteY2" fmla="*/ 4642375 h 6546616"/>
              <a:gd name="connsiteX3" fmla="*/ 1297037 w 2653460"/>
              <a:gd name="connsiteY3" fmla="*/ 4290361 h 6546616"/>
              <a:gd name="connsiteX4" fmla="*/ 1865317 w 2653460"/>
              <a:gd name="connsiteY4" fmla="*/ 3432663 h 6546616"/>
              <a:gd name="connsiteX5" fmla="*/ 1765183 w 2653460"/>
              <a:gd name="connsiteY5" fmla="*/ 2644100 h 6546616"/>
              <a:gd name="connsiteX6" fmla="*/ 1519190 w 2653460"/>
              <a:gd name="connsiteY6" fmla="*/ 1753975 h 6546616"/>
              <a:gd name="connsiteX7" fmla="*/ 3325 w 2653460"/>
              <a:gd name="connsiteY7" fmla="*/ 1191991 h 6546616"/>
              <a:gd name="connsiteX8" fmla="*/ 1099924 w 2653460"/>
              <a:gd name="connsiteY8" fmla="*/ 784443 h 6546616"/>
              <a:gd name="connsiteX9" fmla="*/ 679004 w 2653460"/>
              <a:gd name="connsiteY9" fmla="*/ 252723 h 6546616"/>
              <a:gd name="connsiteX10" fmla="*/ 2653460 w 2653460"/>
              <a:gd name="connsiteY10" fmla="*/ 0 h 6546616"/>
              <a:gd name="connsiteX0" fmla="*/ 1655766 w 1890831"/>
              <a:gd name="connsiteY0" fmla="*/ 6676896 h 6676896"/>
              <a:gd name="connsiteX1" fmla="*/ 1373837 w 1890831"/>
              <a:gd name="connsiteY1" fmla="*/ 5658872 h 6676896"/>
              <a:gd name="connsiteX2" fmla="*/ 1056713 w 1890831"/>
              <a:gd name="connsiteY2" fmla="*/ 4772655 h 6676896"/>
              <a:gd name="connsiteX3" fmla="*/ 1297035 w 1890831"/>
              <a:gd name="connsiteY3" fmla="*/ 4420641 h 6676896"/>
              <a:gd name="connsiteX4" fmla="*/ 1865315 w 1890831"/>
              <a:gd name="connsiteY4" fmla="*/ 3562943 h 6676896"/>
              <a:gd name="connsiteX5" fmla="*/ 1765181 w 1890831"/>
              <a:gd name="connsiteY5" fmla="*/ 2774380 h 6676896"/>
              <a:gd name="connsiteX6" fmla="*/ 1519188 w 1890831"/>
              <a:gd name="connsiteY6" fmla="*/ 1884255 h 6676896"/>
              <a:gd name="connsiteX7" fmla="*/ 3323 w 1890831"/>
              <a:gd name="connsiteY7" fmla="*/ 1322271 h 6676896"/>
              <a:gd name="connsiteX8" fmla="*/ 1099922 w 1890831"/>
              <a:gd name="connsiteY8" fmla="*/ 914723 h 6676896"/>
              <a:gd name="connsiteX9" fmla="*/ 679002 w 1890831"/>
              <a:gd name="connsiteY9" fmla="*/ 383003 h 6676896"/>
              <a:gd name="connsiteX10" fmla="*/ 894644 w 1890831"/>
              <a:gd name="connsiteY10" fmla="*/ 0 h 66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0831" h="6676896">
                <a:moveTo>
                  <a:pt x="1655766" y="6676896"/>
                </a:moveTo>
                <a:cubicBezTo>
                  <a:pt x="1581585" y="6544390"/>
                  <a:pt x="1540395" y="5917896"/>
                  <a:pt x="1373837" y="5658872"/>
                </a:cubicBezTo>
                <a:cubicBezTo>
                  <a:pt x="1207279" y="5399848"/>
                  <a:pt x="1069513" y="4979027"/>
                  <a:pt x="1056713" y="4772655"/>
                </a:cubicBezTo>
                <a:cubicBezTo>
                  <a:pt x="1043913" y="4566283"/>
                  <a:pt x="1162268" y="4622260"/>
                  <a:pt x="1297035" y="4420641"/>
                </a:cubicBezTo>
                <a:cubicBezTo>
                  <a:pt x="1431802" y="4219022"/>
                  <a:pt x="1787291" y="3837320"/>
                  <a:pt x="1865315" y="3562943"/>
                </a:cubicBezTo>
                <a:cubicBezTo>
                  <a:pt x="1943339" y="3288566"/>
                  <a:pt x="1822869" y="3054161"/>
                  <a:pt x="1765181" y="2774380"/>
                </a:cubicBezTo>
                <a:cubicBezTo>
                  <a:pt x="1707493" y="2494599"/>
                  <a:pt x="1812831" y="2126273"/>
                  <a:pt x="1519188" y="1884255"/>
                </a:cubicBezTo>
                <a:cubicBezTo>
                  <a:pt x="1225545" y="1642237"/>
                  <a:pt x="73201" y="1483860"/>
                  <a:pt x="3323" y="1322271"/>
                </a:cubicBezTo>
                <a:cubicBezTo>
                  <a:pt x="-66555" y="1160682"/>
                  <a:pt x="987309" y="1071268"/>
                  <a:pt x="1099922" y="914723"/>
                </a:cubicBezTo>
                <a:cubicBezTo>
                  <a:pt x="1212535" y="758178"/>
                  <a:pt x="468999" y="521872"/>
                  <a:pt x="679002" y="383003"/>
                </a:cubicBezTo>
                <a:cubicBezTo>
                  <a:pt x="889005" y="244134"/>
                  <a:pt x="759048" y="84637"/>
                  <a:pt x="894644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B1692A57-5F5B-4195-896C-A2A16AAE30E7}"/>
              </a:ext>
            </a:extLst>
          </p:cNvPr>
          <p:cNvSpPr/>
          <p:nvPr/>
        </p:nvSpPr>
        <p:spPr>
          <a:xfrm rot="401427" flipH="1">
            <a:off x="4932610" y="219760"/>
            <a:ext cx="843733" cy="650113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832351 w 1266519"/>
              <a:gd name="connsiteY4" fmla="*/ 4211211 h 6455093"/>
              <a:gd name="connsiteX5" fmla="*/ 290259 w 1266519"/>
              <a:gd name="connsiteY5" fmla="*/ 3613536 h 6455093"/>
              <a:gd name="connsiteX6" fmla="*/ 1078336 w 1266519"/>
              <a:gd name="connsiteY6" fmla="*/ 2850108 h 6455093"/>
              <a:gd name="connsiteX7" fmla="*/ 305206 w 1266519"/>
              <a:gd name="connsiteY7" fmla="*/ 2022319 h 6455093"/>
              <a:gd name="connsiteX8" fmla="*/ 849693 w 1266519"/>
              <a:gd name="connsiteY8" fmla="*/ 1412784 h 6455093"/>
              <a:gd name="connsiteX9" fmla="*/ 932381 w 1266519"/>
              <a:gd name="connsiteY9" fmla="*/ 1102012 h 6455093"/>
              <a:gd name="connsiteX10" fmla="*/ 11298 w 1266519"/>
              <a:gd name="connsiteY10" fmla="*/ 717457 h 6455093"/>
              <a:gd name="connsiteX11" fmla="*/ 379472 w 1266519"/>
              <a:gd name="connsiteY11" fmla="*/ 321514 h 6455093"/>
              <a:gd name="connsiteX12" fmla="*/ 1266519 w 1266519"/>
              <a:gd name="connsiteY12" fmla="*/ 0 h 6455093"/>
              <a:gd name="connsiteX0" fmla="*/ 848024 w 1744139"/>
              <a:gd name="connsiteY0" fmla="*/ 6455093 h 6455093"/>
              <a:gd name="connsiteX1" fmla="*/ 829986 w 1744139"/>
              <a:gd name="connsiteY1" fmla="*/ 5741516 h 6455093"/>
              <a:gd name="connsiteX2" fmla="*/ 614013 w 1744139"/>
              <a:gd name="connsiteY2" fmla="*/ 4983291 h 6455093"/>
              <a:gd name="connsiteX3" fmla="*/ 206698 w 1744139"/>
              <a:gd name="connsiteY3" fmla="*/ 4325134 h 6455093"/>
              <a:gd name="connsiteX4" fmla="*/ 832351 w 1744139"/>
              <a:gd name="connsiteY4" fmla="*/ 4211211 h 6455093"/>
              <a:gd name="connsiteX5" fmla="*/ 1741598 w 1744139"/>
              <a:gd name="connsiteY5" fmla="*/ 3637261 h 6455093"/>
              <a:gd name="connsiteX6" fmla="*/ 1078336 w 1744139"/>
              <a:gd name="connsiteY6" fmla="*/ 2850108 h 6455093"/>
              <a:gd name="connsiteX7" fmla="*/ 305206 w 1744139"/>
              <a:gd name="connsiteY7" fmla="*/ 2022319 h 6455093"/>
              <a:gd name="connsiteX8" fmla="*/ 849693 w 1744139"/>
              <a:gd name="connsiteY8" fmla="*/ 1412784 h 6455093"/>
              <a:gd name="connsiteX9" fmla="*/ 932381 w 1744139"/>
              <a:gd name="connsiteY9" fmla="*/ 1102012 h 6455093"/>
              <a:gd name="connsiteX10" fmla="*/ 11298 w 1744139"/>
              <a:gd name="connsiteY10" fmla="*/ 717457 h 6455093"/>
              <a:gd name="connsiteX11" fmla="*/ 379472 w 1744139"/>
              <a:gd name="connsiteY11" fmla="*/ 321514 h 6455093"/>
              <a:gd name="connsiteX12" fmla="*/ 1266519 w 1744139"/>
              <a:gd name="connsiteY12" fmla="*/ 0 h 6455093"/>
              <a:gd name="connsiteX0" fmla="*/ 848024 w 1877976"/>
              <a:gd name="connsiteY0" fmla="*/ 6455093 h 6455093"/>
              <a:gd name="connsiteX1" fmla="*/ 829986 w 1877976"/>
              <a:gd name="connsiteY1" fmla="*/ 5741516 h 6455093"/>
              <a:gd name="connsiteX2" fmla="*/ 614013 w 1877976"/>
              <a:gd name="connsiteY2" fmla="*/ 4983291 h 6455093"/>
              <a:gd name="connsiteX3" fmla="*/ 206698 w 1877976"/>
              <a:gd name="connsiteY3" fmla="*/ 4325134 h 6455093"/>
              <a:gd name="connsiteX4" fmla="*/ 832351 w 1877976"/>
              <a:gd name="connsiteY4" fmla="*/ 4211211 h 6455093"/>
              <a:gd name="connsiteX5" fmla="*/ 1741598 w 1877976"/>
              <a:gd name="connsiteY5" fmla="*/ 3637261 h 6455093"/>
              <a:gd name="connsiteX6" fmla="*/ 1078336 w 1877976"/>
              <a:gd name="connsiteY6" fmla="*/ 2850108 h 6455093"/>
              <a:gd name="connsiteX7" fmla="*/ 1876680 w 1877976"/>
              <a:gd name="connsiteY7" fmla="*/ 1982783 h 6455093"/>
              <a:gd name="connsiteX8" fmla="*/ 849693 w 1877976"/>
              <a:gd name="connsiteY8" fmla="*/ 1412784 h 6455093"/>
              <a:gd name="connsiteX9" fmla="*/ 932381 w 1877976"/>
              <a:gd name="connsiteY9" fmla="*/ 1102012 h 6455093"/>
              <a:gd name="connsiteX10" fmla="*/ 11298 w 1877976"/>
              <a:gd name="connsiteY10" fmla="*/ 717457 h 6455093"/>
              <a:gd name="connsiteX11" fmla="*/ 379472 w 1877976"/>
              <a:gd name="connsiteY11" fmla="*/ 321514 h 6455093"/>
              <a:gd name="connsiteX12" fmla="*/ 1266519 w 1877976"/>
              <a:gd name="connsiteY12" fmla="*/ 0 h 6455093"/>
              <a:gd name="connsiteX0" fmla="*/ 848024 w 1922702"/>
              <a:gd name="connsiteY0" fmla="*/ 6455093 h 6455093"/>
              <a:gd name="connsiteX1" fmla="*/ 829986 w 1922702"/>
              <a:gd name="connsiteY1" fmla="*/ 5741516 h 6455093"/>
              <a:gd name="connsiteX2" fmla="*/ 614013 w 1922702"/>
              <a:gd name="connsiteY2" fmla="*/ 4983291 h 6455093"/>
              <a:gd name="connsiteX3" fmla="*/ 206698 w 1922702"/>
              <a:gd name="connsiteY3" fmla="*/ 4325134 h 6455093"/>
              <a:gd name="connsiteX4" fmla="*/ 832351 w 1922702"/>
              <a:gd name="connsiteY4" fmla="*/ 4211211 h 6455093"/>
              <a:gd name="connsiteX5" fmla="*/ 1741598 w 1922702"/>
              <a:gd name="connsiteY5" fmla="*/ 3637261 h 6455093"/>
              <a:gd name="connsiteX6" fmla="*/ 1744318 w 1922702"/>
              <a:gd name="connsiteY6" fmla="*/ 2704641 h 6455093"/>
              <a:gd name="connsiteX7" fmla="*/ 1876680 w 1922702"/>
              <a:gd name="connsiteY7" fmla="*/ 1982783 h 6455093"/>
              <a:gd name="connsiteX8" fmla="*/ 849693 w 1922702"/>
              <a:gd name="connsiteY8" fmla="*/ 1412784 h 6455093"/>
              <a:gd name="connsiteX9" fmla="*/ 932381 w 1922702"/>
              <a:gd name="connsiteY9" fmla="*/ 1102012 h 6455093"/>
              <a:gd name="connsiteX10" fmla="*/ 11298 w 1922702"/>
              <a:gd name="connsiteY10" fmla="*/ 717457 h 6455093"/>
              <a:gd name="connsiteX11" fmla="*/ 379472 w 1922702"/>
              <a:gd name="connsiteY11" fmla="*/ 321514 h 6455093"/>
              <a:gd name="connsiteX12" fmla="*/ 1266519 w 1922702"/>
              <a:gd name="connsiteY12" fmla="*/ 0 h 6455093"/>
              <a:gd name="connsiteX0" fmla="*/ 837662 w 1912342"/>
              <a:gd name="connsiteY0" fmla="*/ 6455093 h 6455093"/>
              <a:gd name="connsiteX1" fmla="*/ 819624 w 1912342"/>
              <a:gd name="connsiteY1" fmla="*/ 5741516 h 6455093"/>
              <a:gd name="connsiteX2" fmla="*/ 603651 w 1912342"/>
              <a:gd name="connsiteY2" fmla="*/ 4983291 h 6455093"/>
              <a:gd name="connsiteX3" fmla="*/ 196336 w 1912342"/>
              <a:gd name="connsiteY3" fmla="*/ 4325134 h 6455093"/>
              <a:gd name="connsiteX4" fmla="*/ 821989 w 1912342"/>
              <a:gd name="connsiteY4" fmla="*/ 4211211 h 6455093"/>
              <a:gd name="connsiteX5" fmla="*/ 1731236 w 1912342"/>
              <a:gd name="connsiteY5" fmla="*/ 3637261 h 6455093"/>
              <a:gd name="connsiteX6" fmla="*/ 1733956 w 1912342"/>
              <a:gd name="connsiteY6" fmla="*/ 2704641 h 6455093"/>
              <a:gd name="connsiteX7" fmla="*/ 1866318 w 1912342"/>
              <a:gd name="connsiteY7" fmla="*/ 1982783 h 6455093"/>
              <a:gd name="connsiteX8" fmla="*/ 839331 w 1912342"/>
              <a:gd name="connsiteY8" fmla="*/ 1412784 h 6455093"/>
              <a:gd name="connsiteX9" fmla="*/ 922019 w 1912342"/>
              <a:gd name="connsiteY9" fmla="*/ 1102012 h 6455093"/>
              <a:gd name="connsiteX10" fmla="*/ 936 w 1912342"/>
              <a:gd name="connsiteY10" fmla="*/ 717457 h 6455093"/>
              <a:gd name="connsiteX11" fmla="*/ 1115771 w 1912342"/>
              <a:gd name="connsiteY11" fmla="*/ 506011 h 6455093"/>
              <a:gd name="connsiteX12" fmla="*/ 1256157 w 1912342"/>
              <a:gd name="connsiteY12" fmla="*/ 0 h 6455093"/>
              <a:gd name="connsiteX0" fmla="*/ 644039 w 1718717"/>
              <a:gd name="connsiteY0" fmla="*/ 6455093 h 6455093"/>
              <a:gd name="connsiteX1" fmla="*/ 626001 w 1718717"/>
              <a:gd name="connsiteY1" fmla="*/ 5741516 h 6455093"/>
              <a:gd name="connsiteX2" fmla="*/ 410028 w 1718717"/>
              <a:gd name="connsiteY2" fmla="*/ 4983291 h 6455093"/>
              <a:gd name="connsiteX3" fmla="*/ 2713 w 1718717"/>
              <a:gd name="connsiteY3" fmla="*/ 4325134 h 6455093"/>
              <a:gd name="connsiteX4" fmla="*/ 628366 w 1718717"/>
              <a:gd name="connsiteY4" fmla="*/ 4211211 h 6455093"/>
              <a:gd name="connsiteX5" fmla="*/ 1537613 w 1718717"/>
              <a:gd name="connsiteY5" fmla="*/ 3637261 h 6455093"/>
              <a:gd name="connsiteX6" fmla="*/ 1540333 w 1718717"/>
              <a:gd name="connsiteY6" fmla="*/ 2704641 h 6455093"/>
              <a:gd name="connsiteX7" fmla="*/ 1672695 w 1718717"/>
              <a:gd name="connsiteY7" fmla="*/ 1982783 h 6455093"/>
              <a:gd name="connsiteX8" fmla="*/ 645708 w 1718717"/>
              <a:gd name="connsiteY8" fmla="*/ 1412784 h 6455093"/>
              <a:gd name="connsiteX9" fmla="*/ 728396 w 1718717"/>
              <a:gd name="connsiteY9" fmla="*/ 1102012 h 6455093"/>
              <a:gd name="connsiteX10" fmla="*/ 1480846 w 1718717"/>
              <a:gd name="connsiteY10" fmla="*/ 991561 h 6455093"/>
              <a:gd name="connsiteX11" fmla="*/ 922148 w 1718717"/>
              <a:gd name="connsiteY11" fmla="*/ 506011 h 6455093"/>
              <a:gd name="connsiteX12" fmla="*/ 1062534 w 1718717"/>
              <a:gd name="connsiteY12" fmla="*/ 0 h 6455093"/>
              <a:gd name="connsiteX0" fmla="*/ 644039 w 1718719"/>
              <a:gd name="connsiteY0" fmla="*/ 6455093 h 6455093"/>
              <a:gd name="connsiteX1" fmla="*/ 626001 w 1718719"/>
              <a:gd name="connsiteY1" fmla="*/ 5741516 h 6455093"/>
              <a:gd name="connsiteX2" fmla="*/ 410028 w 1718719"/>
              <a:gd name="connsiteY2" fmla="*/ 4983291 h 6455093"/>
              <a:gd name="connsiteX3" fmla="*/ 2713 w 1718719"/>
              <a:gd name="connsiteY3" fmla="*/ 4325134 h 6455093"/>
              <a:gd name="connsiteX4" fmla="*/ 628366 w 1718719"/>
              <a:gd name="connsiteY4" fmla="*/ 4211211 h 6455093"/>
              <a:gd name="connsiteX5" fmla="*/ 1537613 w 1718719"/>
              <a:gd name="connsiteY5" fmla="*/ 3637261 h 6455093"/>
              <a:gd name="connsiteX6" fmla="*/ 1540333 w 1718719"/>
              <a:gd name="connsiteY6" fmla="*/ 2704641 h 6455093"/>
              <a:gd name="connsiteX7" fmla="*/ 1672695 w 1718719"/>
              <a:gd name="connsiteY7" fmla="*/ 1982783 h 6455093"/>
              <a:gd name="connsiteX8" fmla="*/ 645708 w 1718719"/>
              <a:gd name="connsiteY8" fmla="*/ 1412784 h 6455093"/>
              <a:gd name="connsiteX9" fmla="*/ 1529036 w 1718719"/>
              <a:gd name="connsiteY9" fmla="*/ 1280892 h 6455093"/>
              <a:gd name="connsiteX10" fmla="*/ 1480846 w 1718719"/>
              <a:gd name="connsiteY10" fmla="*/ 991561 h 6455093"/>
              <a:gd name="connsiteX11" fmla="*/ 922148 w 1718719"/>
              <a:gd name="connsiteY11" fmla="*/ 506011 h 6455093"/>
              <a:gd name="connsiteX12" fmla="*/ 1062534 w 1718719"/>
              <a:gd name="connsiteY12" fmla="*/ 0 h 6455093"/>
              <a:gd name="connsiteX0" fmla="*/ 644039 w 1672958"/>
              <a:gd name="connsiteY0" fmla="*/ 6455093 h 6455093"/>
              <a:gd name="connsiteX1" fmla="*/ 626001 w 1672958"/>
              <a:gd name="connsiteY1" fmla="*/ 5741516 h 6455093"/>
              <a:gd name="connsiteX2" fmla="*/ 410028 w 1672958"/>
              <a:gd name="connsiteY2" fmla="*/ 4983291 h 6455093"/>
              <a:gd name="connsiteX3" fmla="*/ 2713 w 1672958"/>
              <a:gd name="connsiteY3" fmla="*/ 4325134 h 6455093"/>
              <a:gd name="connsiteX4" fmla="*/ 628366 w 1672958"/>
              <a:gd name="connsiteY4" fmla="*/ 4211211 h 6455093"/>
              <a:gd name="connsiteX5" fmla="*/ 1537613 w 1672958"/>
              <a:gd name="connsiteY5" fmla="*/ 3637261 h 6455093"/>
              <a:gd name="connsiteX6" fmla="*/ 1540333 w 1672958"/>
              <a:gd name="connsiteY6" fmla="*/ 2704641 h 6455093"/>
              <a:gd name="connsiteX7" fmla="*/ 1672695 w 1672958"/>
              <a:gd name="connsiteY7" fmla="*/ 1982783 h 6455093"/>
              <a:gd name="connsiteX8" fmla="*/ 1501291 w 1672958"/>
              <a:gd name="connsiteY8" fmla="*/ 1506991 h 6455093"/>
              <a:gd name="connsiteX9" fmla="*/ 1529036 w 1672958"/>
              <a:gd name="connsiteY9" fmla="*/ 1280892 h 6455093"/>
              <a:gd name="connsiteX10" fmla="*/ 1480846 w 1672958"/>
              <a:gd name="connsiteY10" fmla="*/ 991561 h 6455093"/>
              <a:gd name="connsiteX11" fmla="*/ 922148 w 1672958"/>
              <a:gd name="connsiteY11" fmla="*/ 506011 h 6455093"/>
              <a:gd name="connsiteX12" fmla="*/ 1062534 w 1672958"/>
              <a:gd name="connsiteY12" fmla="*/ 0 h 64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2958" h="6455093">
                <a:moveTo>
                  <a:pt x="644039" y="6455093"/>
                </a:moveTo>
                <a:cubicBezTo>
                  <a:pt x="-15553" y="6010198"/>
                  <a:pt x="792559" y="6000540"/>
                  <a:pt x="626001" y="5741516"/>
                </a:cubicBezTo>
                <a:cubicBezTo>
                  <a:pt x="459443" y="5482492"/>
                  <a:pt x="513909" y="5219354"/>
                  <a:pt x="410028" y="4983291"/>
                </a:cubicBezTo>
                <a:cubicBezTo>
                  <a:pt x="306147" y="4747228"/>
                  <a:pt x="-33677" y="4453814"/>
                  <a:pt x="2713" y="4325134"/>
                </a:cubicBezTo>
                <a:cubicBezTo>
                  <a:pt x="39103" y="4196454"/>
                  <a:pt x="614439" y="4329811"/>
                  <a:pt x="628366" y="4211211"/>
                </a:cubicBezTo>
                <a:cubicBezTo>
                  <a:pt x="642293" y="4092611"/>
                  <a:pt x="1385619" y="3888356"/>
                  <a:pt x="1537613" y="3637261"/>
                </a:cubicBezTo>
                <a:cubicBezTo>
                  <a:pt x="1689607" y="3386166"/>
                  <a:pt x="1517819" y="2980387"/>
                  <a:pt x="1540333" y="2704641"/>
                </a:cubicBezTo>
                <a:cubicBezTo>
                  <a:pt x="1562847" y="2428895"/>
                  <a:pt x="1679202" y="2182391"/>
                  <a:pt x="1672695" y="1982783"/>
                </a:cubicBezTo>
                <a:cubicBezTo>
                  <a:pt x="1666188" y="1783175"/>
                  <a:pt x="1525234" y="1623973"/>
                  <a:pt x="1501291" y="1506991"/>
                </a:cubicBezTo>
                <a:cubicBezTo>
                  <a:pt x="1477348" y="1390009"/>
                  <a:pt x="1532443" y="1366797"/>
                  <a:pt x="1529036" y="1280892"/>
                </a:cubicBezTo>
                <a:cubicBezTo>
                  <a:pt x="1525629" y="1194987"/>
                  <a:pt x="1581994" y="1120708"/>
                  <a:pt x="1480846" y="991561"/>
                </a:cubicBezTo>
                <a:cubicBezTo>
                  <a:pt x="1379698" y="862414"/>
                  <a:pt x="712945" y="625587"/>
                  <a:pt x="922148" y="506011"/>
                </a:cubicBezTo>
                <a:cubicBezTo>
                  <a:pt x="1131351" y="386435"/>
                  <a:pt x="942358" y="66131"/>
                  <a:pt x="1062534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46AD830-CDB7-477F-8F0B-FB66CD8CC910}"/>
              </a:ext>
            </a:extLst>
          </p:cNvPr>
          <p:cNvSpPr/>
          <p:nvPr/>
        </p:nvSpPr>
        <p:spPr>
          <a:xfrm>
            <a:off x="6122690" y="530000"/>
            <a:ext cx="760549" cy="5974917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6579" h="6499447">
                <a:moveTo>
                  <a:pt x="5165" y="6499447"/>
                </a:moveTo>
                <a:cubicBezTo>
                  <a:pt x="-69016" y="6366941"/>
                  <a:pt x="683169" y="5849222"/>
                  <a:pt x="516611" y="5590198"/>
                </a:cubicBezTo>
                <a:cubicBezTo>
                  <a:pt x="350053" y="5331174"/>
                  <a:pt x="15786" y="5120699"/>
                  <a:pt x="34133" y="4938649"/>
                </a:cubicBezTo>
                <a:cubicBezTo>
                  <a:pt x="52480" y="4756599"/>
                  <a:pt x="438751" y="4605894"/>
                  <a:pt x="626695" y="4497900"/>
                </a:cubicBezTo>
                <a:cubicBezTo>
                  <a:pt x="814639" y="4389906"/>
                  <a:pt x="1109585" y="4441865"/>
                  <a:pt x="1161795" y="4290682"/>
                </a:cubicBezTo>
                <a:cubicBezTo>
                  <a:pt x="1214005" y="4139499"/>
                  <a:pt x="870160" y="3850185"/>
                  <a:pt x="939955" y="3590802"/>
                </a:cubicBezTo>
                <a:cubicBezTo>
                  <a:pt x="1009750" y="3331419"/>
                  <a:pt x="1578405" y="2925578"/>
                  <a:pt x="1580566" y="2734384"/>
                </a:cubicBezTo>
                <a:cubicBezTo>
                  <a:pt x="1582727" y="2543190"/>
                  <a:pt x="1024750" y="2539374"/>
                  <a:pt x="952919" y="2443640"/>
                </a:cubicBezTo>
                <a:cubicBezTo>
                  <a:pt x="881088" y="2347906"/>
                  <a:pt x="1113527" y="2271409"/>
                  <a:pt x="1149583" y="2159978"/>
                </a:cubicBezTo>
                <a:cubicBezTo>
                  <a:pt x="1185639" y="2048547"/>
                  <a:pt x="1956805" y="2065825"/>
                  <a:pt x="2091757" y="1945447"/>
                </a:cubicBezTo>
                <a:cubicBezTo>
                  <a:pt x="2226709" y="1825069"/>
                  <a:pt x="1923902" y="1576453"/>
                  <a:pt x="1959297" y="1437708"/>
                </a:cubicBezTo>
                <a:cubicBezTo>
                  <a:pt x="1994692" y="1298963"/>
                  <a:pt x="2338843" y="1268602"/>
                  <a:pt x="2304124" y="1112978"/>
                </a:cubicBezTo>
                <a:cubicBezTo>
                  <a:pt x="2269405" y="957354"/>
                  <a:pt x="1540979" y="642830"/>
                  <a:pt x="1750982" y="503961"/>
                </a:cubicBezTo>
                <a:cubicBezTo>
                  <a:pt x="1960985" y="365092"/>
                  <a:pt x="1469937" y="84637"/>
                  <a:pt x="160553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2C006E92-2616-49DF-B9C1-F26294069FB7}"/>
              </a:ext>
            </a:extLst>
          </p:cNvPr>
          <p:cNvSpPr/>
          <p:nvPr/>
        </p:nvSpPr>
        <p:spPr>
          <a:xfrm flipH="1">
            <a:off x="7168372" y="453160"/>
            <a:ext cx="488622" cy="615554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3464" h="6579141">
                <a:moveTo>
                  <a:pt x="236846" y="6579141"/>
                </a:moveTo>
                <a:cubicBezTo>
                  <a:pt x="162665" y="6446635"/>
                  <a:pt x="221971" y="5968370"/>
                  <a:pt x="55413" y="5709346"/>
                </a:cubicBezTo>
                <a:cubicBezTo>
                  <a:pt x="-111145" y="5450322"/>
                  <a:pt x="138876" y="5254840"/>
                  <a:pt x="265814" y="5018343"/>
                </a:cubicBezTo>
                <a:cubicBezTo>
                  <a:pt x="392752" y="4781846"/>
                  <a:pt x="804969" y="4553727"/>
                  <a:pt x="817041" y="4290361"/>
                </a:cubicBezTo>
                <a:cubicBezTo>
                  <a:pt x="829113" y="4026995"/>
                  <a:pt x="260224" y="3712524"/>
                  <a:pt x="338248" y="3438147"/>
                </a:cubicBezTo>
                <a:cubicBezTo>
                  <a:pt x="416272" y="3163770"/>
                  <a:pt x="1030247" y="2904328"/>
                  <a:pt x="1285187" y="2644100"/>
                </a:cubicBezTo>
                <a:cubicBezTo>
                  <a:pt x="1540127" y="2383872"/>
                  <a:pt x="1789311" y="2081996"/>
                  <a:pt x="1867886" y="1876777"/>
                </a:cubicBezTo>
                <a:cubicBezTo>
                  <a:pt x="1946461" y="1671558"/>
                  <a:pt x="1799654" y="1552414"/>
                  <a:pt x="1756638" y="1412783"/>
                </a:cubicBezTo>
                <a:cubicBezTo>
                  <a:pt x="1713622" y="1273152"/>
                  <a:pt x="1651270" y="1186585"/>
                  <a:pt x="1609789" y="1038990"/>
                </a:cubicBezTo>
                <a:cubicBezTo>
                  <a:pt x="1568308" y="891395"/>
                  <a:pt x="1297746" y="666084"/>
                  <a:pt x="1507749" y="527215"/>
                </a:cubicBezTo>
                <a:cubicBezTo>
                  <a:pt x="1717752" y="388346"/>
                  <a:pt x="2037868" y="84637"/>
                  <a:pt x="2173464" y="0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837DA2A6-FD45-4605-87EF-6B59EAD9B276}"/>
              </a:ext>
            </a:extLst>
          </p:cNvPr>
          <p:cNvSpPr/>
          <p:nvPr/>
        </p:nvSpPr>
        <p:spPr>
          <a:xfrm flipH="1">
            <a:off x="7444008" y="770026"/>
            <a:ext cx="583482" cy="569806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2461502"/>
              <a:gd name="connsiteY0" fmla="*/ 6455093 h 6455093"/>
              <a:gd name="connsiteX1" fmla="*/ 829986 w 2461502"/>
              <a:gd name="connsiteY1" fmla="*/ 5741516 h 6455093"/>
              <a:gd name="connsiteX2" fmla="*/ 614013 w 2461502"/>
              <a:gd name="connsiteY2" fmla="*/ 4983291 h 6455093"/>
              <a:gd name="connsiteX3" fmla="*/ 206698 w 2461502"/>
              <a:gd name="connsiteY3" fmla="*/ 4325134 h 6455093"/>
              <a:gd name="connsiteX4" fmla="*/ 290259 w 2461502"/>
              <a:gd name="connsiteY4" fmla="*/ 3613536 h 6455093"/>
              <a:gd name="connsiteX5" fmla="*/ 1078336 w 2461502"/>
              <a:gd name="connsiteY5" fmla="*/ 2850108 h 6455093"/>
              <a:gd name="connsiteX6" fmla="*/ 305206 w 2461502"/>
              <a:gd name="connsiteY6" fmla="*/ 2022319 h 6455093"/>
              <a:gd name="connsiteX7" fmla="*/ 849693 w 2461502"/>
              <a:gd name="connsiteY7" fmla="*/ 1412784 h 6455093"/>
              <a:gd name="connsiteX8" fmla="*/ 932381 w 2461502"/>
              <a:gd name="connsiteY8" fmla="*/ 1102012 h 6455093"/>
              <a:gd name="connsiteX9" fmla="*/ 11298 w 2461502"/>
              <a:gd name="connsiteY9" fmla="*/ 717457 h 6455093"/>
              <a:gd name="connsiteX10" fmla="*/ 379472 w 2461502"/>
              <a:gd name="connsiteY10" fmla="*/ 321514 h 6455093"/>
              <a:gd name="connsiteX11" fmla="*/ 2461502 w 2461502"/>
              <a:gd name="connsiteY11" fmla="*/ 0 h 6455093"/>
              <a:gd name="connsiteX0" fmla="*/ 839772 w 2453250"/>
              <a:gd name="connsiteY0" fmla="*/ 6455093 h 6455093"/>
              <a:gd name="connsiteX1" fmla="*/ 821734 w 2453250"/>
              <a:gd name="connsiteY1" fmla="*/ 5741516 h 6455093"/>
              <a:gd name="connsiteX2" fmla="*/ 605761 w 2453250"/>
              <a:gd name="connsiteY2" fmla="*/ 4983291 h 6455093"/>
              <a:gd name="connsiteX3" fmla="*/ 198446 w 2453250"/>
              <a:gd name="connsiteY3" fmla="*/ 4325134 h 6455093"/>
              <a:gd name="connsiteX4" fmla="*/ 282007 w 2453250"/>
              <a:gd name="connsiteY4" fmla="*/ 3613536 h 6455093"/>
              <a:gd name="connsiteX5" fmla="*/ 1070084 w 2453250"/>
              <a:gd name="connsiteY5" fmla="*/ 2850108 h 6455093"/>
              <a:gd name="connsiteX6" fmla="*/ 296954 w 2453250"/>
              <a:gd name="connsiteY6" fmla="*/ 2022319 h 6455093"/>
              <a:gd name="connsiteX7" fmla="*/ 841441 w 2453250"/>
              <a:gd name="connsiteY7" fmla="*/ 1412784 h 6455093"/>
              <a:gd name="connsiteX8" fmla="*/ 924129 w 2453250"/>
              <a:gd name="connsiteY8" fmla="*/ 1102012 h 6455093"/>
              <a:gd name="connsiteX9" fmla="*/ 3046 w 2453250"/>
              <a:gd name="connsiteY9" fmla="*/ 717457 h 6455093"/>
              <a:gd name="connsiteX10" fmla="*/ 1126668 w 2453250"/>
              <a:gd name="connsiteY10" fmla="*/ 282657 h 6455093"/>
              <a:gd name="connsiteX11" fmla="*/ 2453250 w 2453250"/>
              <a:gd name="connsiteY11" fmla="*/ 0 h 6455093"/>
              <a:gd name="connsiteX0" fmla="*/ 677063 w 2290541"/>
              <a:gd name="connsiteY0" fmla="*/ 6455093 h 6455093"/>
              <a:gd name="connsiteX1" fmla="*/ 659025 w 2290541"/>
              <a:gd name="connsiteY1" fmla="*/ 5741516 h 6455093"/>
              <a:gd name="connsiteX2" fmla="*/ 443052 w 2290541"/>
              <a:gd name="connsiteY2" fmla="*/ 4983291 h 6455093"/>
              <a:gd name="connsiteX3" fmla="*/ 35737 w 2290541"/>
              <a:gd name="connsiteY3" fmla="*/ 4325134 h 6455093"/>
              <a:gd name="connsiteX4" fmla="*/ 119298 w 2290541"/>
              <a:gd name="connsiteY4" fmla="*/ 3613536 h 6455093"/>
              <a:gd name="connsiteX5" fmla="*/ 907375 w 2290541"/>
              <a:gd name="connsiteY5" fmla="*/ 2850108 h 6455093"/>
              <a:gd name="connsiteX6" fmla="*/ 134245 w 2290541"/>
              <a:gd name="connsiteY6" fmla="*/ 2022319 h 6455093"/>
              <a:gd name="connsiteX7" fmla="*/ 678732 w 2290541"/>
              <a:gd name="connsiteY7" fmla="*/ 1412784 h 6455093"/>
              <a:gd name="connsiteX8" fmla="*/ 761420 w 2290541"/>
              <a:gd name="connsiteY8" fmla="*/ 1102012 h 6455093"/>
              <a:gd name="connsiteX9" fmla="*/ 1461120 w 2290541"/>
              <a:gd name="connsiteY9" fmla="*/ 593114 h 6455093"/>
              <a:gd name="connsiteX10" fmla="*/ 963959 w 2290541"/>
              <a:gd name="connsiteY10" fmla="*/ 282657 h 6455093"/>
              <a:gd name="connsiteX11" fmla="*/ 2290541 w 2290541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34243 w 2290539"/>
              <a:gd name="connsiteY6" fmla="*/ 2022319 h 6455093"/>
              <a:gd name="connsiteX7" fmla="*/ 1351766 w 2290539"/>
              <a:gd name="connsiteY7" fmla="*/ 1614843 h 6455093"/>
              <a:gd name="connsiteX8" fmla="*/ 761418 w 2290539"/>
              <a:gd name="connsiteY8" fmla="*/ 11020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34243 w 2290539"/>
              <a:gd name="connsiteY6" fmla="*/ 2022319 h 6455093"/>
              <a:gd name="connsiteX7" fmla="*/ 1351766 w 2290539"/>
              <a:gd name="connsiteY7" fmla="*/ 1614843 h 6455093"/>
              <a:gd name="connsiteX8" fmla="*/ 953714 w 2290539"/>
              <a:gd name="connsiteY8" fmla="*/ 11564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233077 w 2290539"/>
              <a:gd name="connsiteY6" fmla="*/ 2387579 h 6455093"/>
              <a:gd name="connsiteX7" fmla="*/ 1351766 w 2290539"/>
              <a:gd name="connsiteY7" fmla="*/ 1614843 h 6455093"/>
              <a:gd name="connsiteX8" fmla="*/ 953714 w 2290539"/>
              <a:gd name="connsiteY8" fmla="*/ 11564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48979 w 2262457"/>
              <a:gd name="connsiteY0" fmla="*/ 6455093 h 6455093"/>
              <a:gd name="connsiteX1" fmla="*/ 630941 w 2262457"/>
              <a:gd name="connsiteY1" fmla="*/ 5741516 h 6455093"/>
              <a:gd name="connsiteX2" fmla="*/ 414968 w 2262457"/>
              <a:gd name="connsiteY2" fmla="*/ 4983291 h 6455093"/>
              <a:gd name="connsiteX3" fmla="*/ 7653 w 2262457"/>
              <a:gd name="connsiteY3" fmla="*/ 4325134 h 6455093"/>
              <a:gd name="connsiteX4" fmla="*/ 805456 w 2262457"/>
              <a:gd name="connsiteY4" fmla="*/ 3768965 h 6455093"/>
              <a:gd name="connsiteX5" fmla="*/ 879291 w 2262457"/>
              <a:gd name="connsiteY5" fmla="*/ 2850108 h 6455093"/>
              <a:gd name="connsiteX6" fmla="*/ 1204995 w 2262457"/>
              <a:gd name="connsiteY6" fmla="*/ 2387579 h 6455093"/>
              <a:gd name="connsiteX7" fmla="*/ 1323684 w 2262457"/>
              <a:gd name="connsiteY7" fmla="*/ 1614843 h 6455093"/>
              <a:gd name="connsiteX8" fmla="*/ 925632 w 2262457"/>
              <a:gd name="connsiteY8" fmla="*/ 1156412 h 6455093"/>
              <a:gd name="connsiteX9" fmla="*/ 1433036 w 2262457"/>
              <a:gd name="connsiteY9" fmla="*/ 593114 h 6455093"/>
              <a:gd name="connsiteX10" fmla="*/ 935875 w 2262457"/>
              <a:gd name="connsiteY10" fmla="*/ 282657 h 6455093"/>
              <a:gd name="connsiteX11" fmla="*/ 2262457 w 2262457"/>
              <a:gd name="connsiteY11" fmla="*/ 0 h 6455093"/>
              <a:gd name="connsiteX0" fmla="*/ 648977 w 2262455"/>
              <a:gd name="connsiteY0" fmla="*/ 6455093 h 6455093"/>
              <a:gd name="connsiteX1" fmla="*/ 630939 w 2262455"/>
              <a:gd name="connsiteY1" fmla="*/ 5741516 h 6455093"/>
              <a:gd name="connsiteX2" fmla="*/ 414966 w 2262455"/>
              <a:gd name="connsiteY2" fmla="*/ 4983291 h 6455093"/>
              <a:gd name="connsiteX3" fmla="*/ 7651 w 2262455"/>
              <a:gd name="connsiteY3" fmla="*/ 4325134 h 6455093"/>
              <a:gd name="connsiteX4" fmla="*/ 805454 w 2262455"/>
              <a:gd name="connsiteY4" fmla="*/ 3768965 h 6455093"/>
              <a:gd name="connsiteX5" fmla="*/ 560831 w 2262455"/>
              <a:gd name="connsiteY5" fmla="*/ 3334036 h 6455093"/>
              <a:gd name="connsiteX6" fmla="*/ 879289 w 2262455"/>
              <a:gd name="connsiteY6" fmla="*/ 2850108 h 6455093"/>
              <a:gd name="connsiteX7" fmla="*/ 1204993 w 2262455"/>
              <a:gd name="connsiteY7" fmla="*/ 2387579 h 6455093"/>
              <a:gd name="connsiteX8" fmla="*/ 1323682 w 2262455"/>
              <a:gd name="connsiteY8" fmla="*/ 1614843 h 6455093"/>
              <a:gd name="connsiteX9" fmla="*/ 925630 w 2262455"/>
              <a:gd name="connsiteY9" fmla="*/ 1156412 h 6455093"/>
              <a:gd name="connsiteX10" fmla="*/ 1433034 w 2262455"/>
              <a:gd name="connsiteY10" fmla="*/ 593114 h 6455093"/>
              <a:gd name="connsiteX11" fmla="*/ 935873 w 2262455"/>
              <a:gd name="connsiteY11" fmla="*/ 282657 h 6455093"/>
              <a:gd name="connsiteX12" fmla="*/ 2262455 w 2262455"/>
              <a:gd name="connsiteY12" fmla="*/ 0 h 6455093"/>
              <a:gd name="connsiteX0" fmla="*/ 474665 w 2088143"/>
              <a:gd name="connsiteY0" fmla="*/ 6455093 h 6455093"/>
              <a:gd name="connsiteX1" fmla="*/ 456627 w 2088143"/>
              <a:gd name="connsiteY1" fmla="*/ 5741516 h 6455093"/>
              <a:gd name="connsiteX2" fmla="*/ 240654 w 2088143"/>
              <a:gd name="connsiteY2" fmla="*/ 4983291 h 6455093"/>
              <a:gd name="connsiteX3" fmla="*/ 11899 w 2088143"/>
              <a:gd name="connsiteY3" fmla="*/ 4519421 h 6455093"/>
              <a:gd name="connsiteX4" fmla="*/ 631142 w 2088143"/>
              <a:gd name="connsiteY4" fmla="*/ 3768965 h 6455093"/>
              <a:gd name="connsiteX5" fmla="*/ 386519 w 2088143"/>
              <a:gd name="connsiteY5" fmla="*/ 3334036 h 6455093"/>
              <a:gd name="connsiteX6" fmla="*/ 704977 w 2088143"/>
              <a:gd name="connsiteY6" fmla="*/ 2850108 h 6455093"/>
              <a:gd name="connsiteX7" fmla="*/ 1030681 w 2088143"/>
              <a:gd name="connsiteY7" fmla="*/ 2387579 h 6455093"/>
              <a:gd name="connsiteX8" fmla="*/ 1149370 w 2088143"/>
              <a:gd name="connsiteY8" fmla="*/ 1614843 h 6455093"/>
              <a:gd name="connsiteX9" fmla="*/ 751318 w 2088143"/>
              <a:gd name="connsiteY9" fmla="*/ 1156412 h 6455093"/>
              <a:gd name="connsiteX10" fmla="*/ 1258722 w 2088143"/>
              <a:gd name="connsiteY10" fmla="*/ 593114 h 6455093"/>
              <a:gd name="connsiteX11" fmla="*/ 761561 w 2088143"/>
              <a:gd name="connsiteY11" fmla="*/ 282657 h 6455093"/>
              <a:gd name="connsiteX12" fmla="*/ 2088143 w 2088143"/>
              <a:gd name="connsiteY12" fmla="*/ 0 h 6455093"/>
              <a:gd name="connsiteX0" fmla="*/ 272762 w 1886240"/>
              <a:gd name="connsiteY0" fmla="*/ 6455093 h 6455093"/>
              <a:gd name="connsiteX1" fmla="*/ 254724 w 1886240"/>
              <a:gd name="connsiteY1" fmla="*/ 5741516 h 6455093"/>
              <a:gd name="connsiteX2" fmla="*/ 38751 w 1886240"/>
              <a:gd name="connsiteY2" fmla="*/ 4983291 h 6455093"/>
              <a:gd name="connsiteX3" fmla="*/ 950038 w 1886240"/>
              <a:gd name="connsiteY3" fmla="*/ 4674850 h 6455093"/>
              <a:gd name="connsiteX4" fmla="*/ 429239 w 1886240"/>
              <a:gd name="connsiteY4" fmla="*/ 3768965 h 6455093"/>
              <a:gd name="connsiteX5" fmla="*/ 184616 w 1886240"/>
              <a:gd name="connsiteY5" fmla="*/ 3334036 h 6455093"/>
              <a:gd name="connsiteX6" fmla="*/ 503074 w 1886240"/>
              <a:gd name="connsiteY6" fmla="*/ 2850108 h 6455093"/>
              <a:gd name="connsiteX7" fmla="*/ 828778 w 1886240"/>
              <a:gd name="connsiteY7" fmla="*/ 2387579 h 6455093"/>
              <a:gd name="connsiteX8" fmla="*/ 947467 w 1886240"/>
              <a:gd name="connsiteY8" fmla="*/ 1614843 h 6455093"/>
              <a:gd name="connsiteX9" fmla="*/ 549415 w 1886240"/>
              <a:gd name="connsiteY9" fmla="*/ 1156412 h 6455093"/>
              <a:gd name="connsiteX10" fmla="*/ 1056819 w 1886240"/>
              <a:gd name="connsiteY10" fmla="*/ 593114 h 6455093"/>
              <a:gd name="connsiteX11" fmla="*/ 559658 w 1886240"/>
              <a:gd name="connsiteY11" fmla="*/ 282657 h 6455093"/>
              <a:gd name="connsiteX12" fmla="*/ 1886240 w 1886240"/>
              <a:gd name="connsiteY12" fmla="*/ 0 h 6455093"/>
              <a:gd name="connsiteX0" fmla="*/ 272760 w 1886238"/>
              <a:gd name="connsiteY0" fmla="*/ 6455093 h 6455093"/>
              <a:gd name="connsiteX1" fmla="*/ 254722 w 1886238"/>
              <a:gd name="connsiteY1" fmla="*/ 5741516 h 6455093"/>
              <a:gd name="connsiteX2" fmla="*/ 38749 w 1886238"/>
              <a:gd name="connsiteY2" fmla="*/ 4983291 h 6455093"/>
              <a:gd name="connsiteX3" fmla="*/ 950036 w 1886238"/>
              <a:gd name="connsiteY3" fmla="*/ 4674850 h 6455093"/>
              <a:gd name="connsiteX4" fmla="*/ 555467 w 1886238"/>
              <a:gd name="connsiteY4" fmla="*/ 4204441 h 6455093"/>
              <a:gd name="connsiteX5" fmla="*/ 429237 w 1886238"/>
              <a:gd name="connsiteY5" fmla="*/ 3768965 h 6455093"/>
              <a:gd name="connsiteX6" fmla="*/ 184614 w 1886238"/>
              <a:gd name="connsiteY6" fmla="*/ 3334036 h 6455093"/>
              <a:gd name="connsiteX7" fmla="*/ 503072 w 1886238"/>
              <a:gd name="connsiteY7" fmla="*/ 2850108 h 6455093"/>
              <a:gd name="connsiteX8" fmla="*/ 828776 w 1886238"/>
              <a:gd name="connsiteY8" fmla="*/ 2387579 h 6455093"/>
              <a:gd name="connsiteX9" fmla="*/ 947465 w 1886238"/>
              <a:gd name="connsiteY9" fmla="*/ 1614843 h 6455093"/>
              <a:gd name="connsiteX10" fmla="*/ 549413 w 1886238"/>
              <a:gd name="connsiteY10" fmla="*/ 1156412 h 6455093"/>
              <a:gd name="connsiteX11" fmla="*/ 1056817 w 1886238"/>
              <a:gd name="connsiteY11" fmla="*/ 593114 h 6455093"/>
              <a:gd name="connsiteX12" fmla="*/ 559656 w 1886238"/>
              <a:gd name="connsiteY12" fmla="*/ 282657 h 6455093"/>
              <a:gd name="connsiteX13" fmla="*/ 1886238 w 1886238"/>
              <a:gd name="connsiteY13" fmla="*/ 0 h 6455093"/>
              <a:gd name="connsiteX0" fmla="*/ 2404043 w 2404043"/>
              <a:gd name="connsiteY0" fmla="*/ 6474054 h 6474054"/>
              <a:gd name="connsiteX1" fmla="*/ 301434 w 2404043"/>
              <a:gd name="connsiteY1" fmla="*/ 5741516 h 6474054"/>
              <a:gd name="connsiteX2" fmla="*/ 85461 w 2404043"/>
              <a:gd name="connsiteY2" fmla="*/ 4983291 h 6474054"/>
              <a:gd name="connsiteX3" fmla="*/ 996748 w 2404043"/>
              <a:gd name="connsiteY3" fmla="*/ 4674850 h 6474054"/>
              <a:gd name="connsiteX4" fmla="*/ 602179 w 2404043"/>
              <a:gd name="connsiteY4" fmla="*/ 4204441 h 6474054"/>
              <a:gd name="connsiteX5" fmla="*/ 475949 w 2404043"/>
              <a:gd name="connsiteY5" fmla="*/ 3768965 h 6474054"/>
              <a:gd name="connsiteX6" fmla="*/ 231326 w 2404043"/>
              <a:gd name="connsiteY6" fmla="*/ 3334036 h 6474054"/>
              <a:gd name="connsiteX7" fmla="*/ 549784 w 2404043"/>
              <a:gd name="connsiteY7" fmla="*/ 2850108 h 6474054"/>
              <a:gd name="connsiteX8" fmla="*/ 875488 w 2404043"/>
              <a:gd name="connsiteY8" fmla="*/ 2387579 h 6474054"/>
              <a:gd name="connsiteX9" fmla="*/ 994177 w 2404043"/>
              <a:gd name="connsiteY9" fmla="*/ 1614843 h 6474054"/>
              <a:gd name="connsiteX10" fmla="*/ 596125 w 2404043"/>
              <a:gd name="connsiteY10" fmla="*/ 1156412 h 6474054"/>
              <a:gd name="connsiteX11" fmla="*/ 1103529 w 2404043"/>
              <a:gd name="connsiteY11" fmla="*/ 593114 h 6474054"/>
              <a:gd name="connsiteX12" fmla="*/ 606368 w 2404043"/>
              <a:gd name="connsiteY12" fmla="*/ 282657 h 6474054"/>
              <a:gd name="connsiteX13" fmla="*/ 1932950 w 2404043"/>
              <a:gd name="connsiteY13" fmla="*/ 0 h 6474054"/>
              <a:gd name="connsiteX0" fmla="*/ 2391851 w 2391851"/>
              <a:gd name="connsiteY0" fmla="*/ 6474054 h 6474054"/>
              <a:gd name="connsiteX1" fmla="*/ 2136110 w 2391851"/>
              <a:gd name="connsiteY1" fmla="*/ 5730643 h 6474054"/>
              <a:gd name="connsiteX2" fmla="*/ 289242 w 2391851"/>
              <a:gd name="connsiteY2" fmla="*/ 5741516 h 6474054"/>
              <a:gd name="connsiteX3" fmla="*/ 73269 w 2391851"/>
              <a:gd name="connsiteY3" fmla="*/ 4983291 h 6474054"/>
              <a:gd name="connsiteX4" fmla="*/ 984556 w 2391851"/>
              <a:gd name="connsiteY4" fmla="*/ 4674850 h 6474054"/>
              <a:gd name="connsiteX5" fmla="*/ 589987 w 2391851"/>
              <a:gd name="connsiteY5" fmla="*/ 4204441 h 6474054"/>
              <a:gd name="connsiteX6" fmla="*/ 463757 w 2391851"/>
              <a:gd name="connsiteY6" fmla="*/ 3768965 h 6474054"/>
              <a:gd name="connsiteX7" fmla="*/ 219134 w 2391851"/>
              <a:gd name="connsiteY7" fmla="*/ 3334036 h 6474054"/>
              <a:gd name="connsiteX8" fmla="*/ 537592 w 2391851"/>
              <a:gd name="connsiteY8" fmla="*/ 2850108 h 6474054"/>
              <a:gd name="connsiteX9" fmla="*/ 863296 w 2391851"/>
              <a:gd name="connsiteY9" fmla="*/ 2387579 h 6474054"/>
              <a:gd name="connsiteX10" fmla="*/ 981985 w 2391851"/>
              <a:gd name="connsiteY10" fmla="*/ 1614843 h 6474054"/>
              <a:gd name="connsiteX11" fmla="*/ 583933 w 2391851"/>
              <a:gd name="connsiteY11" fmla="*/ 1156412 h 6474054"/>
              <a:gd name="connsiteX12" fmla="*/ 1091337 w 2391851"/>
              <a:gd name="connsiteY12" fmla="*/ 593114 h 6474054"/>
              <a:gd name="connsiteX13" fmla="*/ 594176 w 2391851"/>
              <a:gd name="connsiteY13" fmla="*/ 282657 h 6474054"/>
              <a:gd name="connsiteX14" fmla="*/ 1920758 w 2391851"/>
              <a:gd name="connsiteY14" fmla="*/ 0 h 6474054"/>
              <a:gd name="connsiteX0" fmla="*/ 2327022 w 2327022"/>
              <a:gd name="connsiteY0" fmla="*/ 6474054 h 6474054"/>
              <a:gd name="connsiteX1" fmla="*/ 2071281 w 2327022"/>
              <a:gd name="connsiteY1" fmla="*/ 5730643 h 6474054"/>
              <a:gd name="connsiteX2" fmla="*/ 559860 w 2327022"/>
              <a:gd name="connsiteY2" fmla="*/ 5542427 h 6474054"/>
              <a:gd name="connsiteX3" fmla="*/ 8440 w 2327022"/>
              <a:gd name="connsiteY3" fmla="*/ 4983291 h 6474054"/>
              <a:gd name="connsiteX4" fmla="*/ 919727 w 2327022"/>
              <a:gd name="connsiteY4" fmla="*/ 4674850 h 6474054"/>
              <a:gd name="connsiteX5" fmla="*/ 525158 w 2327022"/>
              <a:gd name="connsiteY5" fmla="*/ 4204441 h 6474054"/>
              <a:gd name="connsiteX6" fmla="*/ 398928 w 2327022"/>
              <a:gd name="connsiteY6" fmla="*/ 3768965 h 6474054"/>
              <a:gd name="connsiteX7" fmla="*/ 154305 w 2327022"/>
              <a:gd name="connsiteY7" fmla="*/ 3334036 h 6474054"/>
              <a:gd name="connsiteX8" fmla="*/ 472763 w 2327022"/>
              <a:gd name="connsiteY8" fmla="*/ 2850108 h 6474054"/>
              <a:gd name="connsiteX9" fmla="*/ 798467 w 2327022"/>
              <a:gd name="connsiteY9" fmla="*/ 2387579 h 6474054"/>
              <a:gd name="connsiteX10" fmla="*/ 917156 w 2327022"/>
              <a:gd name="connsiteY10" fmla="*/ 1614843 h 6474054"/>
              <a:gd name="connsiteX11" fmla="*/ 519104 w 2327022"/>
              <a:gd name="connsiteY11" fmla="*/ 1156412 h 6474054"/>
              <a:gd name="connsiteX12" fmla="*/ 1026508 w 2327022"/>
              <a:gd name="connsiteY12" fmla="*/ 593114 h 6474054"/>
              <a:gd name="connsiteX13" fmla="*/ 529347 w 2327022"/>
              <a:gd name="connsiteY13" fmla="*/ 282657 h 6474054"/>
              <a:gd name="connsiteX14" fmla="*/ 1855929 w 2327022"/>
              <a:gd name="connsiteY14" fmla="*/ 0 h 6474054"/>
              <a:gd name="connsiteX0" fmla="*/ 4931371 w 4931371"/>
              <a:gd name="connsiteY0" fmla="*/ 6474054 h 6474054"/>
              <a:gd name="connsiteX1" fmla="*/ 4675630 w 4931371"/>
              <a:gd name="connsiteY1" fmla="*/ 5730643 h 6474054"/>
              <a:gd name="connsiteX2" fmla="*/ 3164209 w 4931371"/>
              <a:gd name="connsiteY2" fmla="*/ 5542427 h 6474054"/>
              <a:gd name="connsiteX3" fmla="*/ 1084 w 4931371"/>
              <a:gd name="connsiteY3" fmla="*/ 5220300 h 6474054"/>
              <a:gd name="connsiteX4" fmla="*/ 3524076 w 4931371"/>
              <a:gd name="connsiteY4" fmla="*/ 4674850 h 6474054"/>
              <a:gd name="connsiteX5" fmla="*/ 3129507 w 4931371"/>
              <a:gd name="connsiteY5" fmla="*/ 4204441 h 6474054"/>
              <a:gd name="connsiteX6" fmla="*/ 3003277 w 4931371"/>
              <a:gd name="connsiteY6" fmla="*/ 3768965 h 6474054"/>
              <a:gd name="connsiteX7" fmla="*/ 2758654 w 4931371"/>
              <a:gd name="connsiteY7" fmla="*/ 3334036 h 6474054"/>
              <a:gd name="connsiteX8" fmla="*/ 3077112 w 4931371"/>
              <a:gd name="connsiteY8" fmla="*/ 2850108 h 6474054"/>
              <a:gd name="connsiteX9" fmla="*/ 3402816 w 4931371"/>
              <a:gd name="connsiteY9" fmla="*/ 2387579 h 6474054"/>
              <a:gd name="connsiteX10" fmla="*/ 3521505 w 4931371"/>
              <a:gd name="connsiteY10" fmla="*/ 1614843 h 6474054"/>
              <a:gd name="connsiteX11" fmla="*/ 3123453 w 4931371"/>
              <a:gd name="connsiteY11" fmla="*/ 1156412 h 6474054"/>
              <a:gd name="connsiteX12" fmla="*/ 3630857 w 4931371"/>
              <a:gd name="connsiteY12" fmla="*/ 593114 h 6474054"/>
              <a:gd name="connsiteX13" fmla="*/ 3133696 w 4931371"/>
              <a:gd name="connsiteY13" fmla="*/ 282657 h 6474054"/>
              <a:gd name="connsiteX14" fmla="*/ 4460278 w 4931371"/>
              <a:gd name="connsiteY14" fmla="*/ 0 h 6474054"/>
              <a:gd name="connsiteX0" fmla="*/ 4954619 w 4954619"/>
              <a:gd name="connsiteY0" fmla="*/ 6474054 h 6474054"/>
              <a:gd name="connsiteX1" fmla="*/ 4698878 w 4954619"/>
              <a:gd name="connsiteY1" fmla="*/ 5730643 h 6474054"/>
              <a:gd name="connsiteX2" fmla="*/ 3187457 w 4954619"/>
              <a:gd name="connsiteY2" fmla="*/ 5542427 h 6474054"/>
              <a:gd name="connsiteX3" fmla="*/ 24332 w 4954619"/>
              <a:gd name="connsiteY3" fmla="*/ 5220300 h 6474054"/>
              <a:gd name="connsiteX4" fmla="*/ 1798204 w 4954619"/>
              <a:gd name="connsiteY4" fmla="*/ 4504204 h 6474054"/>
              <a:gd name="connsiteX5" fmla="*/ 3152755 w 4954619"/>
              <a:gd name="connsiteY5" fmla="*/ 4204441 h 6474054"/>
              <a:gd name="connsiteX6" fmla="*/ 3026525 w 4954619"/>
              <a:gd name="connsiteY6" fmla="*/ 3768965 h 6474054"/>
              <a:gd name="connsiteX7" fmla="*/ 2781902 w 4954619"/>
              <a:gd name="connsiteY7" fmla="*/ 3334036 h 6474054"/>
              <a:gd name="connsiteX8" fmla="*/ 3100360 w 4954619"/>
              <a:gd name="connsiteY8" fmla="*/ 2850108 h 6474054"/>
              <a:gd name="connsiteX9" fmla="*/ 3426064 w 4954619"/>
              <a:gd name="connsiteY9" fmla="*/ 2387579 h 6474054"/>
              <a:gd name="connsiteX10" fmla="*/ 3544753 w 4954619"/>
              <a:gd name="connsiteY10" fmla="*/ 1614843 h 6474054"/>
              <a:gd name="connsiteX11" fmla="*/ 3146701 w 4954619"/>
              <a:gd name="connsiteY11" fmla="*/ 1156412 h 6474054"/>
              <a:gd name="connsiteX12" fmla="*/ 3654105 w 4954619"/>
              <a:gd name="connsiteY12" fmla="*/ 593114 h 6474054"/>
              <a:gd name="connsiteX13" fmla="*/ 3156944 w 4954619"/>
              <a:gd name="connsiteY13" fmla="*/ 282657 h 6474054"/>
              <a:gd name="connsiteX14" fmla="*/ 4483526 w 4954619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3099807 w 4954066"/>
              <a:gd name="connsiteY8" fmla="*/ 2850108 h 6474054"/>
              <a:gd name="connsiteX9" fmla="*/ 3425511 w 4954066"/>
              <a:gd name="connsiteY9" fmla="*/ 2387579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3425511 w 4954066"/>
              <a:gd name="connsiteY9" fmla="*/ 2387579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653552 w 4954066"/>
              <a:gd name="connsiteY12" fmla="*/ 593114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4380790 w 4954066"/>
              <a:gd name="connsiteY6" fmla="*/ 3682813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4380790 w 4954066"/>
              <a:gd name="connsiteY6" fmla="*/ 3682813 h 6474054"/>
              <a:gd name="connsiteX7" fmla="*/ 3652304 w 4954066"/>
              <a:gd name="connsiteY7" fmla="*/ 3219167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3210374 w 3210374"/>
              <a:gd name="connsiteY0" fmla="*/ 6474054 h 6474054"/>
              <a:gd name="connsiteX1" fmla="*/ 2954633 w 3210374"/>
              <a:gd name="connsiteY1" fmla="*/ 5730643 h 6474054"/>
              <a:gd name="connsiteX2" fmla="*/ 1443212 w 3210374"/>
              <a:gd name="connsiteY2" fmla="*/ 5542427 h 6474054"/>
              <a:gd name="connsiteX3" fmla="*/ 2928438 w 3210374"/>
              <a:gd name="connsiteY3" fmla="*/ 4973810 h 6474054"/>
              <a:gd name="connsiteX4" fmla="*/ 53959 w 3210374"/>
              <a:gd name="connsiteY4" fmla="*/ 4504204 h 6474054"/>
              <a:gd name="connsiteX5" fmla="*/ 1168904 w 3210374"/>
              <a:gd name="connsiteY5" fmla="*/ 4043273 h 6474054"/>
              <a:gd name="connsiteX6" fmla="*/ 2637098 w 3210374"/>
              <a:gd name="connsiteY6" fmla="*/ 3682813 h 6474054"/>
              <a:gd name="connsiteX7" fmla="*/ 1908612 w 3210374"/>
              <a:gd name="connsiteY7" fmla="*/ 3219167 h 6474054"/>
              <a:gd name="connsiteX8" fmla="*/ 493535 w 3210374"/>
              <a:gd name="connsiteY8" fmla="*/ 2764784 h 6474054"/>
              <a:gd name="connsiteX9" fmla="*/ 1082808 w 3210374"/>
              <a:gd name="connsiteY9" fmla="*/ 2292775 h 6474054"/>
              <a:gd name="connsiteX10" fmla="*/ 1800508 w 3210374"/>
              <a:gd name="connsiteY10" fmla="*/ 1614843 h 6474054"/>
              <a:gd name="connsiteX11" fmla="*/ 2312960 w 3210374"/>
              <a:gd name="connsiteY11" fmla="*/ 1156412 h 6474054"/>
              <a:gd name="connsiteX12" fmla="*/ 2197388 w 3210374"/>
              <a:gd name="connsiteY12" fmla="*/ 716360 h 6474054"/>
              <a:gd name="connsiteX13" fmla="*/ 2466965 w 3210374"/>
              <a:gd name="connsiteY13" fmla="*/ 415383 h 6474054"/>
              <a:gd name="connsiteX14" fmla="*/ 2739281 w 3210374"/>
              <a:gd name="connsiteY14" fmla="*/ 0 h 6474054"/>
              <a:gd name="connsiteX0" fmla="*/ 2740093 w 2811844"/>
              <a:gd name="connsiteY0" fmla="*/ 6474054 h 6474054"/>
              <a:gd name="connsiteX1" fmla="*/ 2484352 w 2811844"/>
              <a:gd name="connsiteY1" fmla="*/ 5730643 h 6474054"/>
              <a:gd name="connsiteX2" fmla="*/ 972931 w 2811844"/>
              <a:gd name="connsiteY2" fmla="*/ 5542427 h 6474054"/>
              <a:gd name="connsiteX3" fmla="*/ 2458157 w 2811844"/>
              <a:gd name="connsiteY3" fmla="*/ 4973810 h 6474054"/>
              <a:gd name="connsiteX4" fmla="*/ 2674591 w 2811844"/>
              <a:gd name="connsiteY4" fmla="*/ 4276674 h 6474054"/>
              <a:gd name="connsiteX5" fmla="*/ 698623 w 2811844"/>
              <a:gd name="connsiteY5" fmla="*/ 4043273 h 6474054"/>
              <a:gd name="connsiteX6" fmla="*/ 2166817 w 2811844"/>
              <a:gd name="connsiteY6" fmla="*/ 3682813 h 6474054"/>
              <a:gd name="connsiteX7" fmla="*/ 1438331 w 2811844"/>
              <a:gd name="connsiteY7" fmla="*/ 3219167 h 6474054"/>
              <a:gd name="connsiteX8" fmla="*/ 23254 w 2811844"/>
              <a:gd name="connsiteY8" fmla="*/ 2764784 h 6474054"/>
              <a:gd name="connsiteX9" fmla="*/ 612527 w 2811844"/>
              <a:gd name="connsiteY9" fmla="*/ 2292775 h 6474054"/>
              <a:gd name="connsiteX10" fmla="*/ 1330227 w 2811844"/>
              <a:gd name="connsiteY10" fmla="*/ 1614843 h 6474054"/>
              <a:gd name="connsiteX11" fmla="*/ 1842679 w 2811844"/>
              <a:gd name="connsiteY11" fmla="*/ 1156412 h 6474054"/>
              <a:gd name="connsiteX12" fmla="*/ 1727107 w 2811844"/>
              <a:gd name="connsiteY12" fmla="*/ 716360 h 6474054"/>
              <a:gd name="connsiteX13" fmla="*/ 1996684 w 2811844"/>
              <a:gd name="connsiteY13" fmla="*/ 415383 h 6474054"/>
              <a:gd name="connsiteX14" fmla="*/ 2269000 w 2811844"/>
              <a:gd name="connsiteY14" fmla="*/ 0 h 6474054"/>
              <a:gd name="connsiteX0" fmla="*/ 2740093 w 2740093"/>
              <a:gd name="connsiteY0" fmla="*/ 6474054 h 6474054"/>
              <a:gd name="connsiteX1" fmla="*/ 2484352 w 2740093"/>
              <a:gd name="connsiteY1" fmla="*/ 5730643 h 6474054"/>
              <a:gd name="connsiteX2" fmla="*/ 972931 w 2740093"/>
              <a:gd name="connsiteY2" fmla="*/ 5542427 h 6474054"/>
              <a:gd name="connsiteX3" fmla="*/ 2458157 w 2740093"/>
              <a:gd name="connsiteY3" fmla="*/ 4973810 h 6474054"/>
              <a:gd name="connsiteX4" fmla="*/ 2674591 w 2740093"/>
              <a:gd name="connsiteY4" fmla="*/ 4276674 h 6474054"/>
              <a:gd name="connsiteX5" fmla="*/ 2399825 w 2740093"/>
              <a:gd name="connsiteY5" fmla="*/ 3976910 h 6474054"/>
              <a:gd name="connsiteX6" fmla="*/ 2166817 w 2740093"/>
              <a:gd name="connsiteY6" fmla="*/ 3682813 h 6474054"/>
              <a:gd name="connsiteX7" fmla="*/ 1438331 w 2740093"/>
              <a:gd name="connsiteY7" fmla="*/ 3219167 h 6474054"/>
              <a:gd name="connsiteX8" fmla="*/ 23254 w 2740093"/>
              <a:gd name="connsiteY8" fmla="*/ 2764784 h 6474054"/>
              <a:gd name="connsiteX9" fmla="*/ 612527 w 2740093"/>
              <a:gd name="connsiteY9" fmla="*/ 2292775 h 6474054"/>
              <a:gd name="connsiteX10" fmla="*/ 1330227 w 2740093"/>
              <a:gd name="connsiteY10" fmla="*/ 1614843 h 6474054"/>
              <a:gd name="connsiteX11" fmla="*/ 1842679 w 2740093"/>
              <a:gd name="connsiteY11" fmla="*/ 1156412 h 6474054"/>
              <a:gd name="connsiteX12" fmla="*/ 1727107 w 2740093"/>
              <a:gd name="connsiteY12" fmla="*/ 716360 h 6474054"/>
              <a:gd name="connsiteX13" fmla="*/ 1996684 w 2740093"/>
              <a:gd name="connsiteY13" fmla="*/ 415383 h 6474054"/>
              <a:gd name="connsiteX14" fmla="*/ 2269000 w 2740093"/>
              <a:gd name="connsiteY14" fmla="*/ 0 h 6474054"/>
              <a:gd name="connsiteX0" fmla="*/ 2815330 w 2938409"/>
              <a:gd name="connsiteY0" fmla="*/ 6474054 h 6474054"/>
              <a:gd name="connsiteX1" fmla="*/ 2559589 w 2938409"/>
              <a:gd name="connsiteY1" fmla="*/ 5730643 h 6474054"/>
              <a:gd name="connsiteX2" fmla="*/ 1048168 w 2938409"/>
              <a:gd name="connsiteY2" fmla="*/ 5542427 h 6474054"/>
              <a:gd name="connsiteX3" fmla="*/ 2533394 w 2938409"/>
              <a:gd name="connsiteY3" fmla="*/ 4973810 h 6474054"/>
              <a:gd name="connsiteX4" fmla="*/ 2749828 w 2938409"/>
              <a:gd name="connsiteY4" fmla="*/ 4276674 h 6474054"/>
              <a:gd name="connsiteX5" fmla="*/ 2475062 w 2938409"/>
              <a:gd name="connsiteY5" fmla="*/ 3976910 h 6474054"/>
              <a:gd name="connsiteX6" fmla="*/ 2242054 w 2938409"/>
              <a:gd name="connsiteY6" fmla="*/ 3682813 h 6474054"/>
              <a:gd name="connsiteX7" fmla="*/ 2855363 w 2938409"/>
              <a:gd name="connsiteY7" fmla="*/ 3086442 h 6474054"/>
              <a:gd name="connsiteX8" fmla="*/ 98491 w 2938409"/>
              <a:gd name="connsiteY8" fmla="*/ 2764784 h 6474054"/>
              <a:gd name="connsiteX9" fmla="*/ 687764 w 2938409"/>
              <a:gd name="connsiteY9" fmla="*/ 2292775 h 6474054"/>
              <a:gd name="connsiteX10" fmla="*/ 1405464 w 2938409"/>
              <a:gd name="connsiteY10" fmla="*/ 1614843 h 6474054"/>
              <a:gd name="connsiteX11" fmla="*/ 1917916 w 2938409"/>
              <a:gd name="connsiteY11" fmla="*/ 1156412 h 6474054"/>
              <a:gd name="connsiteX12" fmla="*/ 1802344 w 2938409"/>
              <a:gd name="connsiteY12" fmla="*/ 716360 h 6474054"/>
              <a:gd name="connsiteX13" fmla="*/ 2071921 w 2938409"/>
              <a:gd name="connsiteY13" fmla="*/ 415383 h 6474054"/>
              <a:gd name="connsiteX14" fmla="*/ 2344237 w 2938409"/>
              <a:gd name="connsiteY14" fmla="*/ 0 h 6474054"/>
              <a:gd name="connsiteX0" fmla="*/ 2133322 w 2178818"/>
              <a:gd name="connsiteY0" fmla="*/ 6474054 h 6474054"/>
              <a:gd name="connsiteX1" fmla="*/ 1877581 w 2178818"/>
              <a:gd name="connsiteY1" fmla="*/ 5730643 h 6474054"/>
              <a:gd name="connsiteX2" fmla="*/ 366160 w 2178818"/>
              <a:gd name="connsiteY2" fmla="*/ 5542427 h 6474054"/>
              <a:gd name="connsiteX3" fmla="*/ 1851386 w 2178818"/>
              <a:gd name="connsiteY3" fmla="*/ 4973810 h 6474054"/>
              <a:gd name="connsiteX4" fmla="*/ 2067820 w 2178818"/>
              <a:gd name="connsiteY4" fmla="*/ 4276674 h 6474054"/>
              <a:gd name="connsiteX5" fmla="*/ 1793054 w 2178818"/>
              <a:gd name="connsiteY5" fmla="*/ 3976910 h 6474054"/>
              <a:gd name="connsiteX6" fmla="*/ 1560046 w 2178818"/>
              <a:gd name="connsiteY6" fmla="*/ 3682813 h 6474054"/>
              <a:gd name="connsiteX7" fmla="*/ 2173355 w 2178818"/>
              <a:gd name="connsiteY7" fmla="*/ 3086442 h 6474054"/>
              <a:gd name="connsiteX8" fmla="*/ 1141644 w 2178818"/>
              <a:gd name="connsiteY8" fmla="*/ 2707901 h 6474054"/>
              <a:gd name="connsiteX9" fmla="*/ 5756 w 2178818"/>
              <a:gd name="connsiteY9" fmla="*/ 2292775 h 6474054"/>
              <a:gd name="connsiteX10" fmla="*/ 723456 w 2178818"/>
              <a:gd name="connsiteY10" fmla="*/ 1614843 h 6474054"/>
              <a:gd name="connsiteX11" fmla="*/ 1235908 w 2178818"/>
              <a:gd name="connsiteY11" fmla="*/ 1156412 h 6474054"/>
              <a:gd name="connsiteX12" fmla="*/ 1120336 w 2178818"/>
              <a:gd name="connsiteY12" fmla="*/ 716360 h 6474054"/>
              <a:gd name="connsiteX13" fmla="*/ 1389913 w 2178818"/>
              <a:gd name="connsiteY13" fmla="*/ 415383 h 6474054"/>
              <a:gd name="connsiteX14" fmla="*/ 1662229 w 2178818"/>
              <a:gd name="connsiteY14" fmla="*/ 0 h 6474054"/>
              <a:gd name="connsiteX0" fmla="*/ 1767173 w 1847069"/>
              <a:gd name="connsiteY0" fmla="*/ 6474054 h 6474054"/>
              <a:gd name="connsiteX1" fmla="*/ 1511432 w 1847069"/>
              <a:gd name="connsiteY1" fmla="*/ 5730643 h 6474054"/>
              <a:gd name="connsiteX2" fmla="*/ 11 w 1847069"/>
              <a:gd name="connsiteY2" fmla="*/ 5542427 h 6474054"/>
              <a:gd name="connsiteX3" fmla="*/ 1485237 w 1847069"/>
              <a:gd name="connsiteY3" fmla="*/ 4973810 h 6474054"/>
              <a:gd name="connsiteX4" fmla="*/ 1701671 w 1847069"/>
              <a:gd name="connsiteY4" fmla="*/ 4276674 h 6474054"/>
              <a:gd name="connsiteX5" fmla="*/ 1426905 w 1847069"/>
              <a:gd name="connsiteY5" fmla="*/ 3976910 h 6474054"/>
              <a:gd name="connsiteX6" fmla="*/ 1193897 w 1847069"/>
              <a:gd name="connsiteY6" fmla="*/ 3682813 h 6474054"/>
              <a:gd name="connsiteX7" fmla="*/ 1807206 w 1847069"/>
              <a:gd name="connsiteY7" fmla="*/ 3086442 h 6474054"/>
              <a:gd name="connsiteX8" fmla="*/ 775495 w 1847069"/>
              <a:gd name="connsiteY8" fmla="*/ 2707901 h 6474054"/>
              <a:gd name="connsiteX9" fmla="*/ 1843979 w 1847069"/>
              <a:gd name="connsiteY9" fmla="*/ 2027325 h 6474054"/>
              <a:gd name="connsiteX10" fmla="*/ 357307 w 1847069"/>
              <a:gd name="connsiteY10" fmla="*/ 1614843 h 6474054"/>
              <a:gd name="connsiteX11" fmla="*/ 869759 w 1847069"/>
              <a:gd name="connsiteY11" fmla="*/ 1156412 h 6474054"/>
              <a:gd name="connsiteX12" fmla="*/ 754187 w 1847069"/>
              <a:gd name="connsiteY12" fmla="*/ 716360 h 6474054"/>
              <a:gd name="connsiteX13" fmla="*/ 1023764 w 1847069"/>
              <a:gd name="connsiteY13" fmla="*/ 415383 h 6474054"/>
              <a:gd name="connsiteX14" fmla="*/ 1296080 w 1847069"/>
              <a:gd name="connsiteY14" fmla="*/ 0 h 6474054"/>
              <a:gd name="connsiteX0" fmla="*/ 1767173 w 1947154"/>
              <a:gd name="connsiteY0" fmla="*/ 6474054 h 6474054"/>
              <a:gd name="connsiteX1" fmla="*/ 1511432 w 1947154"/>
              <a:gd name="connsiteY1" fmla="*/ 5730643 h 6474054"/>
              <a:gd name="connsiteX2" fmla="*/ 11 w 1947154"/>
              <a:gd name="connsiteY2" fmla="*/ 5542427 h 6474054"/>
              <a:gd name="connsiteX3" fmla="*/ 1485237 w 1947154"/>
              <a:gd name="connsiteY3" fmla="*/ 4973810 h 6474054"/>
              <a:gd name="connsiteX4" fmla="*/ 1701671 w 1947154"/>
              <a:gd name="connsiteY4" fmla="*/ 4276674 h 6474054"/>
              <a:gd name="connsiteX5" fmla="*/ 1426905 w 1947154"/>
              <a:gd name="connsiteY5" fmla="*/ 3976910 h 6474054"/>
              <a:gd name="connsiteX6" fmla="*/ 1193897 w 1947154"/>
              <a:gd name="connsiteY6" fmla="*/ 3682813 h 6474054"/>
              <a:gd name="connsiteX7" fmla="*/ 1807206 w 1947154"/>
              <a:gd name="connsiteY7" fmla="*/ 3086442 h 6474054"/>
              <a:gd name="connsiteX8" fmla="*/ 775495 w 1947154"/>
              <a:gd name="connsiteY8" fmla="*/ 2707901 h 6474054"/>
              <a:gd name="connsiteX9" fmla="*/ 1843979 w 1947154"/>
              <a:gd name="connsiteY9" fmla="*/ 2027325 h 6474054"/>
              <a:gd name="connsiteX10" fmla="*/ 1794942 w 1947154"/>
              <a:gd name="connsiteY10" fmla="*/ 1311470 h 6474054"/>
              <a:gd name="connsiteX11" fmla="*/ 869759 w 1947154"/>
              <a:gd name="connsiteY11" fmla="*/ 1156412 h 6474054"/>
              <a:gd name="connsiteX12" fmla="*/ 754187 w 1947154"/>
              <a:gd name="connsiteY12" fmla="*/ 716360 h 6474054"/>
              <a:gd name="connsiteX13" fmla="*/ 1023764 w 1947154"/>
              <a:gd name="connsiteY13" fmla="*/ 415383 h 6474054"/>
              <a:gd name="connsiteX14" fmla="*/ 1296080 w 1947154"/>
              <a:gd name="connsiteY14" fmla="*/ 0 h 6474054"/>
              <a:gd name="connsiteX0" fmla="*/ 1767173 w 2292224"/>
              <a:gd name="connsiteY0" fmla="*/ 6474054 h 6474054"/>
              <a:gd name="connsiteX1" fmla="*/ 1511432 w 2292224"/>
              <a:gd name="connsiteY1" fmla="*/ 5730643 h 6474054"/>
              <a:gd name="connsiteX2" fmla="*/ 11 w 2292224"/>
              <a:gd name="connsiteY2" fmla="*/ 5542427 h 6474054"/>
              <a:gd name="connsiteX3" fmla="*/ 1485237 w 2292224"/>
              <a:gd name="connsiteY3" fmla="*/ 4973810 h 6474054"/>
              <a:gd name="connsiteX4" fmla="*/ 1701671 w 2292224"/>
              <a:gd name="connsiteY4" fmla="*/ 4276674 h 6474054"/>
              <a:gd name="connsiteX5" fmla="*/ 1426905 w 2292224"/>
              <a:gd name="connsiteY5" fmla="*/ 3976910 h 6474054"/>
              <a:gd name="connsiteX6" fmla="*/ 1193897 w 2292224"/>
              <a:gd name="connsiteY6" fmla="*/ 3682813 h 6474054"/>
              <a:gd name="connsiteX7" fmla="*/ 1807206 w 2292224"/>
              <a:gd name="connsiteY7" fmla="*/ 3086442 h 6474054"/>
              <a:gd name="connsiteX8" fmla="*/ 775495 w 2292224"/>
              <a:gd name="connsiteY8" fmla="*/ 2707901 h 6474054"/>
              <a:gd name="connsiteX9" fmla="*/ 1843979 w 2292224"/>
              <a:gd name="connsiteY9" fmla="*/ 2027325 h 6474054"/>
              <a:gd name="connsiteX10" fmla="*/ 1794942 w 2292224"/>
              <a:gd name="connsiteY10" fmla="*/ 1311470 h 6474054"/>
              <a:gd name="connsiteX11" fmla="*/ 2259473 w 2292224"/>
              <a:gd name="connsiteY11" fmla="*/ 890960 h 6474054"/>
              <a:gd name="connsiteX12" fmla="*/ 754187 w 2292224"/>
              <a:gd name="connsiteY12" fmla="*/ 716360 h 6474054"/>
              <a:gd name="connsiteX13" fmla="*/ 1023764 w 2292224"/>
              <a:gd name="connsiteY13" fmla="*/ 415383 h 6474054"/>
              <a:gd name="connsiteX14" fmla="*/ 1296080 w 2292224"/>
              <a:gd name="connsiteY14" fmla="*/ 0 h 6474054"/>
              <a:gd name="connsiteX0" fmla="*/ 1767173 w 2292224"/>
              <a:gd name="connsiteY0" fmla="*/ 6058671 h 6058671"/>
              <a:gd name="connsiteX1" fmla="*/ 1511432 w 2292224"/>
              <a:gd name="connsiteY1" fmla="*/ 5315260 h 6058671"/>
              <a:gd name="connsiteX2" fmla="*/ 11 w 2292224"/>
              <a:gd name="connsiteY2" fmla="*/ 5127044 h 6058671"/>
              <a:gd name="connsiteX3" fmla="*/ 1485237 w 2292224"/>
              <a:gd name="connsiteY3" fmla="*/ 4558427 h 6058671"/>
              <a:gd name="connsiteX4" fmla="*/ 1701671 w 2292224"/>
              <a:gd name="connsiteY4" fmla="*/ 3861291 h 6058671"/>
              <a:gd name="connsiteX5" fmla="*/ 1426905 w 2292224"/>
              <a:gd name="connsiteY5" fmla="*/ 3561527 h 6058671"/>
              <a:gd name="connsiteX6" fmla="*/ 1193897 w 2292224"/>
              <a:gd name="connsiteY6" fmla="*/ 3267430 h 6058671"/>
              <a:gd name="connsiteX7" fmla="*/ 1807206 w 2292224"/>
              <a:gd name="connsiteY7" fmla="*/ 2671059 h 6058671"/>
              <a:gd name="connsiteX8" fmla="*/ 775495 w 2292224"/>
              <a:gd name="connsiteY8" fmla="*/ 2292518 h 6058671"/>
              <a:gd name="connsiteX9" fmla="*/ 1843979 w 2292224"/>
              <a:gd name="connsiteY9" fmla="*/ 1611942 h 6058671"/>
              <a:gd name="connsiteX10" fmla="*/ 1794942 w 2292224"/>
              <a:gd name="connsiteY10" fmla="*/ 896087 h 6058671"/>
              <a:gd name="connsiteX11" fmla="*/ 2259473 w 2292224"/>
              <a:gd name="connsiteY11" fmla="*/ 475577 h 6058671"/>
              <a:gd name="connsiteX12" fmla="*/ 754187 w 2292224"/>
              <a:gd name="connsiteY12" fmla="*/ 300977 h 6058671"/>
              <a:gd name="connsiteX13" fmla="*/ 1023764 w 2292224"/>
              <a:gd name="connsiteY13" fmla="*/ 0 h 6058671"/>
              <a:gd name="connsiteX0" fmla="*/ 1767173 w 2365556"/>
              <a:gd name="connsiteY0" fmla="*/ 6143995 h 6143995"/>
              <a:gd name="connsiteX1" fmla="*/ 1511432 w 2365556"/>
              <a:gd name="connsiteY1" fmla="*/ 5400584 h 6143995"/>
              <a:gd name="connsiteX2" fmla="*/ 11 w 2365556"/>
              <a:gd name="connsiteY2" fmla="*/ 5212368 h 6143995"/>
              <a:gd name="connsiteX3" fmla="*/ 1485237 w 2365556"/>
              <a:gd name="connsiteY3" fmla="*/ 4643751 h 6143995"/>
              <a:gd name="connsiteX4" fmla="*/ 1701671 w 2365556"/>
              <a:gd name="connsiteY4" fmla="*/ 3946615 h 6143995"/>
              <a:gd name="connsiteX5" fmla="*/ 1426905 w 2365556"/>
              <a:gd name="connsiteY5" fmla="*/ 3646851 h 6143995"/>
              <a:gd name="connsiteX6" fmla="*/ 1193897 w 2365556"/>
              <a:gd name="connsiteY6" fmla="*/ 3352754 h 6143995"/>
              <a:gd name="connsiteX7" fmla="*/ 1807206 w 2365556"/>
              <a:gd name="connsiteY7" fmla="*/ 2756383 h 6143995"/>
              <a:gd name="connsiteX8" fmla="*/ 775495 w 2365556"/>
              <a:gd name="connsiteY8" fmla="*/ 2377842 h 6143995"/>
              <a:gd name="connsiteX9" fmla="*/ 1843979 w 2365556"/>
              <a:gd name="connsiteY9" fmla="*/ 1697266 h 6143995"/>
              <a:gd name="connsiteX10" fmla="*/ 1794942 w 2365556"/>
              <a:gd name="connsiteY10" fmla="*/ 981411 h 6143995"/>
              <a:gd name="connsiteX11" fmla="*/ 2259473 w 2365556"/>
              <a:gd name="connsiteY11" fmla="*/ 560901 h 6143995"/>
              <a:gd name="connsiteX12" fmla="*/ 754187 w 2365556"/>
              <a:gd name="connsiteY12" fmla="*/ 386301 h 6143995"/>
              <a:gd name="connsiteX13" fmla="*/ 2365556 w 2365556"/>
              <a:gd name="connsiteY13" fmla="*/ 0 h 6143995"/>
              <a:gd name="connsiteX0" fmla="*/ 1767173 w 2365556"/>
              <a:gd name="connsiteY0" fmla="*/ 6143995 h 6143995"/>
              <a:gd name="connsiteX1" fmla="*/ 1511432 w 2365556"/>
              <a:gd name="connsiteY1" fmla="*/ 5400584 h 6143995"/>
              <a:gd name="connsiteX2" fmla="*/ 11 w 2365556"/>
              <a:gd name="connsiteY2" fmla="*/ 5212368 h 6143995"/>
              <a:gd name="connsiteX3" fmla="*/ 1485237 w 2365556"/>
              <a:gd name="connsiteY3" fmla="*/ 4643751 h 6143995"/>
              <a:gd name="connsiteX4" fmla="*/ 1701671 w 2365556"/>
              <a:gd name="connsiteY4" fmla="*/ 3946615 h 6143995"/>
              <a:gd name="connsiteX5" fmla="*/ 1426905 w 2365556"/>
              <a:gd name="connsiteY5" fmla="*/ 3646851 h 6143995"/>
              <a:gd name="connsiteX6" fmla="*/ 1193897 w 2365556"/>
              <a:gd name="connsiteY6" fmla="*/ 3352754 h 6143995"/>
              <a:gd name="connsiteX7" fmla="*/ 1807206 w 2365556"/>
              <a:gd name="connsiteY7" fmla="*/ 2756383 h 6143995"/>
              <a:gd name="connsiteX8" fmla="*/ 775495 w 2365556"/>
              <a:gd name="connsiteY8" fmla="*/ 2377842 h 6143995"/>
              <a:gd name="connsiteX9" fmla="*/ 1843979 w 2365556"/>
              <a:gd name="connsiteY9" fmla="*/ 1697266 h 6143995"/>
              <a:gd name="connsiteX10" fmla="*/ 1794942 w 2365556"/>
              <a:gd name="connsiteY10" fmla="*/ 981411 h 6143995"/>
              <a:gd name="connsiteX11" fmla="*/ 2259473 w 2365556"/>
              <a:gd name="connsiteY11" fmla="*/ 560901 h 6143995"/>
              <a:gd name="connsiteX12" fmla="*/ 2311625 w 2365556"/>
              <a:gd name="connsiteY12" fmla="*/ 272536 h 6143995"/>
              <a:gd name="connsiteX13" fmla="*/ 2365556 w 2365556"/>
              <a:gd name="connsiteY13" fmla="*/ 0 h 6143995"/>
              <a:gd name="connsiteX0" fmla="*/ 991708 w 1590091"/>
              <a:gd name="connsiteY0" fmla="*/ 6143995 h 6143995"/>
              <a:gd name="connsiteX1" fmla="*/ 735967 w 1590091"/>
              <a:gd name="connsiteY1" fmla="*/ 5400584 h 6143995"/>
              <a:gd name="connsiteX2" fmla="*/ 470496 w 1590091"/>
              <a:gd name="connsiteY2" fmla="*/ 5089123 h 6143995"/>
              <a:gd name="connsiteX3" fmla="*/ 709772 w 1590091"/>
              <a:gd name="connsiteY3" fmla="*/ 4643751 h 6143995"/>
              <a:gd name="connsiteX4" fmla="*/ 926206 w 1590091"/>
              <a:gd name="connsiteY4" fmla="*/ 3946615 h 6143995"/>
              <a:gd name="connsiteX5" fmla="*/ 651440 w 1590091"/>
              <a:gd name="connsiteY5" fmla="*/ 3646851 h 6143995"/>
              <a:gd name="connsiteX6" fmla="*/ 418432 w 1590091"/>
              <a:gd name="connsiteY6" fmla="*/ 3352754 h 6143995"/>
              <a:gd name="connsiteX7" fmla="*/ 1031741 w 1590091"/>
              <a:gd name="connsiteY7" fmla="*/ 2756383 h 6143995"/>
              <a:gd name="connsiteX8" fmla="*/ 30 w 1590091"/>
              <a:gd name="connsiteY8" fmla="*/ 2377842 h 6143995"/>
              <a:gd name="connsiteX9" fmla="*/ 1068514 w 1590091"/>
              <a:gd name="connsiteY9" fmla="*/ 1697266 h 6143995"/>
              <a:gd name="connsiteX10" fmla="*/ 1019477 w 1590091"/>
              <a:gd name="connsiteY10" fmla="*/ 981411 h 6143995"/>
              <a:gd name="connsiteX11" fmla="*/ 1484008 w 1590091"/>
              <a:gd name="connsiteY11" fmla="*/ 560901 h 6143995"/>
              <a:gd name="connsiteX12" fmla="*/ 1536160 w 1590091"/>
              <a:gd name="connsiteY12" fmla="*/ 272536 h 6143995"/>
              <a:gd name="connsiteX13" fmla="*/ 1590091 w 1590091"/>
              <a:gd name="connsiteY13" fmla="*/ 0 h 6143995"/>
              <a:gd name="connsiteX0" fmla="*/ 129127 w 1590091"/>
              <a:gd name="connsiteY0" fmla="*/ 6143995 h 6143995"/>
              <a:gd name="connsiteX1" fmla="*/ 735967 w 1590091"/>
              <a:gd name="connsiteY1" fmla="*/ 5400584 h 6143995"/>
              <a:gd name="connsiteX2" fmla="*/ 470496 w 1590091"/>
              <a:gd name="connsiteY2" fmla="*/ 5089123 h 6143995"/>
              <a:gd name="connsiteX3" fmla="*/ 709772 w 1590091"/>
              <a:gd name="connsiteY3" fmla="*/ 4643751 h 6143995"/>
              <a:gd name="connsiteX4" fmla="*/ 926206 w 1590091"/>
              <a:gd name="connsiteY4" fmla="*/ 3946615 h 6143995"/>
              <a:gd name="connsiteX5" fmla="*/ 651440 w 1590091"/>
              <a:gd name="connsiteY5" fmla="*/ 3646851 h 6143995"/>
              <a:gd name="connsiteX6" fmla="*/ 418432 w 1590091"/>
              <a:gd name="connsiteY6" fmla="*/ 3352754 h 6143995"/>
              <a:gd name="connsiteX7" fmla="*/ 1031741 w 1590091"/>
              <a:gd name="connsiteY7" fmla="*/ 2756383 h 6143995"/>
              <a:gd name="connsiteX8" fmla="*/ 30 w 1590091"/>
              <a:gd name="connsiteY8" fmla="*/ 2377842 h 6143995"/>
              <a:gd name="connsiteX9" fmla="*/ 1068514 w 1590091"/>
              <a:gd name="connsiteY9" fmla="*/ 1697266 h 6143995"/>
              <a:gd name="connsiteX10" fmla="*/ 1019477 w 1590091"/>
              <a:gd name="connsiteY10" fmla="*/ 981411 h 6143995"/>
              <a:gd name="connsiteX11" fmla="*/ 1484008 w 1590091"/>
              <a:gd name="connsiteY11" fmla="*/ 560901 h 6143995"/>
              <a:gd name="connsiteX12" fmla="*/ 1536160 w 1590091"/>
              <a:gd name="connsiteY12" fmla="*/ 272536 h 6143995"/>
              <a:gd name="connsiteX13" fmla="*/ 1590091 w 1590091"/>
              <a:gd name="connsiteY13" fmla="*/ 0 h 61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0091" h="6143995">
                <a:moveTo>
                  <a:pt x="129127" y="6143995"/>
                </a:moveTo>
                <a:cubicBezTo>
                  <a:pt x="-93201" y="6062755"/>
                  <a:pt x="679072" y="5576396"/>
                  <a:pt x="735967" y="5400584"/>
                </a:cubicBezTo>
                <a:cubicBezTo>
                  <a:pt x="792862" y="5224772"/>
                  <a:pt x="474862" y="5215262"/>
                  <a:pt x="470496" y="5089123"/>
                </a:cubicBezTo>
                <a:cubicBezTo>
                  <a:pt x="466130" y="4962984"/>
                  <a:pt x="633820" y="4834169"/>
                  <a:pt x="709772" y="4643751"/>
                </a:cubicBezTo>
                <a:cubicBezTo>
                  <a:pt x="785724" y="4453333"/>
                  <a:pt x="935928" y="4112765"/>
                  <a:pt x="926206" y="3946615"/>
                </a:cubicBezTo>
                <a:cubicBezTo>
                  <a:pt x="916484" y="3780465"/>
                  <a:pt x="736069" y="3745828"/>
                  <a:pt x="651440" y="3646851"/>
                </a:cubicBezTo>
                <a:cubicBezTo>
                  <a:pt x="566811" y="3547874"/>
                  <a:pt x="355049" y="3501165"/>
                  <a:pt x="418432" y="3352754"/>
                </a:cubicBezTo>
                <a:cubicBezTo>
                  <a:pt x="481816" y="3204343"/>
                  <a:pt x="1101475" y="2918868"/>
                  <a:pt x="1031741" y="2756383"/>
                </a:cubicBezTo>
                <a:cubicBezTo>
                  <a:pt x="962007" y="2593898"/>
                  <a:pt x="-6099" y="2554361"/>
                  <a:pt x="30" y="2377842"/>
                </a:cubicBezTo>
                <a:cubicBezTo>
                  <a:pt x="6159" y="2201323"/>
                  <a:pt x="898606" y="1930004"/>
                  <a:pt x="1068514" y="1697266"/>
                </a:cubicBezTo>
                <a:cubicBezTo>
                  <a:pt x="1238422" y="1464528"/>
                  <a:pt x="950228" y="1170805"/>
                  <a:pt x="1019477" y="981411"/>
                </a:cubicBezTo>
                <a:cubicBezTo>
                  <a:pt x="1088726" y="792017"/>
                  <a:pt x="1397894" y="679047"/>
                  <a:pt x="1484008" y="560901"/>
                </a:cubicBezTo>
                <a:cubicBezTo>
                  <a:pt x="1570122" y="442755"/>
                  <a:pt x="1518480" y="366019"/>
                  <a:pt x="1536160" y="272536"/>
                </a:cubicBezTo>
                <a:cubicBezTo>
                  <a:pt x="1553840" y="179053"/>
                  <a:pt x="1380888" y="119576"/>
                  <a:pt x="1590091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B716415-59BB-4ED8-A878-0B0963278BA5}"/>
              </a:ext>
            </a:extLst>
          </p:cNvPr>
          <p:cNvSpPr/>
          <p:nvPr/>
        </p:nvSpPr>
        <p:spPr>
          <a:xfrm rot="21316400" flipH="1">
            <a:off x="8091722" y="820525"/>
            <a:ext cx="1215537" cy="579020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412074 w 4894322"/>
              <a:gd name="connsiteY5" fmla="*/ 5218702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66266 w 4884761"/>
              <a:gd name="connsiteY0" fmla="*/ 6455093 h 6455093"/>
              <a:gd name="connsiteX1" fmla="*/ 4448228 w 4884761"/>
              <a:gd name="connsiteY1" fmla="*/ 5741516 h 6455093"/>
              <a:gd name="connsiteX2" fmla="*/ 3809204 w 4884761"/>
              <a:gd name="connsiteY2" fmla="*/ 5009622 h 6455093"/>
              <a:gd name="connsiteX3" fmla="*/ 3249043 w 4884761"/>
              <a:gd name="connsiteY3" fmla="*/ 5311605 h 6455093"/>
              <a:gd name="connsiteX4" fmla="*/ 1966535 w 4884761"/>
              <a:gd name="connsiteY4" fmla="*/ 5422246 h 6455093"/>
              <a:gd name="connsiteX5" fmla="*/ 1402513 w 4884761"/>
              <a:gd name="connsiteY5" fmla="*/ 5218702 h 6455093"/>
              <a:gd name="connsiteX6" fmla="*/ 655393 w 4884761"/>
              <a:gd name="connsiteY6" fmla="*/ 4967886 h 6455093"/>
              <a:gd name="connsiteX7" fmla="*/ 613 w 4884761"/>
              <a:gd name="connsiteY7" fmla="*/ 4319816 h 6455093"/>
              <a:gd name="connsiteX8" fmla="*/ 771171 w 4884761"/>
              <a:gd name="connsiteY8" fmla="*/ 3600112 h 6455093"/>
              <a:gd name="connsiteX9" fmla="*/ 1269768 w 4884761"/>
              <a:gd name="connsiteY9" fmla="*/ 3108606 h 6455093"/>
              <a:gd name="connsiteX10" fmla="*/ 2956634 w 4884761"/>
              <a:gd name="connsiteY10" fmla="*/ 3043038 h 6455093"/>
              <a:gd name="connsiteX11" fmla="*/ 3382097 w 4884761"/>
              <a:gd name="connsiteY11" fmla="*/ 2736008 h 6455093"/>
              <a:gd name="connsiteX12" fmla="*/ 3923448 w 4884761"/>
              <a:gd name="connsiteY12" fmla="*/ 2022319 h 6455093"/>
              <a:gd name="connsiteX13" fmla="*/ 3531178 w 4884761"/>
              <a:gd name="connsiteY13" fmla="*/ 1439115 h 6455093"/>
              <a:gd name="connsiteX14" fmla="*/ 3900936 w 4884761"/>
              <a:gd name="connsiteY14" fmla="*/ 1093235 h 6455093"/>
              <a:gd name="connsiteX15" fmla="*/ 4082809 w 4884761"/>
              <a:gd name="connsiteY15" fmla="*/ 814002 h 6455093"/>
              <a:gd name="connsiteX16" fmla="*/ 4269677 w 4884761"/>
              <a:gd name="connsiteY16" fmla="*/ 400506 h 6455093"/>
              <a:gd name="connsiteX17" fmla="*/ 4884761 w 4884761"/>
              <a:gd name="connsiteY17" fmla="*/ 0 h 6455093"/>
              <a:gd name="connsiteX0" fmla="*/ 3723571 w 4884761"/>
              <a:gd name="connsiteY0" fmla="*/ 6576570 h 6576570"/>
              <a:gd name="connsiteX1" fmla="*/ 4448228 w 4884761"/>
              <a:gd name="connsiteY1" fmla="*/ 5741516 h 6576570"/>
              <a:gd name="connsiteX2" fmla="*/ 3809204 w 4884761"/>
              <a:gd name="connsiteY2" fmla="*/ 5009622 h 6576570"/>
              <a:gd name="connsiteX3" fmla="*/ 3249043 w 4884761"/>
              <a:gd name="connsiteY3" fmla="*/ 5311605 h 6576570"/>
              <a:gd name="connsiteX4" fmla="*/ 1966535 w 4884761"/>
              <a:gd name="connsiteY4" fmla="*/ 5422246 h 6576570"/>
              <a:gd name="connsiteX5" fmla="*/ 1402513 w 4884761"/>
              <a:gd name="connsiteY5" fmla="*/ 5218702 h 6576570"/>
              <a:gd name="connsiteX6" fmla="*/ 655393 w 4884761"/>
              <a:gd name="connsiteY6" fmla="*/ 4967886 h 6576570"/>
              <a:gd name="connsiteX7" fmla="*/ 613 w 4884761"/>
              <a:gd name="connsiteY7" fmla="*/ 4319816 h 6576570"/>
              <a:gd name="connsiteX8" fmla="*/ 771171 w 4884761"/>
              <a:gd name="connsiteY8" fmla="*/ 3600112 h 6576570"/>
              <a:gd name="connsiteX9" fmla="*/ 1269768 w 4884761"/>
              <a:gd name="connsiteY9" fmla="*/ 3108606 h 6576570"/>
              <a:gd name="connsiteX10" fmla="*/ 2956634 w 4884761"/>
              <a:gd name="connsiteY10" fmla="*/ 3043038 h 6576570"/>
              <a:gd name="connsiteX11" fmla="*/ 3382097 w 4884761"/>
              <a:gd name="connsiteY11" fmla="*/ 2736008 h 6576570"/>
              <a:gd name="connsiteX12" fmla="*/ 3923448 w 4884761"/>
              <a:gd name="connsiteY12" fmla="*/ 2022319 h 6576570"/>
              <a:gd name="connsiteX13" fmla="*/ 3531178 w 4884761"/>
              <a:gd name="connsiteY13" fmla="*/ 1439115 h 6576570"/>
              <a:gd name="connsiteX14" fmla="*/ 3900936 w 4884761"/>
              <a:gd name="connsiteY14" fmla="*/ 1093235 h 6576570"/>
              <a:gd name="connsiteX15" fmla="*/ 4082809 w 4884761"/>
              <a:gd name="connsiteY15" fmla="*/ 814002 h 6576570"/>
              <a:gd name="connsiteX16" fmla="*/ 4269677 w 4884761"/>
              <a:gd name="connsiteY16" fmla="*/ 400506 h 6576570"/>
              <a:gd name="connsiteX17" fmla="*/ 4884761 w 4884761"/>
              <a:gd name="connsiteY17" fmla="*/ 0 h 6576570"/>
              <a:gd name="connsiteX0" fmla="*/ 3723571 w 4884761"/>
              <a:gd name="connsiteY0" fmla="*/ 6576570 h 6576570"/>
              <a:gd name="connsiteX1" fmla="*/ 4448228 w 4884761"/>
              <a:gd name="connsiteY1" fmla="*/ 5741516 h 6576570"/>
              <a:gd name="connsiteX2" fmla="*/ 3809204 w 4884761"/>
              <a:gd name="connsiteY2" fmla="*/ 5009622 h 6576570"/>
              <a:gd name="connsiteX3" fmla="*/ 3249043 w 4884761"/>
              <a:gd name="connsiteY3" fmla="*/ 5311605 h 6576570"/>
              <a:gd name="connsiteX4" fmla="*/ 1966535 w 4884761"/>
              <a:gd name="connsiteY4" fmla="*/ 5422246 h 6576570"/>
              <a:gd name="connsiteX5" fmla="*/ 1402513 w 4884761"/>
              <a:gd name="connsiteY5" fmla="*/ 5218702 h 6576570"/>
              <a:gd name="connsiteX6" fmla="*/ 655393 w 4884761"/>
              <a:gd name="connsiteY6" fmla="*/ 4967886 h 6576570"/>
              <a:gd name="connsiteX7" fmla="*/ 613 w 4884761"/>
              <a:gd name="connsiteY7" fmla="*/ 4319816 h 6576570"/>
              <a:gd name="connsiteX8" fmla="*/ 771171 w 4884761"/>
              <a:gd name="connsiteY8" fmla="*/ 3600112 h 6576570"/>
              <a:gd name="connsiteX9" fmla="*/ 1269768 w 4884761"/>
              <a:gd name="connsiteY9" fmla="*/ 3108606 h 6576570"/>
              <a:gd name="connsiteX10" fmla="*/ 2956634 w 4884761"/>
              <a:gd name="connsiteY10" fmla="*/ 3043038 h 6576570"/>
              <a:gd name="connsiteX11" fmla="*/ 3382097 w 4884761"/>
              <a:gd name="connsiteY11" fmla="*/ 2736008 h 6576570"/>
              <a:gd name="connsiteX12" fmla="*/ 3923448 w 4884761"/>
              <a:gd name="connsiteY12" fmla="*/ 2022319 h 6576570"/>
              <a:gd name="connsiteX13" fmla="*/ 3531178 w 4884761"/>
              <a:gd name="connsiteY13" fmla="*/ 1439115 h 6576570"/>
              <a:gd name="connsiteX14" fmla="*/ 3900936 w 4884761"/>
              <a:gd name="connsiteY14" fmla="*/ 1093235 h 6576570"/>
              <a:gd name="connsiteX15" fmla="*/ 4082809 w 4884761"/>
              <a:gd name="connsiteY15" fmla="*/ 814002 h 6576570"/>
              <a:gd name="connsiteX16" fmla="*/ 4269677 w 4884761"/>
              <a:gd name="connsiteY16" fmla="*/ 400506 h 6576570"/>
              <a:gd name="connsiteX17" fmla="*/ 4884761 w 4884761"/>
              <a:gd name="connsiteY17" fmla="*/ 0 h 6576570"/>
              <a:gd name="connsiteX0" fmla="*/ 3723571 w 4884761"/>
              <a:gd name="connsiteY0" fmla="*/ 6576570 h 6576570"/>
              <a:gd name="connsiteX1" fmla="*/ 4448228 w 4884761"/>
              <a:gd name="connsiteY1" fmla="*/ 5741516 h 6576570"/>
              <a:gd name="connsiteX2" fmla="*/ 3809204 w 4884761"/>
              <a:gd name="connsiteY2" fmla="*/ 5009622 h 6576570"/>
              <a:gd name="connsiteX3" fmla="*/ 3249043 w 4884761"/>
              <a:gd name="connsiteY3" fmla="*/ 5311605 h 6576570"/>
              <a:gd name="connsiteX4" fmla="*/ 1966535 w 4884761"/>
              <a:gd name="connsiteY4" fmla="*/ 5422246 h 6576570"/>
              <a:gd name="connsiteX5" fmla="*/ 1402513 w 4884761"/>
              <a:gd name="connsiteY5" fmla="*/ 5218702 h 6576570"/>
              <a:gd name="connsiteX6" fmla="*/ 655393 w 4884761"/>
              <a:gd name="connsiteY6" fmla="*/ 4967886 h 6576570"/>
              <a:gd name="connsiteX7" fmla="*/ 613 w 4884761"/>
              <a:gd name="connsiteY7" fmla="*/ 4319816 h 6576570"/>
              <a:gd name="connsiteX8" fmla="*/ 771171 w 4884761"/>
              <a:gd name="connsiteY8" fmla="*/ 3600112 h 6576570"/>
              <a:gd name="connsiteX9" fmla="*/ 2956634 w 4884761"/>
              <a:gd name="connsiteY9" fmla="*/ 3043038 h 6576570"/>
              <a:gd name="connsiteX10" fmla="*/ 3382097 w 4884761"/>
              <a:gd name="connsiteY10" fmla="*/ 2736008 h 6576570"/>
              <a:gd name="connsiteX11" fmla="*/ 3923448 w 4884761"/>
              <a:gd name="connsiteY11" fmla="*/ 2022319 h 6576570"/>
              <a:gd name="connsiteX12" fmla="*/ 3531178 w 4884761"/>
              <a:gd name="connsiteY12" fmla="*/ 1439115 h 6576570"/>
              <a:gd name="connsiteX13" fmla="*/ 3900936 w 4884761"/>
              <a:gd name="connsiteY13" fmla="*/ 1093235 h 6576570"/>
              <a:gd name="connsiteX14" fmla="*/ 4082809 w 4884761"/>
              <a:gd name="connsiteY14" fmla="*/ 814002 h 6576570"/>
              <a:gd name="connsiteX15" fmla="*/ 4269677 w 4884761"/>
              <a:gd name="connsiteY15" fmla="*/ 400506 h 6576570"/>
              <a:gd name="connsiteX16" fmla="*/ 4884761 w 4884761"/>
              <a:gd name="connsiteY16" fmla="*/ 0 h 6576570"/>
              <a:gd name="connsiteX0" fmla="*/ 3824976 w 4986166"/>
              <a:gd name="connsiteY0" fmla="*/ 6576570 h 6576570"/>
              <a:gd name="connsiteX1" fmla="*/ 4549633 w 4986166"/>
              <a:gd name="connsiteY1" fmla="*/ 5741516 h 6576570"/>
              <a:gd name="connsiteX2" fmla="*/ 3910609 w 4986166"/>
              <a:gd name="connsiteY2" fmla="*/ 5009622 h 6576570"/>
              <a:gd name="connsiteX3" fmla="*/ 3350448 w 4986166"/>
              <a:gd name="connsiteY3" fmla="*/ 5311605 h 6576570"/>
              <a:gd name="connsiteX4" fmla="*/ 2067940 w 4986166"/>
              <a:gd name="connsiteY4" fmla="*/ 5422246 h 6576570"/>
              <a:gd name="connsiteX5" fmla="*/ 1503918 w 4986166"/>
              <a:gd name="connsiteY5" fmla="*/ 5218702 h 6576570"/>
              <a:gd name="connsiteX6" fmla="*/ 756798 w 4986166"/>
              <a:gd name="connsiteY6" fmla="*/ 4967886 h 6576570"/>
              <a:gd name="connsiteX7" fmla="*/ 102018 w 4986166"/>
              <a:gd name="connsiteY7" fmla="*/ 4319816 h 6576570"/>
              <a:gd name="connsiteX8" fmla="*/ 3058039 w 4986166"/>
              <a:gd name="connsiteY8" fmla="*/ 3043038 h 6576570"/>
              <a:gd name="connsiteX9" fmla="*/ 3483502 w 4986166"/>
              <a:gd name="connsiteY9" fmla="*/ 2736008 h 6576570"/>
              <a:gd name="connsiteX10" fmla="*/ 4024853 w 4986166"/>
              <a:gd name="connsiteY10" fmla="*/ 2022319 h 6576570"/>
              <a:gd name="connsiteX11" fmla="*/ 3632583 w 4986166"/>
              <a:gd name="connsiteY11" fmla="*/ 1439115 h 6576570"/>
              <a:gd name="connsiteX12" fmla="*/ 4002341 w 4986166"/>
              <a:gd name="connsiteY12" fmla="*/ 1093235 h 6576570"/>
              <a:gd name="connsiteX13" fmla="*/ 4184214 w 4986166"/>
              <a:gd name="connsiteY13" fmla="*/ 814002 h 6576570"/>
              <a:gd name="connsiteX14" fmla="*/ 4371082 w 4986166"/>
              <a:gd name="connsiteY14" fmla="*/ 400506 h 6576570"/>
              <a:gd name="connsiteX15" fmla="*/ 4986166 w 4986166"/>
              <a:gd name="connsiteY15" fmla="*/ 0 h 6576570"/>
              <a:gd name="connsiteX0" fmla="*/ 3119863 w 4281053"/>
              <a:gd name="connsiteY0" fmla="*/ 6576570 h 6576570"/>
              <a:gd name="connsiteX1" fmla="*/ 3844520 w 4281053"/>
              <a:gd name="connsiteY1" fmla="*/ 5741516 h 6576570"/>
              <a:gd name="connsiteX2" fmla="*/ 3205496 w 4281053"/>
              <a:gd name="connsiteY2" fmla="*/ 5009622 h 6576570"/>
              <a:gd name="connsiteX3" fmla="*/ 2645335 w 4281053"/>
              <a:gd name="connsiteY3" fmla="*/ 5311605 h 6576570"/>
              <a:gd name="connsiteX4" fmla="*/ 1362827 w 4281053"/>
              <a:gd name="connsiteY4" fmla="*/ 5422246 h 6576570"/>
              <a:gd name="connsiteX5" fmla="*/ 798805 w 4281053"/>
              <a:gd name="connsiteY5" fmla="*/ 5218702 h 6576570"/>
              <a:gd name="connsiteX6" fmla="*/ 51685 w 4281053"/>
              <a:gd name="connsiteY6" fmla="*/ 4967886 h 6576570"/>
              <a:gd name="connsiteX7" fmla="*/ 2352926 w 4281053"/>
              <a:gd name="connsiteY7" fmla="*/ 3043038 h 6576570"/>
              <a:gd name="connsiteX8" fmla="*/ 2778389 w 4281053"/>
              <a:gd name="connsiteY8" fmla="*/ 2736008 h 6576570"/>
              <a:gd name="connsiteX9" fmla="*/ 3319740 w 4281053"/>
              <a:gd name="connsiteY9" fmla="*/ 2022319 h 6576570"/>
              <a:gd name="connsiteX10" fmla="*/ 2927470 w 4281053"/>
              <a:gd name="connsiteY10" fmla="*/ 1439115 h 6576570"/>
              <a:gd name="connsiteX11" fmla="*/ 3297228 w 4281053"/>
              <a:gd name="connsiteY11" fmla="*/ 1093235 h 6576570"/>
              <a:gd name="connsiteX12" fmla="*/ 3479101 w 4281053"/>
              <a:gd name="connsiteY12" fmla="*/ 814002 h 6576570"/>
              <a:gd name="connsiteX13" fmla="*/ 3665969 w 4281053"/>
              <a:gd name="connsiteY13" fmla="*/ 400506 h 6576570"/>
              <a:gd name="connsiteX14" fmla="*/ 4281053 w 4281053"/>
              <a:gd name="connsiteY14" fmla="*/ 0 h 6576570"/>
              <a:gd name="connsiteX0" fmla="*/ 2358139 w 3519329"/>
              <a:gd name="connsiteY0" fmla="*/ 6576570 h 6576570"/>
              <a:gd name="connsiteX1" fmla="*/ 3082796 w 3519329"/>
              <a:gd name="connsiteY1" fmla="*/ 5741516 h 6576570"/>
              <a:gd name="connsiteX2" fmla="*/ 2443772 w 3519329"/>
              <a:gd name="connsiteY2" fmla="*/ 5009622 h 6576570"/>
              <a:gd name="connsiteX3" fmla="*/ 1883611 w 3519329"/>
              <a:gd name="connsiteY3" fmla="*/ 5311605 h 6576570"/>
              <a:gd name="connsiteX4" fmla="*/ 601103 w 3519329"/>
              <a:gd name="connsiteY4" fmla="*/ 5422246 h 6576570"/>
              <a:gd name="connsiteX5" fmla="*/ 37081 w 3519329"/>
              <a:gd name="connsiteY5" fmla="*/ 5218702 h 6576570"/>
              <a:gd name="connsiteX6" fmla="*/ 1591202 w 3519329"/>
              <a:gd name="connsiteY6" fmla="*/ 3043038 h 6576570"/>
              <a:gd name="connsiteX7" fmla="*/ 2016665 w 3519329"/>
              <a:gd name="connsiteY7" fmla="*/ 2736008 h 6576570"/>
              <a:gd name="connsiteX8" fmla="*/ 2558016 w 3519329"/>
              <a:gd name="connsiteY8" fmla="*/ 2022319 h 6576570"/>
              <a:gd name="connsiteX9" fmla="*/ 2165746 w 3519329"/>
              <a:gd name="connsiteY9" fmla="*/ 1439115 h 6576570"/>
              <a:gd name="connsiteX10" fmla="*/ 2535504 w 3519329"/>
              <a:gd name="connsiteY10" fmla="*/ 1093235 h 6576570"/>
              <a:gd name="connsiteX11" fmla="*/ 2717377 w 3519329"/>
              <a:gd name="connsiteY11" fmla="*/ 814002 h 6576570"/>
              <a:gd name="connsiteX12" fmla="*/ 2904245 w 3519329"/>
              <a:gd name="connsiteY12" fmla="*/ 400506 h 6576570"/>
              <a:gd name="connsiteX13" fmla="*/ 3519329 w 3519329"/>
              <a:gd name="connsiteY13" fmla="*/ 0 h 6576570"/>
              <a:gd name="connsiteX0" fmla="*/ 1759164 w 2920354"/>
              <a:gd name="connsiteY0" fmla="*/ 6576570 h 6576570"/>
              <a:gd name="connsiteX1" fmla="*/ 2483821 w 2920354"/>
              <a:gd name="connsiteY1" fmla="*/ 5741516 h 6576570"/>
              <a:gd name="connsiteX2" fmla="*/ 1844797 w 2920354"/>
              <a:gd name="connsiteY2" fmla="*/ 5009622 h 6576570"/>
              <a:gd name="connsiteX3" fmla="*/ 1284636 w 2920354"/>
              <a:gd name="connsiteY3" fmla="*/ 5311605 h 6576570"/>
              <a:gd name="connsiteX4" fmla="*/ 2128 w 2920354"/>
              <a:gd name="connsiteY4" fmla="*/ 5422246 h 6576570"/>
              <a:gd name="connsiteX5" fmla="*/ 992227 w 2920354"/>
              <a:gd name="connsiteY5" fmla="*/ 3043038 h 6576570"/>
              <a:gd name="connsiteX6" fmla="*/ 1417690 w 2920354"/>
              <a:gd name="connsiteY6" fmla="*/ 2736008 h 6576570"/>
              <a:gd name="connsiteX7" fmla="*/ 1959041 w 2920354"/>
              <a:gd name="connsiteY7" fmla="*/ 2022319 h 6576570"/>
              <a:gd name="connsiteX8" fmla="*/ 1566771 w 2920354"/>
              <a:gd name="connsiteY8" fmla="*/ 1439115 h 6576570"/>
              <a:gd name="connsiteX9" fmla="*/ 1936529 w 2920354"/>
              <a:gd name="connsiteY9" fmla="*/ 1093235 h 6576570"/>
              <a:gd name="connsiteX10" fmla="*/ 2118402 w 2920354"/>
              <a:gd name="connsiteY10" fmla="*/ 814002 h 6576570"/>
              <a:gd name="connsiteX11" fmla="*/ 2305270 w 2920354"/>
              <a:gd name="connsiteY11" fmla="*/ 400506 h 6576570"/>
              <a:gd name="connsiteX12" fmla="*/ 2920354 w 2920354"/>
              <a:gd name="connsiteY12" fmla="*/ 0 h 6576570"/>
              <a:gd name="connsiteX0" fmla="*/ 768876 w 1930066"/>
              <a:gd name="connsiteY0" fmla="*/ 6576570 h 6576570"/>
              <a:gd name="connsiteX1" fmla="*/ 1493533 w 1930066"/>
              <a:gd name="connsiteY1" fmla="*/ 5741516 h 6576570"/>
              <a:gd name="connsiteX2" fmla="*/ 854509 w 1930066"/>
              <a:gd name="connsiteY2" fmla="*/ 5009622 h 6576570"/>
              <a:gd name="connsiteX3" fmla="*/ 294348 w 1930066"/>
              <a:gd name="connsiteY3" fmla="*/ 5311605 h 6576570"/>
              <a:gd name="connsiteX4" fmla="*/ 1939 w 1930066"/>
              <a:gd name="connsiteY4" fmla="*/ 3043038 h 6576570"/>
              <a:gd name="connsiteX5" fmla="*/ 427402 w 1930066"/>
              <a:gd name="connsiteY5" fmla="*/ 2736008 h 6576570"/>
              <a:gd name="connsiteX6" fmla="*/ 968753 w 1930066"/>
              <a:gd name="connsiteY6" fmla="*/ 2022319 h 6576570"/>
              <a:gd name="connsiteX7" fmla="*/ 576483 w 1930066"/>
              <a:gd name="connsiteY7" fmla="*/ 1439115 h 6576570"/>
              <a:gd name="connsiteX8" fmla="*/ 946241 w 1930066"/>
              <a:gd name="connsiteY8" fmla="*/ 1093235 h 6576570"/>
              <a:gd name="connsiteX9" fmla="*/ 1128114 w 1930066"/>
              <a:gd name="connsiteY9" fmla="*/ 814002 h 6576570"/>
              <a:gd name="connsiteX10" fmla="*/ 1314982 w 1930066"/>
              <a:gd name="connsiteY10" fmla="*/ 400506 h 6576570"/>
              <a:gd name="connsiteX11" fmla="*/ 1930066 w 1930066"/>
              <a:gd name="connsiteY11" fmla="*/ 0 h 6576570"/>
              <a:gd name="connsiteX0" fmla="*/ 776712 w 1937902"/>
              <a:gd name="connsiteY0" fmla="*/ 6576570 h 6576570"/>
              <a:gd name="connsiteX1" fmla="*/ 1501369 w 1937902"/>
              <a:gd name="connsiteY1" fmla="*/ 5741516 h 6576570"/>
              <a:gd name="connsiteX2" fmla="*/ 862345 w 1937902"/>
              <a:gd name="connsiteY2" fmla="*/ 5009622 h 6576570"/>
              <a:gd name="connsiteX3" fmla="*/ 9775 w 1937902"/>
              <a:gd name="connsiteY3" fmla="*/ 3043038 h 6576570"/>
              <a:gd name="connsiteX4" fmla="*/ 435238 w 1937902"/>
              <a:gd name="connsiteY4" fmla="*/ 2736008 h 6576570"/>
              <a:gd name="connsiteX5" fmla="*/ 976589 w 1937902"/>
              <a:gd name="connsiteY5" fmla="*/ 2022319 h 6576570"/>
              <a:gd name="connsiteX6" fmla="*/ 584319 w 1937902"/>
              <a:gd name="connsiteY6" fmla="*/ 1439115 h 6576570"/>
              <a:gd name="connsiteX7" fmla="*/ 954077 w 1937902"/>
              <a:gd name="connsiteY7" fmla="*/ 1093235 h 6576570"/>
              <a:gd name="connsiteX8" fmla="*/ 1135950 w 1937902"/>
              <a:gd name="connsiteY8" fmla="*/ 814002 h 6576570"/>
              <a:gd name="connsiteX9" fmla="*/ 1322818 w 1937902"/>
              <a:gd name="connsiteY9" fmla="*/ 400506 h 6576570"/>
              <a:gd name="connsiteX10" fmla="*/ 1937902 w 1937902"/>
              <a:gd name="connsiteY10" fmla="*/ 0 h 6576570"/>
              <a:gd name="connsiteX0" fmla="*/ 359718 w 1520908"/>
              <a:gd name="connsiteY0" fmla="*/ 6576570 h 6576570"/>
              <a:gd name="connsiteX1" fmla="*/ 1084375 w 1520908"/>
              <a:gd name="connsiteY1" fmla="*/ 5741516 h 6576570"/>
              <a:gd name="connsiteX2" fmla="*/ 445351 w 1520908"/>
              <a:gd name="connsiteY2" fmla="*/ 5009622 h 6576570"/>
              <a:gd name="connsiteX3" fmla="*/ 1365654 w 1520908"/>
              <a:gd name="connsiteY3" fmla="*/ 3183399 h 6576570"/>
              <a:gd name="connsiteX4" fmla="*/ 18244 w 1520908"/>
              <a:gd name="connsiteY4" fmla="*/ 2736008 h 6576570"/>
              <a:gd name="connsiteX5" fmla="*/ 559595 w 1520908"/>
              <a:gd name="connsiteY5" fmla="*/ 2022319 h 6576570"/>
              <a:gd name="connsiteX6" fmla="*/ 167325 w 1520908"/>
              <a:gd name="connsiteY6" fmla="*/ 1439115 h 6576570"/>
              <a:gd name="connsiteX7" fmla="*/ 537083 w 1520908"/>
              <a:gd name="connsiteY7" fmla="*/ 1093235 h 6576570"/>
              <a:gd name="connsiteX8" fmla="*/ 718956 w 1520908"/>
              <a:gd name="connsiteY8" fmla="*/ 814002 h 6576570"/>
              <a:gd name="connsiteX9" fmla="*/ 905824 w 1520908"/>
              <a:gd name="connsiteY9" fmla="*/ 400506 h 6576570"/>
              <a:gd name="connsiteX10" fmla="*/ 1520908 w 1520908"/>
              <a:gd name="connsiteY10" fmla="*/ 0 h 6576570"/>
              <a:gd name="connsiteX0" fmla="*/ 359718 w 1520908"/>
              <a:gd name="connsiteY0" fmla="*/ 6576570 h 6576570"/>
              <a:gd name="connsiteX1" fmla="*/ 1442721 w 1520908"/>
              <a:gd name="connsiteY1" fmla="*/ 5741516 h 6576570"/>
              <a:gd name="connsiteX2" fmla="*/ 445351 w 1520908"/>
              <a:gd name="connsiteY2" fmla="*/ 5009622 h 6576570"/>
              <a:gd name="connsiteX3" fmla="*/ 1365654 w 1520908"/>
              <a:gd name="connsiteY3" fmla="*/ 3183399 h 6576570"/>
              <a:gd name="connsiteX4" fmla="*/ 18244 w 1520908"/>
              <a:gd name="connsiteY4" fmla="*/ 2736008 h 6576570"/>
              <a:gd name="connsiteX5" fmla="*/ 559595 w 1520908"/>
              <a:gd name="connsiteY5" fmla="*/ 2022319 h 6576570"/>
              <a:gd name="connsiteX6" fmla="*/ 167325 w 1520908"/>
              <a:gd name="connsiteY6" fmla="*/ 1439115 h 6576570"/>
              <a:gd name="connsiteX7" fmla="*/ 537083 w 1520908"/>
              <a:gd name="connsiteY7" fmla="*/ 1093235 h 6576570"/>
              <a:gd name="connsiteX8" fmla="*/ 718956 w 1520908"/>
              <a:gd name="connsiteY8" fmla="*/ 814002 h 6576570"/>
              <a:gd name="connsiteX9" fmla="*/ 905824 w 1520908"/>
              <a:gd name="connsiteY9" fmla="*/ 400506 h 6576570"/>
              <a:gd name="connsiteX10" fmla="*/ 1520908 w 1520908"/>
              <a:gd name="connsiteY10" fmla="*/ 0 h 6576570"/>
              <a:gd name="connsiteX0" fmla="*/ 359718 w 1898153"/>
              <a:gd name="connsiteY0" fmla="*/ 6576570 h 6576570"/>
              <a:gd name="connsiteX1" fmla="*/ 1442721 w 1898153"/>
              <a:gd name="connsiteY1" fmla="*/ 5741516 h 6576570"/>
              <a:gd name="connsiteX2" fmla="*/ 1897598 w 1898153"/>
              <a:gd name="connsiteY2" fmla="*/ 5039700 h 6576570"/>
              <a:gd name="connsiteX3" fmla="*/ 1365654 w 1898153"/>
              <a:gd name="connsiteY3" fmla="*/ 3183399 h 6576570"/>
              <a:gd name="connsiteX4" fmla="*/ 18244 w 1898153"/>
              <a:gd name="connsiteY4" fmla="*/ 2736008 h 6576570"/>
              <a:gd name="connsiteX5" fmla="*/ 559595 w 1898153"/>
              <a:gd name="connsiteY5" fmla="*/ 2022319 h 6576570"/>
              <a:gd name="connsiteX6" fmla="*/ 167325 w 1898153"/>
              <a:gd name="connsiteY6" fmla="*/ 1439115 h 6576570"/>
              <a:gd name="connsiteX7" fmla="*/ 537083 w 1898153"/>
              <a:gd name="connsiteY7" fmla="*/ 1093235 h 6576570"/>
              <a:gd name="connsiteX8" fmla="*/ 718956 w 1898153"/>
              <a:gd name="connsiteY8" fmla="*/ 814002 h 6576570"/>
              <a:gd name="connsiteX9" fmla="*/ 905824 w 1898153"/>
              <a:gd name="connsiteY9" fmla="*/ 400506 h 6576570"/>
              <a:gd name="connsiteX10" fmla="*/ 1520908 w 1898153"/>
              <a:gd name="connsiteY10" fmla="*/ 0 h 6576570"/>
              <a:gd name="connsiteX0" fmla="*/ 192431 w 1730866"/>
              <a:gd name="connsiteY0" fmla="*/ 6576570 h 6576570"/>
              <a:gd name="connsiteX1" fmla="*/ 1275434 w 1730866"/>
              <a:gd name="connsiteY1" fmla="*/ 5741516 h 6576570"/>
              <a:gd name="connsiteX2" fmla="*/ 1730311 w 1730866"/>
              <a:gd name="connsiteY2" fmla="*/ 5039700 h 6576570"/>
              <a:gd name="connsiteX3" fmla="*/ 1198367 w 1730866"/>
              <a:gd name="connsiteY3" fmla="*/ 3183399 h 6576570"/>
              <a:gd name="connsiteX4" fmla="*/ 925998 w 1730866"/>
              <a:gd name="connsiteY4" fmla="*/ 2695906 h 6576570"/>
              <a:gd name="connsiteX5" fmla="*/ 392308 w 1730866"/>
              <a:gd name="connsiteY5" fmla="*/ 2022319 h 6576570"/>
              <a:gd name="connsiteX6" fmla="*/ 38 w 1730866"/>
              <a:gd name="connsiteY6" fmla="*/ 1439115 h 6576570"/>
              <a:gd name="connsiteX7" fmla="*/ 369796 w 1730866"/>
              <a:gd name="connsiteY7" fmla="*/ 1093235 h 6576570"/>
              <a:gd name="connsiteX8" fmla="*/ 551669 w 1730866"/>
              <a:gd name="connsiteY8" fmla="*/ 814002 h 6576570"/>
              <a:gd name="connsiteX9" fmla="*/ 738537 w 1730866"/>
              <a:gd name="connsiteY9" fmla="*/ 400506 h 6576570"/>
              <a:gd name="connsiteX10" fmla="*/ 1353621 w 1730866"/>
              <a:gd name="connsiteY10" fmla="*/ 0 h 6576570"/>
              <a:gd name="connsiteX0" fmla="*/ 215695 w 1754130"/>
              <a:gd name="connsiteY0" fmla="*/ 6576570 h 6576570"/>
              <a:gd name="connsiteX1" fmla="*/ 1298698 w 1754130"/>
              <a:gd name="connsiteY1" fmla="*/ 5741516 h 6576570"/>
              <a:gd name="connsiteX2" fmla="*/ 1753575 w 1754130"/>
              <a:gd name="connsiteY2" fmla="*/ 5039700 h 6576570"/>
              <a:gd name="connsiteX3" fmla="*/ 1221631 w 1754130"/>
              <a:gd name="connsiteY3" fmla="*/ 3183399 h 6576570"/>
              <a:gd name="connsiteX4" fmla="*/ 949262 w 1754130"/>
              <a:gd name="connsiteY4" fmla="*/ 2695906 h 6576570"/>
              <a:gd name="connsiteX5" fmla="*/ 1132264 w 1754130"/>
              <a:gd name="connsiteY5" fmla="*/ 2242887 h 6576570"/>
              <a:gd name="connsiteX6" fmla="*/ 23302 w 1754130"/>
              <a:gd name="connsiteY6" fmla="*/ 1439115 h 6576570"/>
              <a:gd name="connsiteX7" fmla="*/ 393060 w 1754130"/>
              <a:gd name="connsiteY7" fmla="*/ 1093235 h 6576570"/>
              <a:gd name="connsiteX8" fmla="*/ 574933 w 1754130"/>
              <a:gd name="connsiteY8" fmla="*/ 814002 h 6576570"/>
              <a:gd name="connsiteX9" fmla="*/ 761801 w 1754130"/>
              <a:gd name="connsiteY9" fmla="*/ 400506 h 6576570"/>
              <a:gd name="connsiteX10" fmla="*/ 1376885 w 1754130"/>
              <a:gd name="connsiteY10" fmla="*/ 0 h 6576570"/>
              <a:gd name="connsiteX0" fmla="*/ -1 w 1538434"/>
              <a:gd name="connsiteY0" fmla="*/ 6576570 h 6576570"/>
              <a:gd name="connsiteX1" fmla="*/ 1083002 w 1538434"/>
              <a:gd name="connsiteY1" fmla="*/ 5741516 h 6576570"/>
              <a:gd name="connsiteX2" fmla="*/ 1537879 w 1538434"/>
              <a:gd name="connsiteY2" fmla="*/ 5039700 h 6576570"/>
              <a:gd name="connsiteX3" fmla="*/ 1005935 w 1538434"/>
              <a:gd name="connsiteY3" fmla="*/ 3183399 h 6576570"/>
              <a:gd name="connsiteX4" fmla="*/ 733566 w 1538434"/>
              <a:gd name="connsiteY4" fmla="*/ 2695906 h 6576570"/>
              <a:gd name="connsiteX5" fmla="*/ 916568 w 1538434"/>
              <a:gd name="connsiteY5" fmla="*/ 2242887 h 6576570"/>
              <a:gd name="connsiteX6" fmla="*/ 1071251 w 1538434"/>
              <a:gd name="connsiteY6" fmla="*/ 1589501 h 6576570"/>
              <a:gd name="connsiteX7" fmla="*/ 177364 w 1538434"/>
              <a:gd name="connsiteY7" fmla="*/ 1093235 h 6576570"/>
              <a:gd name="connsiteX8" fmla="*/ 359237 w 1538434"/>
              <a:gd name="connsiteY8" fmla="*/ 814002 h 6576570"/>
              <a:gd name="connsiteX9" fmla="*/ 546105 w 1538434"/>
              <a:gd name="connsiteY9" fmla="*/ 400506 h 6576570"/>
              <a:gd name="connsiteX10" fmla="*/ 1161189 w 1538434"/>
              <a:gd name="connsiteY10" fmla="*/ 0 h 6576570"/>
              <a:gd name="connsiteX0" fmla="*/ -1 w 1538434"/>
              <a:gd name="connsiteY0" fmla="*/ 6576570 h 6576570"/>
              <a:gd name="connsiteX1" fmla="*/ 1083002 w 1538434"/>
              <a:gd name="connsiteY1" fmla="*/ 5741516 h 6576570"/>
              <a:gd name="connsiteX2" fmla="*/ 1537879 w 1538434"/>
              <a:gd name="connsiteY2" fmla="*/ 5039700 h 6576570"/>
              <a:gd name="connsiteX3" fmla="*/ 1005935 w 1538434"/>
              <a:gd name="connsiteY3" fmla="*/ 3183399 h 6576570"/>
              <a:gd name="connsiteX4" fmla="*/ 733566 w 1538434"/>
              <a:gd name="connsiteY4" fmla="*/ 2695906 h 6576570"/>
              <a:gd name="connsiteX5" fmla="*/ 916568 w 1538434"/>
              <a:gd name="connsiteY5" fmla="*/ 2242887 h 6576570"/>
              <a:gd name="connsiteX6" fmla="*/ 1071251 w 1538434"/>
              <a:gd name="connsiteY6" fmla="*/ 1589501 h 6576570"/>
              <a:gd name="connsiteX7" fmla="*/ 1007218 w 1538434"/>
              <a:gd name="connsiteY7" fmla="*/ 1023055 h 6576570"/>
              <a:gd name="connsiteX8" fmla="*/ 359237 w 1538434"/>
              <a:gd name="connsiteY8" fmla="*/ 814002 h 6576570"/>
              <a:gd name="connsiteX9" fmla="*/ 546105 w 1538434"/>
              <a:gd name="connsiteY9" fmla="*/ 400506 h 6576570"/>
              <a:gd name="connsiteX10" fmla="*/ 1161189 w 1538434"/>
              <a:gd name="connsiteY10" fmla="*/ 0 h 6576570"/>
              <a:gd name="connsiteX0" fmla="*/ -1 w 1538434"/>
              <a:gd name="connsiteY0" fmla="*/ 6576570 h 6576570"/>
              <a:gd name="connsiteX1" fmla="*/ 1083002 w 1538434"/>
              <a:gd name="connsiteY1" fmla="*/ 5741516 h 6576570"/>
              <a:gd name="connsiteX2" fmla="*/ 1537879 w 1538434"/>
              <a:gd name="connsiteY2" fmla="*/ 5039700 h 6576570"/>
              <a:gd name="connsiteX3" fmla="*/ 1005935 w 1538434"/>
              <a:gd name="connsiteY3" fmla="*/ 3183399 h 6576570"/>
              <a:gd name="connsiteX4" fmla="*/ 733566 w 1538434"/>
              <a:gd name="connsiteY4" fmla="*/ 2695906 h 6576570"/>
              <a:gd name="connsiteX5" fmla="*/ 916568 w 1538434"/>
              <a:gd name="connsiteY5" fmla="*/ 2242887 h 6576570"/>
              <a:gd name="connsiteX6" fmla="*/ 1071251 w 1538434"/>
              <a:gd name="connsiteY6" fmla="*/ 1589501 h 6576570"/>
              <a:gd name="connsiteX7" fmla="*/ 1007218 w 1538434"/>
              <a:gd name="connsiteY7" fmla="*/ 1023055 h 6576570"/>
              <a:gd name="connsiteX8" fmla="*/ 1528579 w 1538434"/>
              <a:gd name="connsiteY8" fmla="*/ 723770 h 6576570"/>
              <a:gd name="connsiteX9" fmla="*/ 546105 w 1538434"/>
              <a:gd name="connsiteY9" fmla="*/ 400506 h 6576570"/>
              <a:gd name="connsiteX10" fmla="*/ 1161189 w 1538434"/>
              <a:gd name="connsiteY10" fmla="*/ 0 h 6576570"/>
              <a:gd name="connsiteX0" fmla="*/ -1 w 1765909"/>
              <a:gd name="connsiteY0" fmla="*/ 6576570 h 6576570"/>
              <a:gd name="connsiteX1" fmla="*/ 1083002 w 1765909"/>
              <a:gd name="connsiteY1" fmla="*/ 5741516 h 6576570"/>
              <a:gd name="connsiteX2" fmla="*/ 1537879 w 1765909"/>
              <a:gd name="connsiteY2" fmla="*/ 5039700 h 6576570"/>
              <a:gd name="connsiteX3" fmla="*/ 1005935 w 1765909"/>
              <a:gd name="connsiteY3" fmla="*/ 3183399 h 6576570"/>
              <a:gd name="connsiteX4" fmla="*/ 733566 w 1765909"/>
              <a:gd name="connsiteY4" fmla="*/ 2695906 h 6576570"/>
              <a:gd name="connsiteX5" fmla="*/ 916568 w 1765909"/>
              <a:gd name="connsiteY5" fmla="*/ 2242887 h 6576570"/>
              <a:gd name="connsiteX6" fmla="*/ 1071251 w 1765909"/>
              <a:gd name="connsiteY6" fmla="*/ 1589501 h 6576570"/>
              <a:gd name="connsiteX7" fmla="*/ 1007218 w 1765909"/>
              <a:gd name="connsiteY7" fmla="*/ 1023055 h 6576570"/>
              <a:gd name="connsiteX8" fmla="*/ 1528579 w 1765909"/>
              <a:gd name="connsiteY8" fmla="*/ 723770 h 6576570"/>
              <a:gd name="connsiteX9" fmla="*/ 1734309 w 1765909"/>
              <a:gd name="connsiteY9" fmla="*/ 430584 h 6576570"/>
              <a:gd name="connsiteX10" fmla="*/ 1161189 w 1765909"/>
              <a:gd name="connsiteY10" fmla="*/ 0 h 6576570"/>
              <a:gd name="connsiteX0" fmla="*/ -1 w 2236230"/>
              <a:gd name="connsiteY0" fmla="*/ 6275797 h 6275797"/>
              <a:gd name="connsiteX1" fmla="*/ 1083002 w 2236230"/>
              <a:gd name="connsiteY1" fmla="*/ 5440743 h 6275797"/>
              <a:gd name="connsiteX2" fmla="*/ 1537879 w 2236230"/>
              <a:gd name="connsiteY2" fmla="*/ 4738927 h 6275797"/>
              <a:gd name="connsiteX3" fmla="*/ 1005935 w 2236230"/>
              <a:gd name="connsiteY3" fmla="*/ 2882626 h 6275797"/>
              <a:gd name="connsiteX4" fmla="*/ 733566 w 2236230"/>
              <a:gd name="connsiteY4" fmla="*/ 2395133 h 6275797"/>
              <a:gd name="connsiteX5" fmla="*/ 916568 w 2236230"/>
              <a:gd name="connsiteY5" fmla="*/ 1942114 h 6275797"/>
              <a:gd name="connsiteX6" fmla="*/ 1071251 w 2236230"/>
              <a:gd name="connsiteY6" fmla="*/ 1288728 h 6275797"/>
              <a:gd name="connsiteX7" fmla="*/ 1007218 w 2236230"/>
              <a:gd name="connsiteY7" fmla="*/ 722282 h 6275797"/>
              <a:gd name="connsiteX8" fmla="*/ 1528579 w 2236230"/>
              <a:gd name="connsiteY8" fmla="*/ 422997 h 6275797"/>
              <a:gd name="connsiteX9" fmla="*/ 1734309 w 2236230"/>
              <a:gd name="connsiteY9" fmla="*/ 129811 h 6275797"/>
              <a:gd name="connsiteX10" fmla="*/ 2236230 w 2236230"/>
              <a:gd name="connsiteY10" fmla="*/ 0 h 62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230" h="6275797">
                <a:moveTo>
                  <a:pt x="-1" y="6275797"/>
                </a:moveTo>
                <a:cubicBezTo>
                  <a:pt x="197363" y="5739794"/>
                  <a:pt x="826689" y="5696888"/>
                  <a:pt x="1083002" y="5440743"/>
                </a:cubicBezTo>
                <a:cubicBezTo>
                  <a:pt x="1339315" y="5184598"/>
                  <a:pt x="1550724" y="5165280"/>
                  <a:pt x="1537879" y="4738927"/>
                </a:cubicBezTo>
                <a:cubicBezTo>
                  <a:pt x="1525035" y="4312574"/>
                  <a:pt x="1139987" y="3273258"/>
                  <a:pt x="1005935" y="2882626"/>
                </a:cubicBezTo>
                <a:cubicBezTo>
                  <a:pt x="871883" y="2491994"/>
                  <a:pt x="748460" y="2551885"/>
                  <a:pt x="733566" y="2395133"/>
                </a:cubicBezTo>
                <a:cubicBezTo>
                  <a:pt x="718672" y="2238381"/>
                  <a:pt x="860287" y="2126515"/>
                  <a:pt x="916568" y="1942114"/>
                </a:cubicBezTo>
                <a:cubicBezTo>
                  <a:pt x="972849" y="1757713"/>
                  <a:pt x="1056143" y="1492033"/>
                  <a:pt x="1071251" y="1288728"/>
                </a:cubicBezTo>
                <a:cubicBezTo>
                  <a:pt x="1086359" y="1085423"/>
                  <a:pt x="930997" y="866570"/>
                  <a:pt x="1007218" y="722282"/>
                </a:cubicBezTo>
                <a:cubicBezTo>
                  <a:pt x="1083439" y="577994"/>
                  <a:pt x="1407397" y="521742"/>
                  <a:pt x="1528579" y="422997"/>
                </a:cubicBezTo>
                <a:cubicBezTo>
                  <a:pt x="1649761" y="324252"/>
                  <a:pt x="1525106" y="249387"/>
                  <a:pt x="1734309" y="129811"/>
                </a:cubicBezTo>
                <a:cubicBezTo>
                  <a:pt x="1943512" y="10235"/>
                  <a:pt x="2116054" y="66131"/>
                  <a:pt x="2236230" y="0"/>
                </a:cubicBezTo>
              </a:path>
            </a:pathLst>
          </a:cu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4CF275CB-F11A-4D72-8F2E-1D3550F7EB36}"/>
              </a:ext>
            </a:extLst>
          </p:cNvPr>
          <p:cNvSpPr/>
          <p:nvPr/>
        </p:nvSpPr>
        <p:spPr>
          <a:xfrm flipH="1">
            <a:off x="9634180" y="594034"/>
            <a:ext cx="871945" cy="622697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3882888"/>
              <a:gd name="connsiteY0" fmla="*/ 6588452 h 6588452"/>
              <a:gd name="connsiteX1" fmla="*/ 576587 w 3882888"/>
              <a:gd name="connsiteY1" fmla="*/ 5746595 h 6588452"/>
              <a:gd name="connsiteX2" fmla="*/ 937631 w 3882888"/>
              <a:gd name="connsiteY2" fmla="*/ 5055592 h 6588452"/>
              <a:gd name="connsiteX3" fmla="*/ 999268 w 3882888"/>
              <a:gd name="connsiteY3" fmla="*/ 4374172 h 6588452"/>
              <a:gd name="connsiteX4" fmla="*/ 1010065 w 3882888"/>
              <a:gd name="connsiteY4" fmla="*/ 3475396 h 6588452"/>
              <a:gd name="connsiteX5" fmla="*/ 1957004 w 3882888"/>
              <a:gd name="connsiteY5" fmla="*/ 2681349 h 6588452"/>
              <a:gd name="connsiteX6" fmla="*/ 2539703 w 3882888"/>
              <a:gd name="connsiteY6" fmla="*/ 1914026 h 6588452"/>
              <a:gd name="connsiteX7" fmla="*/ 3742246 w 3882888"/>
              <a:gd name="connsiteY7" fmla="*/ 1578554 h 6588452"/>
              <a:gd name="connsiteX8" fmla="*/ 2695877 w 3882888"/>
              <a:gd name="connsiteY8" fmla="*/ 1076239 h 6588452"/>
              <a:gd name="connsiteX9" fmla="*/ 3874312 w 3882888"/>
              <a:gd name="connsiteY9" fmla="*/ 676215 h 6588452"/>
              <a:gd name="connsiteX10" fmla="*/ 2455819 w 3882888"/>
              <a:gd name="connsiteY10" fmla="*/ 323958 h 6588452"/>
              <a:gd name="connsiteX11" fmla="*/ 3259555 w 3882888"/>
              <a:gd name="connsiteY11" fmla="*/ 0 h 6588452"/>
              <a:gd name="connsiteX0" fmla="*/ 4799 w 3894965"/>
              <a:gd name="connsiteY0" fmla="*/ 6588452 h 6588452"/>
              <a:gd name="connsiteX1" fmla="*/ 576587 w 3894965"/>
              <a:gd name="connsiteY1" fmla="*/ 5746595 h 6588452"/>
              <a:gd name="connsiteX2" fmla="*/ 937631 w 3894965"/>
              <a:gd name="connsiteY2" fmla="*/ 5055592 h 6588452"/>
              <a:gd name="connsiteX3" fmla="*/ 999268 w 3894965"/>
              <a:gd name="connsiteY3" fmla="*/ 4374172 h 6588452"/>
              <a:gd name="connsiteX4" fmla="*/ 1010065 w 3894965"/>
              <a:gd name="connsiteY4" fmla="*/ 3475396 h 6588452"/>
              <a:gd name="connsiteX5" fmla="*/ 1957004 w 3894965"/>
              <a:gd name="connsiteY5" fmla="*/ 2681349 h 6588452"/>
              <a:gd name="connsiteX6" fmla="*/ 2539703 w 3894965"/>
              <a:gd name="connsiteY6" fmla="*/ 1914026 h 6588452"/>
              <a:gd name="connsiteX7" fmla="*/ 3742246 w 3894965"/>
              <a:gd name="connsiteY7" fmla="*/ 1578554 h 6588452"/>
              <a:gd name="connsiteX8" fmla="*/ 2695877 w 3894965"/>
              <a:gd name="connsiteY8" fmla="*/ 1076239 h 6588452"/>
              <a:gd name="connsiteX9" fmla="*/ 3874312 w 3894965"/>
              <a:gd name="connsiteY9" fmla="*/ 676215 h 6588452"/>
              <a:gd name="connsiteX10" fmla="*/ 1478080 w 3894965"/>
              <a:gd name="connsiteY10" fmla="*/ 511711 h 6588452"/>
              <a:gd name="connsiteX11" fmla="*/ 3259555 w 3894965"/>
              <a:gd name="connsiteY11" fmla="*/ 0 h 6588452"/>
              <a:gd name="connsiteX0" fmla="*/ 4799 w 3894965"/>
              <a:gd name="connsiteY0" fmla="*/ 6473714 h 6473714"/>
              <a:gd name="connsiteX1" fmla="*/ 576587 w 3894965"/>
              <a:gd name="connsiteY1" fmla="*/ 5631857 h 6473714"/>
              <a:gd name="connsiteX2" fmla="*/ 937631 w 3894965"/>
              <a:gd name="connsiteY2" fmla="*/ 4940854 h 6473714"/>
              <a:gd name="connsiteX3" fmla="*/ 999268 w 3894965"/>
              <a:gd name="connsiteY3" fmla="*/ 4259434 h 6473714"/>
              <a:gd name="connsiteX4" fmla="*/ 1010065 w 3894965"/>
              <a:gd name="connsiteY4" fmla="*/ 3360658 h 6473714"/>
              <a:gd name="connsiteX5" fmla="*/ 1957004 w 3894965"/>
              <a:gd name="connsiteY5" fmla="*/ 2566611 h 6473714"/>
              <a:gd name="connsiteX6" fmla="*/ 2539703 w 3894965"/>
              <a:gd name="connsiteY6" fmla="*/ 1799288 h 6473714"/>
              <a:gd name="connsiteX7" fmla="*/ 3742246 w 3894965"/>
              <a:gd name="connsiteY7" fmla="*/ 1463816 h 6473714"/>
              <a:gd name="connsiteX8" fmla="*/ 2695877 w 3894965"/>
              <a:gd name="connsiteY8" fmla="*/ 961501 h 6473714"/>
              <a:gd name="connsiteX9" fmla="*/ 3874312 w 3894965"/>
              <a:gd name="connsiteY9" fmla="*/ 561477 h 6473714"/>
              <a:gd name="connsiteX10" fmla="*/ 1478080 w 3894965"/>
              <a:gd name="connsiteY10" fmla="*/ 396973 h 6473714"/>
              <a:gd name="connsiteX11" fmla="*/ 2516479 w 3894965"/>
              <a:gd name="connsiteY11" fmla="*/ 0 h 64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4965" h="6473714">
                <a:moveTo>
                  <a:pt x="4799" y="6473714"/>
                </a:moveTo>
                <a:cubicBezTo>
                  <a:pt x="-69382" y="6341208"/>
                  <a:pt x="743145" y="5890881"/>
                  <a:pt x="576587" y="5631857"/>
                </a:cubicBezTo>
                <a:cubicBezTo>
                  <a:pt x="410029" y="5372833"/>
                  <a:pt x="867184" y="5169591"/>
                  <a:pt x="937631" y="4940854"/>
                </a:cubicBezTo>
                <a:cubicBezTo>
                  <a:pt x="1008078" y="4712117"/>
                  <a:pt x="987196" y="4522800"/>
                  <a:pt x="999268" y="4259434"/>
                </a:cubicBezTo>
                <a:cubicBezTo>
                  <a:pt x="1011340" y="3996068"/>
                  <a:pt x="850442" y="3642795"/>
                  <a:pt x="1010065" y="3360658"/>
                </a:cubicBezTo>
                <a:cubicBezTo>
                  <a:pt x="1169688" y="3078521"/>
                  <a:pt x="1702064" y="2826839"/>
                  <a:pt x="1957004" y="2566611"/>
                </a:cubicBezTo>
                <a:cubicBezTo>
                  <a:pt x="2211944" y="2306383"/>
                  <a:pt x="2242163" y="1983087"/>
                  <a:pt x="2539703" y="1799288"/>
                </a:cubicBezTo>
                <a:cubicBezTo>
                  <a:pt x="2837243" y="1615489"/>
                  <a:pt x="3716217" y="1603447"/>
                  <a:pt x="3742246" y="1463816"/>
                </a:cubicBezTo>
                <a:cubicBezTo>
                  <a:pt x="3768275" y="1324185"/>
                  <a:pt x="2673866" y="1111891"/>
                  <a:pt x="2695877" y="961501"/>
                </a:cubicBezTo>
                <a:cubicBezTo>
                  <a:pt x="2717888" y="811111"/>
                  <a:pt x="4077278" y="655565"/>
                  <a:pt x="3874312" y="561477"/>
                </a:cubicBezTo>
                <a:cubicBezTo>
                  <a:pt x="3671346" y="467389"/>
                  <a:pt x="1649585" y="503467"/>
                  <a:pt x="1478080" y="396973"/>
                </a:cubicBezTo>
                <a:cubicBezTo>
                  <a:pt x="1306575" y="290479"/>
                  <a:pt x="2621043" y="53993"/>
                  <a:pt x="2516479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BEB6CB61-131B-42F7-8157-1203753AB911}"/>
              </a:ext>
            </a:extLst>
          </p:cNvPr>
          <p:cNvSpPr/>
          <p:nvPr/>
        </p:nvSpPr>
        <p:spPr>
          <a:xfrm flipH="1">
            <a:off x="8762769" y="167628"/>
            <a:ext cx="1845669" cy="660466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6404620"/>
              <a:gd name="connsiteY0" fmla="*/ 6588452 h 6588452"/>
              <a:gd name="connsiteX1" fmla="*/ 576587 w 6404620"/>
              <a:gd name="connsiteY1" fmla="*/ 5746595 h 6588452"/>
              <a:gd name="connsiteX2" fmla="*/ 937631 w 6404620"/>
              <a:gd name="connsiteY2" fmla="*/ 5055592 h 6588452"/>
              <a:gd name="connsiteX3" fmla="*/ 999268 w 6404620"/>
              <a:gd name="connsiteY3" fmla="*/ 4374172 h 6588452"/>
              <a:gd name="connsiteX4" fmla="*/ 1010065 w 6404620"/>
              <a:gd name="connsiteY4" fmla="*/ 3475396 h 6588452"/>
              <a:gd name="connsiteX5" fmla="*/ 1957004 w 6404620"/>
              <a:gd name="connsiteY5" fmla="*/ 2681349 h 6588452"/>
              <a:gd name="connsiteX6" fmla="*/ 2539703 w 6404620"/>
              <a:gd name="connsiteY6" fmla="*/ 1914026 h 6588452"/>
              <a:gd name="connsiteX7" fmla="*/ 4876423 w 6404620"/>
              <a:gd name="connsiteY7" fmla="*/ 1422095 h 6588452"/>
              <a:gd name="connsiteX8" fmla="*/ 6386658 w 6404620"/>
              <a:gd name="connsiteY8" fmla="*/ 871364 h 6588452"/>
              <a:gd name="connsiteX9" fmla="*/ 3874312 w 6404620"/>
              <a:gd name="connsiteY9" fmla="*/ 676215 h 6588452"/>
              <a:gd name="connsiteX10" fmla="*/ 2455819 w 6404620"/>
              <a:gd name="connsiteY10" fmla="*/ 323958 h 6588452"/>
              <a:gd name="connsiteX11" fmla="*/ 3259555 w 6404620"/>
              <a:gd name="connsiteY11" fmla="*/ 0 h 6588452"/>
              <a:gd name="connsiteX0" fmla="*/ 4799 w 6453808"/>
              <a:gd name="connsiteY0" fmla="*/ 6588452 h 6588452"/>
              <a:gd name="connsiteX1" fmla="*/ 576587 w 6453808"/>
              <a:gd name="connsiteY1" fmla="*/ 5746595 h 6588452"/>
              <a:gd name="connsiteX2" fmla="*/ 937631 w 6453808"/>
              <a:gd name="connsiteY2" fmla="*/ 5055592 h 6588452"/>
              <a:gd name="connsiteX3" fmla="*/ 999268 w 6453808"/>
              <a:gd name="connsiteY3" fmla="*/ 4374172 h 6588452"/>
              <a:gd name="connsiteX4" fmla="*/ 1010065 w 6453808"/>
              <a:gd name="connsiteY4" fmla="*/ 3475396 h 6588452"/>
              <a:gd name="connsiteX5" fmla="*/ 1957004 w 6453808"/>
              <a:gd name="connsiteY5" fmla="*/ 2681349 h 6588452"/>
              <a:gd name="connsiteX6" fmla="*/ 2539703 w 6453808"/>
              <a:gd name="connsiteY6" fmla="*/ 1914026 h 6588452"/>
              <a:gd name="connsiteX7" fmla="*/ 4876423 w 6453808"/>
              <a:gd name="connsiteY7" fmla="*/ 1422095 h 6588452"/>
              <a:gd name="connsiteX8" fmla="*/ 6386658 w 6453808"/>
              <a:gd name="connsiteY8" fmla="*/ 871364 h 6588452"/>
              <a:gd name="connsiteX9" fmla="*/ 6284613 w 6453808"/>
              <a:gd name="connsiteY9" fmla="*/ 406151 h 6588452"/>
              <a:gd name="connsiteX10" fmla="*/ 2455819 w 6453808"/>
              <a:gd name="connsiteY10" fmla="*/ 323958 h 6588452"/>
              <a:gd name="connsiteX11" fmla="*/ 3259555 w 6453808"/>
              <a:gd name="connsiteY11" fmla="*/ 0 h 6588452"/>
              <a:gd name="connsiteX0" fmla="*/ 4799 w 6513311"/>
              <a:gd name="connsiteY0" fmla="*/ 6718375 h 6718375"/>
              <a:gd name="connsiteX1" fmla="*/ 576587 w 6513311"/>
              <a:gd name="connsiteY1" fmla="*/ 5876518 h 6718375"/>
              <a:gd name="connsiteX2" fmla="*/ 937631 w 6513311"/>
              <a:gd name="connsiteY2" fmla="*/ 5185515 h 6718375"/>
              <a:gd name="connsiteX3" fmla="*/ 999268 w 6513311"/>
              <a:gd name="connsiteY3" fmla="*/ 4504095 h 6718375"/>
              <a:gd name="connsiteX4" fmla="*/ 1010065 w 6513311"/>
              <a:gd name="connsiteY4" fmla="*/ 3605319 h 6718375"/>
              <a:gd name="connsiteX5" fmla="*/ 1957004 w 6513311"/>
              <a:gd name="connsiteY5" fmla="*/ 2811272 h 6718375"/>
              <a:gd name="connsiteX6" fmla="*/ 2539703 w 6513311"/>
              <a:gd name="connsiteY6" fmla="*/ 2043949 h 6718375"/>
              <a:gd name="connsiteX7" fmla="*/ 4876423 w 6513311"/>
              <a:gd name="connsiteY7" fmla="*/ 1552018 h 6718375"/>
              <a:gd name="connsiteX8" fmla="*/ 6386658 w 6513311"/>
              <a:gd name="connsiteY8" fmla="*/ 1001287 h 6718375"/>
              <a:gd name="connsiteX9" fmla="*/ 6284613 w 6513311"/>
              <a:gd name="connsiteY9" fmla="*/ 536074 h 6718375"/>
              <a:gd name="connsiteX10" fmla="*/ 6447888 w 6513311"/>
              <a:gd name="connsiteY10" fmla="*/ 25503 h 6718375"/>
              <a:gd name="connsiteX11" fmla="*/ 3259555 w 6513311"/>
              <a:gd name="connsiteY11" fmla="*/ 129923 h 6718375"/>
              <a:gd name="connsiteX0" fmla="*/ 4799 w 9325521"/>
              <a:gd name="connsiteY0" fmla="*/ 7137893 h 7137893"/>
              <a:gd name="connsiteX1" fmla="*/ 576587 w 9325521"/>
              <a:gd name="connsiteY1" fmla="*/ 6296036 h 7137893"/>
              <a:gd name="connsiteX2" fmla="*/ 937631 w 9325521"/>
              <a:gd name="connsiteY2" fmla="*/ 5605033 h 7137893"/>
              <a:gd name="connsiteX3" fmla="*/ 999268 w 9325521"/>
              <a:gd name="connsiteY3" fmla="*/ 4923613 h 7137893"/>
              <a:gd name="connsiteX4" fmla="*/ 1010065 w 9325521"/>
              <a:gd name="connsiteY4" fmla="*/ 4024837 h 7137893"/>
              <a:gd name="connsiteX5" fmla="*/ 1957004 w 9325521"/>
              <a:gd name="connsiteY5" fmla="*/ 3230790 h 7137893"/>
              <a:gd name="connsiteX6" fmla="*/ 2539703 w 9325521"/>
              <a:gd name="connsiteY6" fmla="*/ 2463467 h 7137893"/>
              <a:gd name="connsiteX7" fmla="*/ 4876423 w 9325521"/>
              <a:gd name="connsiteY7" fmla="*/ 1971536 h 7137893"/>
              <a:gd name="connsiteX8" fmla="*/ 6386658 w 9325521"/>
              <a:gd name="connsiteY8" fmla="*/ 1420805 h 7137893"/>
              <a:gd name="connsiteX9" fmla="*/ 6284613 w 9325521"/>
              <a:gd name="connsiteY9" fmla="*/ 955592 h 7137893"/>
              <a:gd name="connsiteX10" fmla="*/ 6447888 w 9325521"/>
              <a:gd name="connsiteY10" fmla="*/ 445021 h 7137893"/>
              <a:gd name="connsiteX11" fmla="*/ 9322976 w 9325521"/>
              <a:gd name="connsiteY11" fmla="*/ 0 h 7137893"/>
              <a:gd name="connsiteX0" fmla="*/ 4799 w 9322977"/>
              <a:gd name="connsiteY0" fmla="*/ 7137893 h 7137893"/>
              <a:gd name="connsiteX1" fmla="*/ 576587 w 9322977"/>
              <a:gd name="connsiteY1" fmla="*/ 6296036 h 7137893"/>
              <a:gd name="connsiteX2" fmla="*/ 937631 w 9322977"/>
              <a:gd name="connsiteY2" fmla="*/ 5605033 h 7137893"/>
              <a:gd name="connsiteX3" fmla="*/ 999268 w 9322977"/>
              <a:gd name="connsiteY3" fmla="*/ 4923613 h 7137893"/>
              <a:gd name="connsiteX4" fmla="*/ 1010065 w 9322977"/>
              <a:gd name="connsiteY4" fmla="*/ 4024837 h 7137893"/>
              <a:gd name="connsiteX5" fmla="*/ 1957004 w 9322977"/>
              <a:gd name="connsiteY5" fmla="*/ 3230790 h 7137893"/>
              <a:gd name="connsiteX6" fmla="*/ 2539703 w 9322977"/>
              <a:gd name="connsiteY6" fmla="*/ 2463467 h 7137893"/>
              <a:gd name="connsiteX7" fmla="*/ 4876423 w 9322977"/>
              <a:gd name="connsiteY7" fmla="*/ 1971536 h 7137893"/>
              <a:gd name="connsiteX8" fmla="*/ 6386658 w 9322977"/>
              <a:gd name="connsiteY8" fmla="*/ 1420805 h 7137893"/>
              <a:gd name="connsiteX9" fmla="*/ 6284613 w 9322977"/>
              <a:gd name="connsiteY9" fmla="*/ 955592 h 7137893"/>
              <a:gd name="connsiteX10" fmla="*/ 6447888 w 9322977"/>
              <a:gd name="connsiteY10" fmla="*/ 445021 h 7137893"/>
              <a:gd name="connsiteX11" fmla="*/ 8820509 w 9322977"/>
              <a:gd name="connsiteY11" fmla="*/ 323962 h 7137893"/>
              <a:gd name="connsiteX12" fmla="*/ 9322976 w 9322977"/>
              <a:gd name="connsiteY12" fmla="*/ 0 h 7137893"/>
              <a:gd name="connsiteX0" fmla="*/ 4799 w 9322977"/>
              <a:gd name="connsiteY0" fmla="*/ 7137893 h 7137893"/>
              <a:gd name="connsiteX1" fmla="*/ 576587 w 9322977"/>
              <a:gd name="connsiteY1" fmla="*/ 6296036 h 7137893"/>
              <a:gd name="connsiteX2" fmla="*/ 937631 w 9322977"/>
              <a:gd name="connsiteY2" fmla="*/ 5605033 h 7137893"/>
              <a:gd name="connsiteX3" fmla="*/ 999268 w 9322977"/>
              <a:gd name="connsiteY3" fmla="*/ 4923613 h 7137893"/>
              <a:gd name="connsiteX4" fmla="*/ 1010065 w 9322977"/>
              <a:gd name="connsiteY4" fmla="*/ 4024837 h 7137893"/>
              <a:gd name="connsiteX5" fmla="*/ 1957004 w 9322977"/>
              <a:gd name="connsiteY5" fmla="*/ 3230790 h 7137893"/>
              <a:gd name="connsiteX6" fmla="*/ 3669533 w 9322977"/>
              <a:gd name="connsiteY6" fmla="*/ 2686968 h 7137893"/>
              <a:gd name="connsiteX7" fmla="*/ 4876423 w 9322977"/>
              <a:gd name="connsiteY7" fmla="*/ 1971536 h 7137893"/>
              <a:gd name="connsiteX8" fmla="*/ 6386658 w 9322977"/>
              <a:gd name="connsiteY8" fmla="*/ 1420805 h 7137893"/>
              <a:gd name="connsiteX9" fmla="*/ 6284613 w 9322977"/>
              <a:gd name="connsiteY9" fmla="*/ 955592 h 7137893"/>
              <a:gd name="connsiteX10" fmla="*/ 6447888 w 9322977"/>
              <a:gd name="connsiteY10" fmla="*/ 445021 h 7137893"/>
              <a:gd name="connsiteX11" fmla="*/ 8820509 w 9322977"/>
              <a:gd name="connsiteY11" fmla="*/ 323962 h 7137893"/>
              <a:gd name="connsiteX12" fmla="*/ 9322976 w 9322977"/>
              <a:gd name="connsiteY12" fmla="*/ 0 h 7137893"/>
              <a:gd name="connsiteX0" fmla="*/ 4799 w 9322977"/>
              <a:gd name="connsiteY0" fmla="*/ 7137893 h 7137893"/>
              <a:gd name="connsiteX1" fmla="*/ 576587 w 9322977"/>
              <a:gd name="connsiteY1" fmla="*/ 6296036 h 7137893"/>
              <a:gd name="connsiteX2" fmla="*/ 937631 w 9322977"/>
              <a:gd name="connsiteY2" fmla="*/ 5605033 h 7137893"/>
              <a:gd name="connsiteX3" fmla="*/ 999268 w 9322977"/>
              <a:gd name="connsiteY3" fmla="*/ 4923613 h 7137893"/>
              <a:gd name="connsiteX4" fmla="*/ 1010065 w 9322977"/>
              <a:gd name="connsiteY4" fmla="*/ 4024837 h 7137893"/>
              <a:gd name="connsiteX5" fmla="*/ 1957004 w 9322977"/>
              <a:gd name="connsiteY5" fmla="*/ 3230790 h 7137893"/>
              <a:gd name="connsiteX6" fmla="*/ 3669533 w 9322977"/>
              <a:gd name="connsiteY6" fmla="*/ 2686968 h 7137893"/>
              <a:gd name="connsiteX7" fmla="*/ 2568785 w 9322977"/>
              <a:gd name="connsiteY7" fmla="*/ 2205096 h 7137893"/>
              <a:gd name="connsiteX8" fmla="*/ 4876423 w 9322977"/>
              <a:gd name="connsiteY8" fmla="*/ 1971536 h 7137893"/>
              <a:gd name="connsiteX9" fmla="*/ 6386658 w 9322977"/>
              <a:gd name="connsiteY9" fmla="*/ 1420805 h 7137893"/>
              <a:gd name="connsiteX10" fmla="*/ 6284613 w 9322977"/>
              <a:gd name="connsiteY10" fmla="*/ 955592 h 7137893"/>
              <a:gd name="connsiteX11" fmla="*/ 6447888 w 9322977"/>
              <a:gd name="connsiteY11" fmla="*/ 445021 h 7137893"/>
              <a:gd name="connsiteX12" fmla="*/ 8820509 w 9322977"/>
              <a:gd name="connsiteY12" fmla="*/ 323962 h 7137893"/>
              <a:gd name="connsiteX13" fmla="*/ 9322976 w 9322977"/>
              <a:gd name="connsiteY13" fmla="*/ 0 h 7137893"/>
              <a:gd name="connsiteX0" fmla="*/ 4799 w 9322977"/>
              <a:gd name="connsiteY0" fmla="*/ 7137893 h 7137893"/>
              <a:gd name="connsiteX1" fmla="*/ 576587 w 9322977"/>
              <a:gd name="connsiteY1" fmla="*/ 6296036 h 7137893"/>
              <a:gd name="connsiteX2" fmla="*/ 937631 w 9322977"/>
              <a:gd name="connsiteY2" fmla="*/ 5605033 h 7137893"/>
              <a:gd name="connsiteX3" fmla="*/ 999268 w 9322977"/>
              <a:gd name="connsiteY3" fmla="*/ 4923613 h 7137893"/>
              <a:gd name="connsiteX4" fmla="*/ 1010065 w 9322977"/>
              <a:gd name="connsiteY4" fmla="*/ 4024837 h 7137893"/>
              <a:gd name="connsiteX5" fmla="*/ 1957004 w 9322977"/>
              <a:gd name="connsiteY5" fmla="*/ 3230790 h 7137893"/>
              <a:gd name="connsiteX6" fmla="*/ 3669533 w 9322977"/>
              <a:gd name="connsiteY6" fmla="*/ 2686968 h 7137893"/>
              <a:gd name="connsiteX7" fmla="*/ 2568785 w 9322977"/>
              <a:gd name="connsiteY7" fmla="*/ 2205096 h 7137893"/>
              <a:gd name="connsiteX8" fmla="*/ 4876423 w 9322977"/>
              <a:gd name="connsiteY8" fmla="*/ 1971536 h 7137893"/>
              <a:gd name="connsiteX9" fmla="*/ 6386658 w 9322977"/>
              <a:gd name="connsiteY9" fmla="*/ 1420805 h 7137893"/>
              <a:gd name="connsiteX10" fmla="*/ 6284613 w 9322977"/>
              <a:gd name="connsiteY10" fmla="*/ 955592 h 7137893"/>
              <a:gd name="connsiteX11" fmla="*/ 7706974 w 9322977"/>
              <a:gd name="connsiteY11" fmla="*/ 974464 h 7137893"/>
              <a:gd name="connsiteX12" fmla="*/ 8820509 w 9322977"/>
              <a:gd name="connsiteY12" fmla="*/ 323962 h 7137893"/>
              <a:gd name="connsiteX13" fmla="*/ 9322976 w 9322977"/>
              <a:gd name="connsiteY13" fmla="*/ 0 h 7137893"/>
              <a:gd name="connsiteX0" fmla="*/ 4799 w 8894371"/>
              <a:gd name="connsiteY0" fmla="*/ 7231324 h 7231324"/>
              <a:gd name="connsiteX1" fmla="*/ 576587 w 8894371"/>
              <a:gd name="connsiteY1" fmla="*/ 6389467 h 7231324"/>
              <a:gd name="connsiteX2" fmla="*/ 937631 w 8894371"/>
              <a:gd name="connsiteY2" fmla="*/ 5698464 h 7231324"/>
              <a:gd name="connsiteX3" fmla="*/ 999268 w 8894371"/>
              <a:gd name="connsiteY3" fmla="*/ 5017044 h 7231324"/>
              <a:gd name="connsiteX4" fmla="*/ 1010065 w 8894371"/>
              <a:gd name="connsiteY4" fmla="*/ 4118268 h 7231324"/>
              <a:gd name="connsiteX5" fmla="*/ 1957004 w 8894371"/>
              <a:gd name="connsiteY5" fmla="*/ 3324221 h 7231324"/>
              <a:gd name="connsiteX6" fmla="*/ 3669533 w 8894371"/>
              <a:gd name="connsiteY6" fmla="*/ 2780399 h 7231324"/>
              <a:gd name="connsiteX7" fmla="*/ 2568785 w 8894371"/>
              <a:gd name="connsiteY7" fmla="*/ 2298527 h 7231324"/>
              <a:gd name="connsiteX8" fmla="*/ 4876423 w 8894371"/>
              <a:gd name="connsiteY8" fmla="*/ 2064967 h 7231324"/>
              <a:gd name="connsiteX9" fmla="*/ 6386658 w 8894371"/>
              <a:gd name="connsiteY9" fmla="*/ 1514236 h 7231324"/>
              <a:gd name="connsiteX10" fmla="*/ 6284613 w 8894371"/>
              <a:gd name="connsiteY10" fmla="*/ 1049023 h 7231324"/>
              <a:gd name="connsiteX11" fmla="*/ 7706974 w 8894371"/>
              <a:gd name="connsiteY11" fmla="*/ 1067895 h 7231324"/>
              <a:gd name="connsiteX12" fmla="*/ 8820509 w 8894371"/>
              <a:gd name="connsiteY12" fmla="*/ 417393 h 7231324"/>
              <a:gd name="connsiteX13" fmla="*/ 7509898 w 8894371"/>
              <a:gd name="connsiteY13" fmla="*/ 0 h 7231324"/>
              <a:gd name="connsiteX0" fmla="*/ 4799 w 8894371"/>
              <a:gd name="connsiteY0" fmla="*/ 7231324 h 7231324"/>
              <a:gd name="connsiteX1" fmla="*/ 576587 w 8894371"/>
              <a:gd name="connsiteY1" fmla="*/ 6389467 h 7231324"/>
              <a:gd name="connsiteX2" fmla="*/ 937631 w 8894371"/>
              <a:gd name="connsiteY2" fmla="*/ 5698464 h 7231324"/>
              <a:gd name="connsiteX3" fmla="*/ 999268 w 8894371"/>
              <a:gd name="connsiteY3" fmla="*/ 5017044 h 7231324"/>
              <a:gd name="connsiteX4" fmla="*/ 1010065 w 8894371"/>
              <a:gd name="connsiteY4" fmla="*/ 4118268 h 7231324"/>
              <a:gd name="connsiteX5" fmla="*/ 1957004 w 8894371"/>
              <a:gd name="connsiteY5" fmla="*/ 3324221 h 7231324"/>
              <a:gd name="connsiteX6" fmla="*/ 3669533 w 8894371"/>
              <a:gd name="connsiteY6" fmla="*/ 2780399 h 7231324"/>
              <a:gd name="connsiteX7" fmla="*/ 2568785 w 8894371"/>
              <a:gd name="connsiteY7" fmla="*/ 2298527 h 7231324"/>
              <a:gd name="connsiteX8" fmla="*/ 4876423 w 8894371"/>
              <a:gd name="connsiteY8" fmla="*/ 2064967 h 7231324"/>
              <a:gd name="connsiteX9" fmla="*/ 6386658 w 8894371"/>
              <a:gd name="connsiteY9" fmla="*/ 1514236 h 7231324"/>
              <a:gd name="connsiteX10" fmla="*/ 8450236 w 8894371"/>
              <a:gd name="connsiteY10" fmla="*/ 1422747 h 7231324"/>
              <a:gd name="connsiteX11" fmla="*/ 7706974 w 8894371"/>
              <a:gd name="connsiteY11" fmla="*/ 1067895 h 7231324"/>
              <a:gd name="connsiteX12" fmla="*/ 8820509 w 8894371"/>
              <a:gd name="connsiteY12" fmla="*/ 417393 h 7231324"/>
              <a:gd name="connsiteX13" fmla="*/ 7509898 w 8894371"/>
              <a:gd name="connsiteY13" fmla="*/ 0 h 7231324"/>
              <a:gd name="connsiteX0" fmla="*/ 4799 w 8894371"/>
              <a:gd name="connsiteY0" fmla="*/ 7231324 h 7231324"/>
              <a:gd name="connsiteX1" fmla="*/ 576587 w 8894371"/>
              <a:gd name="connsiteY1" fmla="*/ 6389467 h 7231324"/>
              <a:gd name="connsiteX2" fmla="*/ 937631 w 8894371"/>
              <a:gd name="connsiteY2" fmla="*/ 5698464 h 7231324"/>
              <a:gd name="connsiteX3" fmla="*/ 999268 w 8894371"/>
              <a:gd name="connsiteY3" fmla="*/ 5017044 h 7231324"/>
              <a:gd name="connsiteX4" fmla="*/ 1010065 w 8894371"/>
              <a:gd name="connsiteY4" fmla="*/ 4118268 h 7231324"/>
              <a:gd name="connsiteX5" fmla="*/ 1957004 w 8894371"/>
              <a:gd name="connsiteY5" fmla="*/ 3324221 h 7231324"/>
              <a:gd name="connsiteX6" fmla="*/ 3669533 w 8894371"/>
              <a:gd name="connsiteY6" fmla="*/ 2780399 h 7231324"/>
              <a:gd name="connsiteX7" fmla="*/ 4784772 w 8894371"/>
              <a:gd name="connsiteY7" fmla="*/ 2599583 h 7231324"/>
              <a:gd name="connsiteX8" fmla="*/ 4876423 w 8894371"/>
              <a:gd name="connsiteY8" fmla="*/ 2064967 h 7231324"/>
              <a:gd name="connsiteX9" fmla="*/ 6386658 w 8894371"/>
              <a:gd name="connsiteY9" fmla="*/ 1514236 h 7231324"/>
              <a:gd name="connsiteX10" fmla="*/ 8450236 w 8894371"/>
              <a:gd name="connsiteY10" fmla="*/ 1422747 h 7231324"/>
              <a:gd name="connsiteX11" fmla="*/ 7706974 w 8894371"/>
              <a:gd name="connsiteY11" fmla="*/ 1067895 h 7231324"/>
              <a:gd name="connsiteX12" fmla="*/ 8820509 w 8894371"/>
              <a:gd name="connsiteY12" fmla="*/ 417393 h 7231324"/>
              <a:gd name="connsiteX13" fmla="*/ 7509898 w 8894371"/>
              <a:gd name="connsiteY13" fmla="*/ 0 h 72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4371" h="7231324">
                <a:moveTo>
                  <a:pt x="4799" y="7231324"/>
                </a:moveTo>
                <a:cubicBezTo>
                  <a:pt x="-69382" y="7098818"/>
                  <a:pt x="743145" y="6648491"/>
                  <a:pt x="576587" y="6389467"/>
                </a:cubicBezTo>
                <a:cubicBezTo>
                  <a:pt x="410029" y="6130443"/>
                  <a:pt x="867184" y="5927201"/>
                  <a:pt x="937631" y="5698464"/>
                </a:cubicBezTo>
                <a:cubicBezTo>
                  <a:pt x="1008078" y="5469727"/>
                  <a:pt x="987196" y="5280410"/>
                  <a:pt x="999268" y="5017044"/>
                </a:cubicBezTo>
                <a:cubicBezTo>
                  <a:pt x="1011340" y="4753678"/>
                  <a:pt x="850442" y="4400405"/>
                  <a:pt x="1010065" y="4118268"/>
                </a:cubicBezTo>
                <a:cubicBezTo>
                  <a:pt x="1169688" y="3836131"/>
                  <a:pt x="1513759" y="3547199"/>
                  <a:pt x="1957004" y="3324221"/>
                </a:cubicBezTo>
                <a:cubicBezTo>
                  <a:pt x="2400249" y="3101243"/>
                  <a:pt x="3198238" y="2901172"/>
                  <a:pt x="3669533" y="2780399"/>
                </a:cubicBezTo>
                <a:cubicBezTo>
                  <a:pt x="4140828" y="2659626"/>
                  <a:pt x="4583624" y="2718822"/>
                  <a:pt x="4784772" y="2599583"/>
                </a:cubicBezTo>
                <a:cubicBezTo>
                  <a:pt x="4985920" y="2480344"/>
                  <a:pt x="4609442" y="2245858"/>
                  <a:pt x="4876423" y="2064967"/>
                </a:cubicBezTo>
                <a:cubicBezTo>
                  <a:pt x="5143404" y="1884076"/>
                  <a:pt x="5791023" y="1621273"/>
                  <a:pt x="6386658" y="1514236"/>
                </a:cubicBezTo>
                <a:cubicBezTo>
                  <a:pt x="6982293" y="1407199"/>
                  <a:pt x="8230183" y="1497137"/>
                  <a:pt x="8450236" y="1422747"/>
                </a:cubicBezTo>
                <a:cubicBezTo>
                  <a:pt x="8670289" y="1348357"/>
                  <a:pt x="7645262" y="1235454"/>
                  <a:pt x="7706974" y="1067895"/>
                </a:cubicBezTo>
                <a:cubicBezTo>
                  <a:pt x="7768686" y="900336"/>
                  <a:pt x="8341328" y="491563"/>
                  <a:pt x="8820509" y="417393"/>
                </a:cubicBezTo>
                <a:cubicBezTo>
                  <a:pt x="9299690" y="343223"/>
                  <a:pt x="7281787" y="30712"/>
                  <a:pt x="7509898" y="0"/>
                </a:cubicBezTo>
              </a:path>
            </a:pathLst>
          </a:custGeom>
          <a:noFill/>
          <a:ln w="381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74712B70-F9A2-4A7F-B008-227B562F0A96}"/>
              </a:ext>
            </a:extLst>
          </p:cNvPr>
          <p:cNvSpPr/>
          <p:nvPr/>
        </p:nvSpPr>
        <p:spPr>
          <a:xfrm rot="232701" flipH="1">
            <a:off x="4058365" y="417013"/>
            <a:ext cx="257496" cy="643199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175770 w 2173462"/>
              <a:gd name="connsiteY0" fmla="*/ 6546616 h 6546616"/>
              <a:gd name="connsiteX1" fmla="*/ 55411 w 2173462"/>
              <a:gd name="connsiteY1" fmla="*/ 5709346 h 6546616"/>
              <a:gd name="connsiteX2" fmla="*/ 265812 w 2173462"/>
              <a:gd name="connsiteY2" fmla="*/ 5018343 h 6546616"/>
              <a:gd name="connsiteX3" fmla="*/ 817039 w 2173462"/>
              <a:gd name="connsiteY3" fmla="*/ 4290361 h 6546616"/>
              <a:gd name="connsiteX4" fmla="*/ 338246 w 2173462"/>
              <a:gd name="connsiteY4" fmla="*/ 3438147 h 6546616"/>
              <a:gd name="connsiteX5" fmla="*/ 1285185 w 2173462"/>
              <a:gd name="connsiteY5" fmla="*/ 2644100 h 6546616"/>
              <a:gd name="connsiteX6" fmla="*/ 1867884 w 2173462"/>
              <a:gd name="connsiteY6" fmla="*/ 1876777 h 6546616"/>
              <a:gd name="connsiteX7" fmla="*/ 1756636 w 2173462"/>
              <a:gd name="connsiteY7" fmla="*/ 1412783 h 6546616"/>
              <a:gd name="connsiteX8" fmla="*/ 1609787 w 2173462"/>
              <a:gd name="connsiteY8" fmla="*/ 1038990 h 6546616"/>
              <a:gd name="connsiteX9" fmla="*/ 1507747 w 2173462"/>
              <a:gd name="connsiteY9" fmla="*/ 527215 h 6546616"/>
              <a:gd name="connsiteX10" fmla="*/ 2173462 w 2173462"/>
              <a:gd name="connsiteY10" fmla="*/ 0 h 6546616"/>
              <a:gd name="connsiteX0" fmla="*/ 910177 w 1907869"/>
              <a:gd name="connsiteY0" fmla="*/ 6546616 h 6546616"/>
              <a:gd name="connsiteX1" fmla="*/ 628248 w 1907869"/>
              <a:gd name="connsiteY1" fmla="*/ 5528592 h 6546616"/>
              <a:gd name="connsiteX2" fmla="*/ 219 w 1907869"/>
              <a:gd name="connsiteY2" fmla="*/ 5018343 h 6546616"/>
              <a:gd name="connsiteX3" fmla="*/ 551446 w 1907869"/>
              <a:gd name="connsiteY3" fmla="*/ 4290361 h 6546616"/>
              <a:gd name="connsiteX4" fmla="*/ 72653 w 1907869"/>
              <a:gd name="connsiteY4" fmla="*/ 3438147 h 6546616"/>
              <a:gd name="connsiteX5" fmla="*/ 1019592 w 1907869"/>
              <a:gd name="connsiteY5" fmla="*/ 2644100 h 6546616"/>
              <a:gd name="connsiteX6" fmla="*/ 1602291 w 1907869"/>
              <a:gd name="connsiteY6" fmla="*/ 1876777 h 6546616"/>
              <a:gd name="connsiteX7" fmla="*/ 1491043 w 1907869"/>
              <a:gd name="connsiteY7" fmla="*/ 1412783 h 6546616"/>
              <a:gd name="connsiteX8" fmla="*/ 1344194 w 1907869"/>
              <a:gd name="connsiteY8" fmla="*/ 1038990 h 6546616"/>
              <a:gd name="connsiteX9" fmla="*/ 1242154 w 1907869"/>
              <a:gd name="connsiteY9" fmla="*/ 527215 h 6546616"/>
              <a:gd name="connsiteX10" fmla="*/ 1907869 w 1907869"/>
              <a:gd name="connsiteY10" fmla="*/ 0 h 6546616"/>
              <a:gd name="connsiteX0" fmla="*/ 845530 w 1843222"/>
              <a:gd name="connsiteY0" fmla="*/ 6546616 h 6546616"/>
              <a:gd name="connsiteX1" fmla="*/ 563601 w 1843222"/>
              <a:gd name="connsiteY1" fmla="*/ 5528592 h 6546616"/>
              <a:gd name="connsiteX2" fmla="*/ 246477 w 1843222"/>
              <a:gd name="connsiteY2" fmla="*/ 4642375 h 6546616"/>
              <a:gd name="connsiteX3" fmla="*/ 486799 w 1843222"/>
              <a:gd name="connsiteY3" fmla="*/ 4290361 h 6546616"/>
              <a:gd name="connsiteX4" fmla="*/ 8006 w 1843222"/>
              <a:gd name="connsiteY4" fmla="*/ 3438147 h 6546616"/>
              <a:gd name="connsiteX5" fmla="*/ 954945 w 1843222"/>
              <a:gd name="connsiteY5" fmla="*/ 2644100 h 6546616"/>
              <a:gd name="connsiteX6" fmla="*/ 1537644 w 1843222"/>
              <a:gd name="connsiteY6" fmla="*/ 1876777 h 6546616"/>
              <a:gd name="connsiteX7" fmla="*/ 1426396 w 1843222"/>
              <a:gd name="connsiteY7" fmla="*/ 1412783 h 6546616"/>
              <a:gd name="connsiteX8" fmla="*/ 1279547 w 1843222"/>
              <a:gd name="connsiteY8" fmla="*/ 1038990 h 6546616"/>
              <a:gd name="connsiteX9" fmla="*/ 1177507 w 1843222"/>
              <a:gd name="connsiteY9" fmla="*/ 527215 h 6546616"/>
              <a:gd name="connsiteX10" fmla="*/ 1843222 w 1843222"/>
              <a:gd name="connsiteY10" fmla="*/ 0 h 6546616"/>
              <a:gd name="connsiteX0" fmla="*/ 600003 w 1597695"/>
              <a:gd name="connsiteY0" fmla="*/ 6546616 h 6546616"/>
              <a:gd name="connsiteX1" fmla="*/ 318074 w 1597695"/>
              <a:gd name="connsiteY1" fmla="*/ 5528592 h 6546616"/>
              <a:gd name="connsiteX2" fmla="*/ 950 w 1597695"/>
              <a:gd name="connsiteY2" fmla="*/ 4642375 h 6546616"/>
              <a:gd name="connsiteX3" fmla="*/ 241272 w 1597695"/>
              <a:gd name="connsiteY3" fmla="*/ 4290361 h 6546616"/>
              <a:gd name="connsiteX4" fmla="*/ 809552 w 1597695"/>
              <a:gd name="connsiteY4" fmla="*/ 3432663 h 6546616"/>
              <a:gd name="connsiteX5" fmla="*/ 709418 w 1597695"/>
              <a:gd name="connsiteY5" fmla="*/ 2644100 h 6546616"/>
              <a:gd name="connsiteX6" fmla="*/ 1292117 w 1597695"/>
              <a:gd name="connsiteY6" fmla="*/ 1876777 h 6546616"/>
              <a:gd name="connsiteX7" fmla="*/ 1180869 w 1597695"/>
              <a:gd name="connsiteY7" fmla="*/ 1412783 h 6546616"/>
              <a:gd name="connsiteX8" fmla="*/ 1034020 w 1597695"/>
              <a:gd name="connsiteY8" fmla="*/ 1038990 h 6546616"/>
              <a:gd name="connsiteX9" fmla="*/ 931980 w 1597695"/>
              <a:gd name="connsiteY9" fmla="*/ 527215 h 6546616"/>
              <a:gd name="connsiteX10" fmla="*/ 1597695 w 1597695"/>
              <a:gd name="connsiteY10" fmla="*/ 0 h 6546616"/>
              <a:gd name="connsiteX0" fmla="*/ 600003 w 1597695"/>
              <a:gd name="connsiteY0" fmla="*/ 6546616 h 6546616"/>
              <a:gd name="connsiteX1" fmla="*/ 318074 w 1597695"/>
              <a:gd name="connsiteY1" fmla="*/ 5528592 h 6546616"/>
              <a:gd name="connsiteX2" fmla="*/ 950 w 1597695"/>
              <a:gd name="connsiteY2" fmla="*/ 4642375 h 6546616"/>
              <a:gd name="connsiteX3" fmla="*/ 241272 w 1597695"/>
              <a:gd name="connsiteY3" fmla="*/ 4290361 h 6546616"/>
              <a:gd name="connsiteX4" fmla="*/ 809552 w 1597695"/>
              <a:gd name="connsiteY4" fmla="*/ 3432663 h 6546616"/>
              <a:gd name="connsiteX5" fmla="*/ 709418 w 1597695"/>
              <a:gd name="connsiteY5" fmla="*/ 2644100 h 6546616"/>
              <a:gd name="connsiteX6" fmla="*/ 463425 w 1597695"/>
              <a:gd name="connsiteY6" fmla="*/ 1753975 h 6546616"/>
              <a:gd name="connsiteX7" fmla="*/ 1180869 w 1597695"/>
              <a:gd name="connsiteY7" fmla="*/ 1412783 h 6546616"/>
              <a:gd name="connsiteX8" fmla="*/ 1034020 w 1597695"/>
              <a:gd name="connsiteY8" fmla="*/ 1038990 h 6546616"/>
              <a:gd name="connsiteX9" fmla="*/ 931980 w 1597695"/>
              <a:gd name="connsiteY9" fmla="*/ 527215 h 6546616"/>
              <a:gd name="connsiteX10" fmla="*/ 1597695 w 1597695"/>
              <a:gd name="connsiteY10" fmla="*/ 0 h 6546616"/>
              <a:gd name="connsiteX0" fmla="*/ 1657342 w 2655034"/>
              <a:gd name="connsiteY0" fmla="*/ 6546616 h 6546616"/>
              <a:gd name="connsiteX1" fmla="*/ 1375413 w 2655034"/>
              <a:gd name="connsiteY1" fmla="*/ 5528592 h 6546616"/>
              <a:gd name="connsiteX2" fmla="*/ 1058289 w 2655034"/>
              <a:gd name="connsiteY2" fmla="*/ 4642375 h 6546616"/>
              <a:gd name="connsiteX3" fmla="*/ 1298611 w 2655034"/>
              <a:gd name="connsiteY3" fmla="*/ 4290361 h 6546616"/>
              <a:gd name="connsiteX4" fmla="*/ 1866891 w 2655034"/>
              <a:gd name="connsiteY4" fmla="*/ 3432663 h 6546616"/>
              <a:gd name="connsiteX5" fmla="*/ 1766757 w 2655034"/>
              <a:gd name="connsiteY5" fmla="*/ 2644100 h 6546616"/>
              <a:gd name="connsiteX6" fmla="*/ 1520764 w 2655034"/>
              <a:gd name="connsiteY6" fmla="*/ 1753975 h 6546616"/>
              <a:gd name="connsiteX7" fmla="*/ 4899 w 2655034"/>
              <a:gd name="connsiteY7" fmla="*/ 1191991 h 6546616"/>
              <a:gd name="connsiteX8" fmla="*/ 2091359 w 2655034"/>
              <a:gd name="connsiteY8" fmla="*/ 1038990 h 6546616"/>
              <a:gd name="connsiteX9" fmla="*/ 1989319 w 2655034"/>
              <a:gd name="connsiteY9" fmla="*/ 527215 h 6546616"/>
              <a:gd name="connsiteX10" fmla="*/ 2655034 w 2655034"/>
              <a:gd name="connsiteY10" fmla="*/ 0 h 6546616"/>
              <a:gd name="connsiteX0" fmla="*/ 1656573 w 2654265"/>
              <a:gd name="connsiteY0" fmla="*/ 6546616 h 6546616"/>
              <a:gd name="connsiteX1" fmla="*/ 1374644 w 2654265"/>
              <a:gd name="connsiteY1" fmla="*/ 5528592 h 6546616"/>
              <a:gd name="connsiteX2" fmla="*/ 1057520 w 2654265"/>
              <a:gd name="connsiteY2" fmla="*/ 4642375 h 6546616"/>
              <a:gd name="connsiteX3" fmla="*/ 1297842 w 2654265"/>
              <a:gd name="connsiteY3" fmla="*/ 4290361 h 6546616"/>
              <a:gd name="connsiteX4" fmla="*/ 1866122 w 2654265"/>
              <a:gd name="connsiteY4" fmla="*/ 3432663 h 6546616"/>
              <a:gd name="connsiteX5" fmla="*/ 1765988 w 2654265"/>
              <a:gd name="connsiteY5" fmla="*/ 2644100 h 6546616"/>
              <a:gd name="connsiteX6" fmla="*/ 1519995 w 2654265"/>
              <a:gd name="connsiteY6" fmla="*/ 1753975 h 6546616"/>
              <a:gd name="connsiteX7" fmla="*/ 4130 w 2654265"/>
              <a:gd name="connsiteY7" fmla="*/ 1191991 h 6546616"/>
              <a:gd name="connsiteX8" fmla="*/ 1100729 w 2654265"/>
              <a:gd name="connsiteY8" fmla="*/ 784443 h 6546616"/>
              <a:gd name="connsiteX9" fmla="*/ 1988550 w 2654265"/>
              <a:gd name="connsiteY9" fmla="*/ 527215 h 6546616"/>
              <a:gd name="connsiteX10" fmla="*/ 2654265 w 2654265"/>
              <a:gd name="connsiteY10" fmla="*/ 0 h 6546616"/>
              <a:gd name="connsiteX0" fmla="*/ 1655768 w 2653460"/>
              <a:gd name="connsiteY0" fmla="*/ 6546616 h 6546616"/>
              <a:gd name="connsiteX1" fmla="*/ 1373839 w 2653460"/>
              <a:gd name="connsiteY1" fmla="*/ 5528592 h 6546616"/>
              <a:gd name="connsiteX2" fmla="*/ 1056715 w 2653460"/>
              <a:gd name="connsiteY2" fmla="*/ 4642375 h 6546616"/>
              <a:gd name="connsiteX3" fmla="*/ 1297037 w 2653460"/>
              <a:gd name="connsiteY3" fmla="*/ 4290361 h 6546616"/>
              <a:gd name="connsiteX4" fmla="*/ 1865317 w 2653460"/>
              <a:gd name="connsiteY4" fmla="*/ 3432663 h 6546616"/>
              <a:gd name="connsiteX5" fmla="*/ 1765183 w 2653460"/>
              <a:gd name="connsiteY5" fmla="*/ 2644100 h 6546616"/>
              <a:gd name="connsiteX6" fmla="*/ 1519190 w 2653460"/>
              <a:gd name="connsiteY6" fmla="*/ 1753975 h 6546616"/>
              <a:gd name="connsiteX7" fmla="*/ 3325 w 2653460"/>
              <a:gd name="connsiteY7" fmla="*/ 1191991 h 6546616"/>
              <a:gd name="connsiteX8" fmla="*/ 1099924 w 2653460"/>
              <a:gd name="connsiteY8" fmla="*/ 784443 h 6546616"/>
              <a:gd name="connsiteX9" fmla="*/ 679004 w 2653460"/>
              <a:gd name="connsiteY9" fmla="*/ 252723 h 6546616"/>
              <a:gd name="connsiteX10" fmla="*/ 2653460 w 2653460"/>
              <a:gd name="connsiteY10" fmla="*/ 0 h 6546616"/>
              <a:gd name="connsiteX0" fmla="*/ 1655766 w 1890831"/>
              <a:gd name="connsiteY0" fmla="*/ 6676896 h 6676896"/>
              <a:gd name="connsiteX1" fmla="*/ 1373837 w 1890831"/>
              <a:gd name="connsiteY1" fmla="*/ 5658872 h 6676896"/>
              <a:gd name="connsiteX2" fmla="*/ 1056713 w 1890831"/>
              <a:gd name="connsiteY2" fmla="*/ 4772655 h 6676896"/>
              <a:gd name="connsiteX3" fmla="*/ 1297035 w 1890831"/>
              <a:gd name="connsiteY3" fmla="*/ 4420641 h 6676896"/>
              <a:gd name="connsiteX4" fmla="*/ 1865315 w 1890831"/>
              <a:gd name="connsiteY4" fmla="*/ 3562943 h 6676896"/>
              <a:gd name="connsiteX5" fmla="*/ 1765181 w 1890831"/>
              <a:gd name="connsiteY5" fmla="*/ 2774380 h 6676896"/>
              <a:gd name="connsiteX6" fmla="*/ 1519188 w 1890831"/>
              <a:gd name="connsiteY6" fmla="*/ 1884255 h 6676896"/>
              <a:gd name="connsiteX7" fmla="*/ 3323 w 1890831"/>
              <a:gd name="connsiteY7" fmla="*/ 1322271 h 6676896"/>
              <a:gd name="connsiteX8" fmla="*/ 1099922 w 1890831"/>
              <a:gd name="connsiteY8" fmla="*/ 914723 h 6676896"/>
              <a:gd name="connsiteX9" fmla="*/ 679002 w 1890831"/>
              <a:gd name="connsiteY9" fmla="*/ 383003 h 6676896"/>
              <a:gd name="connsiteX10" fmla="*/ 894644 w 1890831"/>
              <a:gd name="connsiteY10" fmla="*/ 0 h 6676896"/>
              <a:gd name="connsiteX0" fmla="*/ 1028109 w 1263174"/>
              <a:gd name="connsiteY0" fmla="*/ 6676896 h 6676896"/>
              <a:gd name="connsiteX1" fmla="*/ 746180 w 1263174"/>
              <a:gd name="connsiteY1" fmla="*/ 5658872 h 6676896"/>
              <a:gd name="connsiteX2" fmla="*/ 429056 w 1263174"/>
              <a:gd name="connsiteY2" fmla="*/ 4772655 h 6676896"/>
              <a:gd name="connsiteX3" fmla="*/ 669378 w 1263174"/>
              <a:gd name="connsiteY3" fmla="*/ 4420641 h 6676896"/>
              <a:gd name="connsiteX4" fmla="*/ 1237658 w 1263174"/>
              <a:gd name="connsiteY4" fmla="*/ 3562943 h 6676896"/>
              <a:gd name="connsiteX5" fmla="*/ 1137524 w 1263174"/>
              <a:gd name="connsiteY5" fmla="*/ 2774380 h 6676896"/>
              <a:gd name="connsiteX6" fmla="*/ 891531 w 1263174"/>
              <a:gd name="connsiteY6" fmla="*/ 1884255 h 6676896"/>
              <a:gd name="connsiteX7" fmla="*/ 878133 w 1263174"/>
              <a:gd name="connsiteY7" fmla="*/ 1254020 h 6676896"/>
              <a:gd name="connsiteX8" fmla="*/ 472265 w 1263174"/>
              <a:gd name="connsiteY8" fmla="*/ 914723 h 6676896"/>
              <a:gd name="connsiteX9" fmla="*/ 51345 w 1263174"/>
              <a:gd name="connsiteY9" fmla="*/ 383003 h 6676896"/>
              <a:gd name="connsiteX10" fmla="*/ 266987 w 1263174"/>
              <a:gd name="connsiteY10" fmla="*/ 0 h 6676896"/>
              <a:gd name="connsiteX0" fmla="*/ 777058 w 1012123"/>
              <a:gd name="connsiteY0" fmla="*/ 6676896 h 6676896"/>
              <a:gd name="connsiteX1" fmla="*/ 495129 w 1012123"/>
              <a:gd name="connsiteY1" fmla="*/ 5658872 h 6676896"/>
              <a:gd name="connsiteX2" fmla="*/ 178005 w 1012123"/>
              <a:gd name="connsiteY2" fmla="*/ 4772655 h 6676896"/>
              <a:gd name="connsiteX3" fmla="*/ 418327 w 1012123"/>
              <a:gd name="connsiteY3" fmla="*/ 4420641 h 6676896"/>
              <a:gd name="connsiteX4" fmla="*/ 986607 w 1012123"/>
              <a:gd name="connsiteY4" fmla="*/ 3562943 h 6676896"/>
              <a:gd name="connsiteX5" fmla="*/ 886473 w 1012123"/>
              <a:gd name="connsiteY5" fmla="*/ 2774380 h 6676896"/>
              <a:gd name="connsiteX6" fmla="*/ 640480 w 1012123"/>
              <a:gd name="connsiteY6" fmla="*/ 1884255 h 6676896"/>
              <a:gd name="connsiteX7" fmla="*/ 627082 w 1012123"/>
              <a:gd name="connsiteY7" fmla="*/ 1254020 h 6676896"/>
              <a:gd name="connsiteX8" fmla="*/ 221214 w 1012123"/>
              <a:gd name="connsiteY8" fmla="*/ 914723 h 6676896"/>
              <a:gd name="connsiteX9" fmla="*/ 450557 w 1012123"/>
              <a:gd name="connsiteY9" fmla="*/ 423674 h 6676896"/>
              <a:gd name="connsiteX10" fmla="*/ 15936 w 1012123"/>
              <a:gd name="connsiteY10" fmla="*/ 0 h 6676896"/>
              <a:gd name="connsiteX0" fmla="*/ 600003 w 835068"/>
              <a:gd name="connsiteY0" fmla="*/ 7019485 h 7019485"/>
              <a:gd name="connsiteX1" fmla="*/ 318074 w 835068"/>
              <a:gd name="connsiteY1" fmla="*/ 6001461 h 7019485"/>
              <a:gd name="connsiteX2" fmla="*/ 950 w 835068"/>
              <a:gd name="connsiteY2" fmla="*/ 5115244 h 7019485"/>
              <a:gd name="connsiteX3" fmla="*/ 241272 w 835068"/>
              <a:gd name="connsiteY3" fmla="*/ 4763230 h 7019485"/>
              <a:gd name="connsiteX4" fmla="*/ 809552 w 835068"/>
              <a:gd name="connsiteY4" fmla="*/ 3905532 h 7019485"/>
              <a:gd name="connsiteX5" fmla="*/ 709418 w 835068"/>
              <a:gd name="connsiteY5" fmla="*/ 3116969 h 7019485"/>
              <a:gd name="connsiteX6" fmla="*/ 463425 w 835068"/>
              <a:gd name="connsiteY6" fmla="*/ 2226844 h 7019485"/>
              <a:gd name="connsiteX7" fmla="*/ 450027 w 835068"/>
              <a:gd name="connsiteY7" fmla="*/ 1596609 h 7019485"/>
              <a:gd name="connsiteX8" fmla="*/ 44159 w 835068"/>
              <a:gd name="connsiteY8" fmla="*/ 1257312 h 7019485"/>
              <a:gd name="connsiteX9" fmla="*/ 273502 w 835068"/>
              <a:gd name="connsiteY9" fmla="*/ 766263 h 7019485"/>
              <a:gd name="connsiteX10" fmla="*/ 269213 w 835068"/>
              <a:gd name="connsiteY10" fmla="*/ 0 h 7019485"/>
              <a:gd name="connsiteX0" fmla="*/ 546903 w 835068"/>
              <a:gd name="connsiteY0" fmla="*/ 6799870 h 6799870"/>
              <a:gd name="connsiteX1" fmla="*/ 318074 w 835068"/>
              <a:gd name="connsiteY1" fmla="*/ 6001461 h 6799870"/>
              <a:gd name="connsiteX2" fmla="*/ 950 w 835068"/>
              <a:gd name="connsiteY2" fmla="*/ 5115244 h 6799870"/>
              <a:gd name="connsiteX3" fmla="*/ 241272 w 835068"/>
              <a:gd name="connsiteY3" fmla="*/ 4763230 h 6799870"/>
              <a:gd name="connsiteX4" fmla="*/ 809552 w 835068"/>
              <a:gd name="connsiteY4" fmla="*/ 3905532 h 6799870"/>
              <a:gd name="connsiteX5" fmla="*/ 709418 w 835068"/>
              <a:gd name="connsiteY5" fmla="*/ 3116969 h 6799870"/>
              <a:gd name="connsiteX6" fmla="*/ 463425 w 835068"/>
              <a:gd name="connsiteY6" fmla="*/ 2226844 h 6799870"/>
              <a:gd name="connsiteX7" fmla="*/ 450027 w 835068"/>
              <a:gd name="connsiteY7" fmla="*/ 1596609 h 6799870"/>
              <a:gd name="connsiteX8" fmla="*/ 44159 w 835068"/>
              <a:gd name="connsiteY8" fmla="*/ 1257312 h 6799870"/>
              <a:gd name="connsiteX9" fmla="*/ 273502 w 835068"/>
              <a:gd name="connsiteY9" fmla="*/ 766263 h 6799870"/>
              <a:gd name="connsiteX10" fmla="*/ 269213 w 835068"/>
              <a:gd name="connsiteY10" fmla="*/ 0 h 6799870"/>
              <a:gd name="connsiteX0" fmla="*/ 551975 w 840140"/>
              <a:gd name="connsiteY0" fmla="*/ 6799870 h 6799870"/>
              <a:gd name="connsiteX1" fmla="*/ 470224 w 840140"/>
              <a:gd name="connsiteY1" fmla="*/ 5947573 h 6799870"/>
              <a:gd name="connsiteX2" fmla="*/ 6022 w 840140"/>
              <a:gd name="connsiteY2" fmla="*/ 5115244 h 6799870"/>
              <a:gd name="connsiteX3" fmla="*/ 246344 w 840140"/>
              <a:gd name="connsiteY3" fmla="*/ 4763230 h 6799870"/>
              <a:gd name="connsiteX4" fmla="*/ 814624 w 840140"/>
              <a:gd name="connsiteY4" fmla="*/ 3905532 h 6799870"/>
              <a:gd name="connsiteX5" fmla="*/ 714490 w 840140"/>
              <a:gd name="connsiteY5" fmla="*/ 3116969 h 6799870"/>
              <a:gd name="connsiteX6" fmla="*/ 468497 w 840140"/>
              <a:gd name="connsiteY6" fmla="*/ 2226844 h 6799870"/>
              <a:gd name="connsiteX7" fmla="*/ 455099 w 840140"/>
              <a:gd name="connsiteY7" fmla="*/ 1596609 h 6799870"/>
              <a:gd name="connsiteX8" fmla="*/ 49231 w 840140"/>
              <a:gd name="connsiteY8" fmla="*/ 1257312 h 6799870"/>
              <a:gd name="connsiteX9" fmla="*/ 278574 w 840140"/>
              <a:gd name="connsiteY9" fmla="*/ 766263 h 6799870"/>
              <a:gd name="connsiteX10" fmla="*/ 274285 w 840140"/>
              <a:gd name="connsiteY10" fmla="*/ 0 h 6799870"/>
              <a:gd name="connsiteX0" fmla="*/ 510564 w 798729"/>
              <a:gd name="connsiteY0" fmla="*/ 6799870 h 6799870"/>
              <a:gd name="connsiteX1" fmla="*/ 428813 w 798729"/>
              <a:gd name="connsiteY1" fmla="*/ 5947573 h 6799870"/>
              <a:gd name="connsiteX2" fmla="*/ 130320 w 798729"/>
              <a:gd name="connsiteY2" fmla="*/ 5053510 h 6799870"/>
              <a:gd name="connsiteX3" fmla="*/ 204933 w 798729"/>
              <a:gd name="connsiteY3" fmla="*/ 4763230 h 6799870"/>
              <a:gd name="connsiteX4" fmla="*/ 773213 w 798729"/>
              <a:gd name="connsiteY4" fmla="*/ 3905532 h 6799870"/>
              <a:gd name="connsiteX5" fmla="*/ 673079 w 798729"/>
              <a:gd name="connsiteY5" fmla="*/ 3116969 h 6799870"/>
              <a:gd name="connsiteX6" fmla="*/ 427086 w 798729"/>
              <a:gd name="connsiteY6" fmla="*/ 2226844 h 6799870"/>
              <a:gd name="connsiteX7" fmla="*/ 413688 w 798729"/>
              <a:gd name="connsiteY7" fmla="*/ 1596609 h 6799870"/>
              <a:gd name="connsiteX8" fmla="*/ 7820 w 798729"/>
              <a:gd name="connsiteY8" fmla="*/ 1257312 h 6799870"/>
              <a:gd name="connsiteX9" fmla="*/ 237163 w 798729"/>
              <a:gd name="connsiteY9" fmla="*/ 766263 h 6799870"/>
              <a:gd name="connsiteX10" fmla="*/ 232874 w 798729"/>
              <a:gd name="connsiteY10" fmla="*/ 0 h 6799870"/>
              <a:gd name="connsiteX0" fmla="*/ 510564 w 679067"/>
              <a:gd name="connsiteY0" fmla="*/ 6799870 h 6799870"/>
              <a:gd name="connsiteX1" fmla="*/ 428813 w 679067"/>
              <a:gd name="connsiteY1" fmla="*/ 5947573 h 6799870"/>
              <a:gd name="connsiteX2" fmla="*/ 130320 w 679067"/>
              <a:gd name="connsiteY2" fmla="*/ 5053510 h 6799870"/>
              <a:gd name="connsiteX3" fmla="*/ 204933 w 679067"/>
              <a:gd name="connsiteY3" fmla="*/ 4763230 h 6799870"/>
              <a:gd name="connsiteX4" fmla="*/ 141577 w 679067"/>
              <a:gd name="connsiteY4" fmla="*/ 3857014 h 6799870"/>
              <a:gd name="connsiteX5" fmla="*/ 673079 w 679067"/>
              <a:gd name="connsiteY5" fmla="*/ 3116969 h 6799870"/>
              <a:gd name="connsiteX6" fmla="*/ 427086 w 679067"/>
              <a:gd name="connsiteY6" fmla="*/ 2226844 h 6799870"/>
              <a:gd name="connsiteX7" fmla="*/ 413688 w 679067"/>
              <a:gd name="connsiteY7" fmla="*/ 1596609 h 6799870"/>
              <a:gd name="connsiteX8" fmla="*/ 7820 w 679067"/>
              <a:gd name="connsiteY8" fmla="*/ 1257312 h 6799870"/>
              <a:gd name="connsiteX9" fmla="*/ 237163 w 679067"/>
              <a:gd name="connsiteY9" fmla="*/ 766263 h 6799870"/>
              <a:gd name="connsiteX10" fmla="*/ 232874 w 679067"/>
              <a:gd name="connsiteY10" fmla="*/ 0 h 6799870"/>
              <a:gd name="connsiteX0" fmla="*/ 510564 w 510564"/>
              <a:gd name="connsiteY0" fmla="*/ 6799870 h 6799870"/>
              <a:gd name="connsiteX1" fmla="*/ 428813 w 510564"/>
              <a:gd name="connsiteY1" fmla="*/ 5947573 h 6799870"/>
              <a:gd name="connsiteX2" fmla="*/ 130320 w 510564"/>
              <a:gd name="connsiteY2" fmla="*/ 5053510 h 6799870"/>
              <a:gd name="connsiteX3" fmla="*/ 204933 w 510564"/>
              <a:gd name="connsiteY3" fmla="*/ 4763230 h 6799870"/>
              <a:gd name="connsiteX4" fmla="*/ 141577 w 510564"/>
              <a:gd name="connsiteY4" fmla="*/ 3857014 h 6799870"/>
              <a:gd name="connsiteX5" fmla="*/ 319958 w 510564"/>
              <a:gd name="connsiteY5" fmla="*/ 3031797 h 6799870"/>
              <a:gd name="connsiteX6" fmla="*/ 427086 w 510564"/>
              <a:gd name="connsiteY6" fmla="*/ 2226844 h 6799870"/>
              <a:gd name="connsiteX7" fmla="*/ 413688 w 510564"/>
              <a:gd name="connsiteY7" fmla="*/ 1596609 h 6799870"/>
              <a:gd name="connsiteX8" fmla="*/ 7820 w 510564"/>
              <a:gd name="connsiteY8" fmla="*/ 1257312 h 6799870"/>
              <a:gd name="connsiteX9" fmla="*/ 237163 w 510564"/>
              <a:gd name="connsiteY9" fmla="*/ 766263 h 6799870"/>
              <a:gd name="connsiteX10" fmla="*/ 232874 w 510564"/>
              <a:gd name="connsiteY10" fmla="*/ 0 h 679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564" h="6799870">
                <a:moveTo>
                  <a:pt x="510564" y="6799870"/>
                </a:moveTo>
                <a:cubicBezTo>
                  <a:pt x="436383" y="6667364"/>
                  <a:pt x="595371" y="6206597"/>
                  <a:pt x="428813" y="5947573"/>
                </a:cubicBezTo>
                <a:cubicBezTo>
                  <a:pt x="262255" y="5688549"/>
                  <a:pt x="167633" y="5250900"/>
                  <a:pt x="130320" y="5053510"/>
                </a:cubicBezTo>
                <a:cubicBezTo>
                  <a:pt x="93007" y="4856120"/>
                  <a:pt x="203057" y="4962646"/>
                  <a:pt x="204933" y="4763230"/>
                </a:cubicBezTo>
                <a:cubicBezTo>
                  <a:pt x="206809" y="4563814"/>
                  <a:pt x="122406" y="4145586"/>
                  <a:pt x="141577" y="3857014"/>
                </a:cubicBezTo>
                <a:cubicBezTo>
                  <a:pt x="160748" y="3568442"/>
                  <a:pt x="272373" y="3303492"/>
                  <a:pt x="319958" y="3031797"/>
                </a:cubicBezTo>
                <a:cubicBezTo>
                  <a:pt x="367543" y="2760102"/>
                  <a:pt x="411464" y="2466042"/>
                  <a:pt x="427086" y="2226844"/>
                </a:cubicBezTo>
                <a:cubicBezTo>
                  <a:pt x="442708" y="1987646"/>
                  <a:pt x="483566" y="1758198"/>
                  <a:pt x="413688" y="1596609"/>
                </a:cubicBezTo>
                <a:cubicBezTo>
                  <a:pt x="343810" y="1435020"/>
                  <a:pt x="37241" y="1395703"/>
                  <a:pt x="7820" y="1257312"/>
                </a:cubicBezTo>
                <a:cubicBezTo>
                  <a:pt x="-21601" y="1118921"/>
                  <a:pt x="27160" y="905132"/>
                  <a:pt x="237163" y="766263"/>
                </a:cubicBezTo>
                <a:cubicBezTo>
                  <a:pt x="447166" y="627394"/>
                  <a:pt x="97278" y="84637"/>
                  <a:pt x="232874" y="0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outon d’action : vide 3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B9D1306-D15F-4426-92C9-12746394ECC7}"/>
              </a:ext>
            </a:extLst>
          </p:cNvPr>
          <p:cNvSpPr/>
          <p:nvPr/>
        </p:nvSpPr>
        <p:spPr>
          <a:xfrm>
            <a:off x="10665269" y="6387396"/>
            <a:ext cx="1461600" cy="399011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DETAILS TOIT</a:t>
            </a:r>
          </a:p>
        </p:txBody>
      </p:sp>
      <p:sp>
        <p:nvSpPr>
          <p:cNvPr id="43" name="Bouton d’action : accueil 4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27E9F3A-DFD5-49FF-BF7C-2AB8DD1B8F98}"/>
              </a:ext>
            </a:extLst>
          </p:cNvPr>
          <p:cNvSpPr/>
          <p:nvPr/>
        </p:nvSpPr>
        <p:spPr>
          <a:xfrm>
            <a:off x="158494" y="4779358"/>
            <a:ext cx="820034" cy="60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>
            <a:hlinkClick r:id="rId5" tooltip="Site GAME_VI"/>
            <a:extLst>
              <a:ext uri="{FF2B5EF4-FFF2-40B4-BE49-F238E27FC236}">
                <a16:creationId xmlns:a16="http://schemas.microsoft.com/office/drawing/2014/main" id="{2D5CC5EE-FFB3-42B8-9080-ED477BF08F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" y="5849376"/>
            <a:ext cx="505991" cy="345868"/>
          </a:xfrm>
          <a:prstGeom prst="rect">
            <a:avLst/>
          </a:prstGeom>
        </p:spPr>
      </p:pic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F5CE9054-3C7D-43CA-8B74-E74443FCCD0E}"/>
              </a:ext>
            </a:extLst>
          </p:cNvPr>
          <p:cNvSpPr/>
          <p:nvPr/>
        </p:nvSpPr>
        <p:spPr>
          <a:xfrm>
            <a:off x="10421644" y="3176633"/>
            <a:ext cx="1762125" cy="3228975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125" h="3228975">
                <a:moveTo>
                  <a:pt x="1762125" y="3228975"/>
                </a:moveTo>
                <a:lnTo>
                  <a:pt x="1752600" y="0"/>
                </a:lnTo>
                <a:lnTo>
                  <a:pt x="0" y="504825"/>
                </a:lnTo>
                <a:lnTo>
                  <a:pt x="276225" y="2981325"/>
                </a:lnTo>
                <a:lnTo>
                  <a:pt x="1762125" y="3228975"/>
                </a:lnTo>
                <a:close/>
              </a:path>
            </a:pathLst>
          </a:custGeom>
          <a:blipFill dpi="0" rotWithShape="1">
            <a:blip r:embed="rId7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hlinkClick r:id="rId8" action="ppaction://hlinksldjump"/>
            <a:extLst>
              <a:ext uri="{FF2B5EF4-FFF2-40B4-BE49-F238E27FC236}">
                <a16:creationId xmlns:a16="http://schemas.microsoft.com/office/drawing/2014/main" id="{858F94C9-DF46-4662-9743-40CE581DCE9F}"/>
              </a:ext>
            </a:extLst>
          </p:cNvPr>
          <p:cNvSpPr txBox="1"/>
          <p:nvPr/>
        </p:nvSpPr>
        <p:spPr>
          <a:xfrm>
            <a:off x="9259484" y="6397139"/>
            <a:ext cx="605121" cy="408623"/>
          </a:xfrm>
          <a:prstGeom prst="round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63" name="ZoneTexte 62">
            <a:hlinkClick r:id="rId8" action="ppaction://hlinksldjump"/>
            <a:extLst>
              <a:ext uri="{FF2B5EF4-FFF2-40B4-BE49-F238E27FC236}">
                <a16:creationId xmlns:a16="http://schemas.microsoft.com/office/drawing/2014/main" id="{2B6CFE1D-CF22-4F44-99D3-3B7CE483F56B}"/>
              </a:ext>
            </a:extLst>
          </p:cNvPr>
          <p:cNvSpPr txBox="1"/>
          <p:nvPr/>
        </p:nvSpPr>
        <p:spPr>
          <a:xfrm>
            <a:off x="9380137" y="67031"/>
            <a:ext cx="605121" cy="40862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</a:t>
            </a:r>
          </a:p>
        </p:txBody>
      </p:sp>
      <p:sp>
        <p:nvSpPr>
          <p:cNvPr id="64" name="ZoneTexte 63">
            <a:hlinkClick r:id="rId8" action="ppaction://hlinksldjump"/>
            <a:extLst>
              <a:ext uri="{FF2B5EF4-FFF2-40B4-BE49-F238E27FC236}">
                <a16:creationId xmlns:a16="http://schemas.microsoft.com/office/drawing/2014/main" id="{6B580E2A-39F5-4EB5-AD2F-32187EB69C60}"/>
              </a:ext>
            </a:extLst>
          </p:cNvPr>
          <p:cNvSpPr txBox="1"/>
          <p:nvPr/>
        </p:nvSpPr>
        <p:spPr>
          <a:xfrm>
            <a:off x="9929168" y="6397139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8DAC7BD6-F9A5-4B4F-8C2E-C788F368DEDA}"/>
              </a:ext>
            </a:extLst>
          </p:cNvPr>
          <p:cNvSpPr/>
          <p:nvPr/>
        </p:nvSpPr>
        <p:spPr>
          <a:xfrm rot="401427" flipH="1">
            <a:off x="4904962" y="381687"/>
            <a:ext cx="1477059" cy="611608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102112 w 2988812"/>
              <a:gd name="connsiteY0" fmla="*/ 6234571 h 6234571"/>
              <a:gd name="connsiteX1" fmla="*/ 2552279 w 2988812"/>
              <a:gd name="connsiteY1" fmla="*/ 5741516 h 6234571"/>
              <a:gd name="connsiteX2" fmla="*/ 2336306 w 2988812"/>
              <a:gd name="connsiteY2" fmla="*/ 4983291 h 6234571"/>
              <a:gd name="connsiteX3" fmla="*/ 1928991 w 2988812"/>
              <a:gd name="connsiteY3" fmla="*/ 4325134 h 6234571"/>
              <a:gd name="connsiteX4" fmla="*/ 2012552 w 2988812"/>
              <a:gd name="connsiteY4" fmla="*/ 3613536 h 6234571"/>
              <a:gd name="connsiteX5" fmla="*/ 2800629 w 2988812"/>
              <a:gd name="connsiteY5" fmla="*/ 2850108 h 6234571"/>
              <a:gd name="connsiteX6" fmla="*/ 2027499 w 2988812"/>
              <a:gd name="connsiteY6" fmla="*/ 2022319 h 6234571"/>
              <a:gd name="connsiteX7" fmla="*/ 2571986 w 2988812"/>
              <a:gd name="connsiteY7" fmla="*/ 1412784 h 6234571"/>
              <a:gd name="connsiteX8" fmla="*/ 2654674 w 2988812"/>
              <a:gd name="connsiteY8" fmla="*/ 1102012 h 6234571"/>
              <a:gd name="connsiteX9" fmla="*/ 1733591 w 2988812"/>
              <a:gd name="connsiteY9" fmla="*/ 717457 h 6234571"/>
              <a:gd name="connsiteX10" fmla="*/ 2101765 w 2988812"/>
              <a:gd name="connsiteY10" fmla="*/ 321514 h 6234571"/>
              <a:gd name="connsiteX11" fmla="*/ 2988812 w 2988812"/>
              <a:gd name="connsiteY11" fmla="*/ 0 h 6234571"/>
              <a:gd name="connsiteX0" fmla="*/ 122307 w 3009007"/>
              <a:gd name="connsiteY0" fmla="*/ 6234571 h 6234571"/>
              <a:gd name="connsiteX1" fmla="*/ 2040761 w 3009007"/>
              <a:gd name="connsiteY1" fmla="*/ 5661013 h 6234571"/>
              <a:gd name="connsiteX2" fmla="*/ 2356501 w 3009007"/>
              <a:gd name="connsiteY2" fmla="*/ 4983291 h 6234571"/>
              <a:gd name="connsiteX3" fmla="*/ 1949186 w 3009007"/>
              <a:gd name="connsiteY3" fmla="*/ 4325134 h 6234571"/>
              <a:gd name="connsiteX4" fmla="*/ 2032747 w 3009007"/>
              <a:gd name="connsiteY4" fmla="*/ 3613536 h 6234571"/>
              <a:gd name="connsiteX5" fmla="*/ 2820824 w 3009007"/>
              <a:gd name="connsiteY5" fmla="*/ 2850108 h 6234571"/>
              <a:gd name="connsiteX6" fmla="*/ 2047694 w 3009007"/>
              <a:gd name="connsiteY6" fmla="*/ 2022319 h 6234571"/>
              <a:gd name="connsiteX7" fmla="*/ 2592181 w 3009007"/>
              <a:gd name="connsiteY7" fmla="*/ 1412784 h 6234571"/>
              <a:gd name="connsiteX8" fmla="*/ 2674869 w 3009007"/>
              <a:gd name="connsiteY8" fmla="*/ 1102012 h 6234571"/>
              <a:gd name="connsiteX9" fmla="*/ 1753786 w 3009007"/>
              <a:gd name="connsiteY9" fmla="*/ 717457 h 6234571"/>
              <a:gd name="connsiteX10" fmla="*/ 2121960 w 3009007"/>
              <a:gd name="connsiteY10" fmla="*/ 321514 h 6234571"/>
              <a:gd name="connsiteX11" fmla="*/ 3009007 w 3009007"/>
              <a:gd name="connsiteY11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1918454 w 2886700"/>
              <a:gd name="connsiteY2" fmla="*/ 5661013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1631479 w 2886700"/>
              <a:gd name="connsiteY10" fmla="*/ 717457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2131273 w 2886700"/>
              <a:gd name="connsiteY2" fmla="*/ 5579825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1631479 w 2886700"/>
              <a:gd name="connsiteY10" fmla="*/ 717457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2131273 w 2886700"/>
              <a:gd name="connsiteY2" fmla="*/ 5579825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2342021 w 2886700"/>
              <a:gd name="connsiteY10" fmla="*/ 629600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928940"/>
              <a:gd name="connsiteY0" fmla="*/ 6234571 h 6234571"/>
              <a:gd name="connsiteX1" fmla="*/ 825326 w 2928940"/>
              <a:gd name="connsiteY1" fmla="*/ 5549082 h 6234571"/>
              <a:gd name="connsiteX2" fmla="*/ 2131273 w 2928940"/>
              <a:gd name="connsiteY2" fmla="*/ 5579825 h 6234571"/>
              <a:gd name="connsiteX3" fmla="*/ 2234194 w 2928940"/>
              <a:gd name="connsiteY3" fmla="*/ 4983291 h 6234571"/>
              <a:gd name="connsiteX4" fmla="*/ 1826879 w 2928940"/>
              <a:gd name="connsiteY4" fmla="*/ 4325134 h 6234571"/>
              <a:gd name="connsiteX5" fmla="*/ 1910440 w 2928940"/>
              <a:gd name="connsiteY5" fmla="*/ 3613536 h 6234571"/>
              <a:gd name="connsiteX6" fmla="*/ 2698517 w 2928940"/>
              <a:gd name="connsiteY6" fmla="*/ 2850108 h 6234571"/>
              <a:gd name="connsiteX7" fmla="*/ 1925387 w 2928940"/>
              <a:gd name="connsiteY7" fmla="*/ 2022319 h 6234571"/>
              <a:gd name="connsiteX8" fmla="*/ 2469874 w 2928940"/>
              <a:gd name="connsiteY8" fmla="*/ 1412784 h 6234571"/>
              <a:gd name="connsiteX9" fmla="*/ 2927902 w 2928940"/>
              <a:gd name="connsiteY9" fmla="*/ 1087690 h 6234571"/>
              <a:gd name="connsiteX10" fmla="*/ 2342021 w 2928940"/>
              <a:gd name="connsiteY10" fmla="*/ 629600 h 6234571"/>
              <a:gd name="connsiteX11" fmla="*/ 1999653 w 2928940"/>
              <a:gd name="connsiteY11" fmla="*/ 321514 h 6234571"/>
              <a:gd name="connsiteX12" fmla="*/ 2886700 w 2928940"/>
              <a:gd name="connsiteY12" fmla="*/ 0 h 6234571"/>
              <a:gd name="connsiteX0" fmla="*/ 0 w 2928938"/>
              <a:gd name="connsiteY0" fmla="*/ 6234571 h 6234571"/>
              <a:gd name="connsiteX1" fmla="*/ 825326 w 2928938"/>
              <a:gd name="connsiteY1" fmla="*/ 5549082 h 6234571"/>
              <a:gd name="connsiteX2" fmla="*/ 2131273 w 2928938"/>
              <a:gd name="connsiteY2" fmla="*/ 5579825 h 6234571"/>
              <a:gd name="connsiteX3" fmla="*/ 2234194 w 2928938"/>
              <a:gd name="connsiteY3" fmla="*/ 4983291 h 6234571"/>
              <a:gd name="connsiteX4" fmla="*/ 1826879 w 2928938"/>
              <a:gd name="connsiteY4" fmla="*/ 4325134 h 6234571"/>
              <a:gd name="connsiteX5" fmla="*/ 1910440 w 2928938"/>
              <a:gd name="connsiteY5" fmla="*/ 3613536 h 6234571"/>
              <a:gd name="connsiteX6" fmla="*/ 2395158 w 2928938"/>
              <a:gd name="connsiteY6" fmla="*/ 2859482 h 6234571"/>
              <a:gd name="connsiteX7" fmla="*/ 1925387 w 2928938"/>
              <a:gd name="connsiteY7" fmla="*/ 2022319 h 6234571"/>
              <a:gd name="connsiteX8" fmla="*/ 2469874 w 2928938"/>
              <a:gd name="connsiteY8" fmla="*/ 1412784 h 6234571"/>
              <a:gd name="connsiteX9" fmla="*/ 2927902 w 2928938"/>
              <a:gd name="connsiteY9" fmla="*/ 1087690 h 6234571"/>
              <a:gd name="connsiteX10" fmla="*/ 2342021 w 2928938"/>
              <a:gd name="connsiteY10" fmla="*/ 629600 h 6234571"/>
              <a:gd name="connsiteX11" fmla="*/ 1999653 w 2928938"/>
              <a:gd name="connsiteY11" fmla="*/ 321514 h 6234571"/>
              <a:gd name="connsiteX12" fmla="*/ 2886700 w 2928938"/>
              <a:gd name="connsiteY12" fmla="*/ 0 h 6234571"/>
              <a:gd name="connsiteX0" fmla="*/ 0 w 2928722"/>
              <a:gd name="connsiteY0" fmla="*/ 6234571 h 6234571"/>
              <a:gd name="connsiteX1" fmla="*/ 825326 w 2928722"/>
              <a:gd name="connsiteY1" fmla="*/ 5549082 h 6234571"/>
              <a:gd name="connsiteX2" fmla="*/ 2131273 w 2928722"/>
              <a:gd name="connsiteY2" fmla="*/ 5579825 h 6234571"/>
              <a:gd name="connsiteX3" fmla="*/ 2234194 w 2928722"/>
              <a:gd name="connsiteY3" fmla="*/ 4983291 h 6234571"/>
              <a:gd name="connsiteX4" fmla="*/ 1826879 w 2928722"/>
              <a:gd name="connsiteY4" fmla="*/ 4325134 h 6234571"/>
              <a:gd name="connsiteX5" fmla="*/ 1910440 w 2928722"/>
              <a:gd name="connsiteY5" fmla="*/ 3613536 h 6234571"/>
              <a:gd name="connsiteX6" fmla="*/ 2395158 w 2928722"/>
              <a:gd name="connsiteY6" fmla="*/ 2859482 h 6234571"/>
              <a:gd name="connsiteX7" fmla="*/ 2453972 w 2928722"/>
              <a:gd name="connsiteY7" fmla="*/ 2036480 h 6234571"/>
              <a:gd name="connsiteX8" fmla="*/ 2469874 w 2928722"/>
              <a:gd name="connsiteY8" fmla="*/ 1412784 h 6234571"/>
              <a:gd name="connsiteX9" fmla="*/ 2927902 w 2928722"/>
              <a:gd name="connsiteY9" fmla="*/ 1087690 h 6234571"/>
              <a:gd name="connsiteX10" fmla="*/ 2342021 w 2928722"/>
              <a:gd name="connsiteY10" fmla="*/ 629600 h 6234571"/>
              <a:gd name="connsiteX11" fmla="*/ 1999653 w 2928722"/>
              <a:gd name="connsiteY11" fmla="*/ 321514 h 6234571"/>
              <a:gd name="connsiteX12" fmla="*/ 2886700 w 2928722"/>
              <a:gd name="connsiteY12" fmla="*/ 0 h 6234571"/>
              <a:gd name="connsiteX0" fmla="*/ 0 w 2928722"/>
              <a:gd name="connsiteY0" fmla="*/ 6465886 h 6465886"/>
              <a:gd name="connsiteX1" fmla="*/ 825326 w 2928722"/>
              <a:gd name="connsiteY1" fmla="*/ 5780397 h 6465886"/>
              <a:gd name="connsiteX2" fmla="*/ 2131273 w 2928722"/>
              <a:gd name="connsiteY2" fmla="*/ 5811140 h 6465886"/>
              <a:gd name="connsiteX3" fmla="*/ 2234194 w 2928722"/>
              <a:gd name="connsiteY3" fmla="*/ 5214606 h 6465886"/>
              <a:gd name="connsiteX4" fmla="*/ 1826879 w 2928722"/>
              <a:gd name="connsiteY4" fmla="*/ 4556449 h 6465886"/>
              <a:gd name="connsiteX5" fmla="*/ 1910440 w 2928722"/>
              <a:gd name="connsiteY5" fmla="*/ 3844851 h 6465886"/>
              <a:gd name="connsiteX6" fmla="*/ 2395158 w 2928722"/>
              <a:gd name="connsiteY6" fmla="*/ 3090797 h 6465886"/>
              <a:gd name="connsiteX7" fmla="*/ 2453972 w 2928722"/>
              <a:gd name="connsiteY7" fmla="*/ 2267795 h 6465886"/>
              <a:gd name="connsiteX8" fmla="*/ 2469874 w 2928722"/>
              <a:gd name="connsiteY8" fmla="*/ 1644099 h 6465886"/>
              <a:gd name="connsiteX9" fmla="*/ 2927902 w 2928722"/>
              <a:gd name="connsiteY9" fmla="*/ 1319005 h 6465886"/>
              <a:gd name="connsiteX10" fmla="*/ 2342021 w 2928722"/>
              <a:gd name="connsiteY10" fmla="*/ 860915 h 6465886"/>
              <a:gd name="connsiteX11" fmla="*/ 1999653 w 2928722"/>
              <a:gd name="connsiteY11" fmla="*/ 552829 h 6465886"/>
              <a:gd name="connsiteX12" fmla="*/ 2512232 w 2928722"/>
              <a:gd name="connsiteY12" fmla="*/ 0 h 6465886"/>
              <a:gd name="connsiteX0" fmla="*/ 0 w 2928722"/>
              <a:gd name="connsiteY0" fmla="*/ 6465886 h 6465886"/>
              <a:gd name="connsiteX1" fmla="*/ 825326 w 2928722"/>
              <a:gd name="connsiteY1" fmla="*/ 5780397 h 6465886"/>
              <a:gd name="connsiteX2" fmla="*/ 2131273 w 2928722"/>
              <a:gd name="connsiteY2" fmla="*/ 5811140 h 6465886"/>
              <a:gd name="connsiteX3" fmla="*/ 2234194 w 2928722"/>
              <a:gd name="connsiteY3" fmla="*/ 5214606 h 6465886"/>
              <a:gd name="connsiteX4" fmla="*/ 1826879 w 2928722"/>
              <a:gd name="connsiteY4" fmla="*/ 4556449 h 6465886"/>
              <a:gd name="connsiteX5" fmla="*/ 1910440 w 2928722"/>
              <a:gd name="connsiteY5" fmla="*/ 3844851 h 6465886"/>
              <a:gd name="connsiteX6" fmla="*/ 2395158 w 2928722"/>
              <a:gd name="connsiteY6" fmla="*/ 3090797 h 6465886"/>
              <a:gd name="connsiteX7" fmla="*/ 2453972 w 2928722"/>
              <a:gd name="connsiteY7" fmla="*/ 2267795 h 6465886"/>
              <a:gd name="connsiteX8" fmla="*/ 2469874 w 2928722"/>
              <a:gd name="connsiteY8" fmla="*/ 1644099 h 6465886"/>
              <a:gd name="connsiteX9" fmla="*/ 2927902 w 2928722"/>
              <a:gd name="connsiteY9" fmla="*/ 1319005 h 6465886"/>
              <a:gd name="connsiteX10" fmla="*/ 2342021 w 2928722"/>
              <a:gd name="connsiteY10" fmla="*/ 860915 h 6465886"/>
              <a:gd name="connsiteX11" fmla="*/ 1999653 w 2928722"/>
              <a:gd name="connsiteY11" fmla="*/ 552829 h 6465886"/>
              <a:gd name="connsiteX12" fmla="*/ 2709902 w 2928722"/>
              <a:gd name="connsiteY12" fmla="*/ 275649 h 6465886"/>
              <a:gd name="connsiteX13" fmla="*/ 2512232 w 2928722"/>
              <a:gd name="connsiteY13" fmla="*/ 0 h 646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8722" h="6465886">
                <a:moveTo>
                  <a:pt x="0" y="6465886"/>
                </a:moveTo>
                <a:cubicBezTo>
                  <a:pt x="190199" y="6394305"/>
                  <a:pt x="505584" y="5875990"/>
                  <a:pt x="825326" y="5780397"/>
                </a:cubicBezTo>
                <a:cubicBezTo>
                  <a:pt x="1145068" y="5684804"/>
                  <a:pt x="1896462" y="5905438"/>
                  <a:pt x="2131273" y="5811140"/>
                </a:cubicBezTo>
                <a:cubicBezTo>
                  <a:pt x="2366084" y="5716842"/>
                  <a:pt x="2284926" y="5423721"/>
                  <a:pt x="2234194" y="5214606"/>
                </a:cubicBezTo>
                <a:cubicBezTo>
                  <a:pt x="2183462" y="5005491"/>
                  <a:pt x="1880838" y="4784741"/>
                  <a:pt x="1826879" y="4556449"/>
                </a:cubicBezTo>
                <a:cubicBezTo>
                  <a:pt x="1772920" y="4328157"/>
                  <a:pt x="1815727" y="4089126"/>
                  <a:pt x="1910440" y="3844851"/>
                </a:cubicBezTo>
                <a:cubicBezTo>
                  <a:pt x="2005153" y="3600576"/>
                  <a:pt x="2304569" y="3353640"/>
                  <a:pt x="2395158" y="3090797"/>
                </a:cubicBezTo>
                <a:cubicBezTo>
                  <a:pt x="2485747" y="2827954"/>
                  <a:pt x="2441519" y="2508911"/>
                  <a:pt x="2453972" y="2267795"/>
                </a:cubicBezTo>
                <a:cubicBezTo>
                  <a:pt x="2466425" y="2026679"/>
                  <a:pt x="2390886" y="1802231"/>
                  <a:pt x="2469874" y="1644099"/>
                </a:cubicBezTo>
                <a:cubicBezTo>
                  <a:pt x="2548862" y="1485967"/>
                  <a:pt x="2949211" y="1449536"/>
                  <a:pt x="2927902" y="1319005"/>
                </a:cubicBezTo>
                <a:cubicBezTo>
                  <a:pt x="2906593" y="1188474"/>
                  <a:pt x="2496729" y="988611"/>
                  <a:pt x="2342021" y="860915"/>
                </a:cubicBezTo>
                <a:cubicBezTo>
                  <a:pt x="2187313" y="733219"/>
                  <a:pt x="2008954" y="651640"/>
                  <a:pt x="1999653" y="552829"/>
                </a:cubicBezTo>
                <a:cubicBezTo>
                  <a:pt x="1990352" y="454018"/>
                  <a:pt x="2624472" y="367787"/>
                  <a:pt x="2709902" y="275649"/>
                </a:cubicBezTo>
                <a:cubicBezTo>
                  <a:pt x="2795332" y="183511"/>
                  <a:pt x="2474562" y="44675"/>
                  <a:pt x="2512232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19804378-6264-4AFE-A110-EE3C391F69F0}"/>
              </a:ext>
            </a:extLst>
          </p:cNvPr>
          <p:cNvSpPr/>
          <p:nvPr/>
        </p:nvSpPr>
        <p:spPr>
          <a:xfrm rot="1002584" flipH="1">
            <a:off x="3709774" y="332852"/>
            <a:ext cx="1497587" cy="631038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203722 w 1857506"/>
              <a:gd name="connsiteY0" fmla="*/ 6537611 h 6537611"/>
              <a:gd name="connsiteX1" fmla="*/ 22289 w 1857506"/>
              <a:gd name="connsiteY1" fmla="*/ 5667816 h 6537611"/>
              <a:gd name="connsiteX2" fmla="*/ 760413 w 1857506"/>
              <a:gd name="connsiteY2" fmla="*/ 4790822 h 6537611"/>
              <a:gd name="connsiteX3" fmla="*/ 537843 w 1857506"/>
              <a:gd name="connsiteY3" fmla="*/ 4005094 h 6537611"/>
              <a:gd name="connsiteX4" fmla="*/ 305124 w 1857506"/>
              <a:gd name="connsiteY4" fmla="*/ 3396617 h 6537611"/>
              <a:gd name="connsiteX5" fmla="*/ 1252063 w 1857506"/>
              <a:gd name="connsiteY5" fmla="*/ 2602570 h 6537611"/>
              <a:gd name="connsiteX6" fmla="*/ 1834762 w 1857506"/>
              <a:gd name="connsiteY6" fmla="*/ 1835247 h 6537611"/>
              <a:gd name="connsiteX7" fmla="*/ 1723514 w 1857506"/>
              <a:gd name="connsiteY7" fmla="*/ 1371253 h 6537611"/>
              <a:gd name="connsiteX8" fmla="*/ 1576665 w 1857506"/>
              <a:gd name="connsiteY8" fmla="*/ 997460 h 6537611"/>
              <a:gd name="connsiteX9" fmla="*/ 1474625 w 1857506"/>
              <a:gd name="connsiteY9" fmla="*/ 485685 h 6537611"/>
              <a:gd name="connsiteX10" fmla="*/ 1507486 w 1857506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1252063 w 1728550"/>
              <a:gd name="connsiteY5" fmla="*/ 2602570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8552"/>
              <a:gd name="connsiteY0" fmla="*/ 6537611 h 6537611"/>
              <a:gd name="connsiteX1" fmla="*/ 22289 w 1728552"/>
              <a:gd name="connsiteY1" fmla="*/ 5667816 h 6537611"/>
              <a:gd name="connsiteX2" fmla="*/ 760413 w 1728552"/>
              <a:gd name="connsiteY2" fmla="*/ 4790822 h 6537611"/>
              <a:gd name="connsiteX3" fmla="*/ 537843 w 1728552"/>
              <a:gd name="connsiteY3" fmla="*/ 4005094 h 6537611"/>
              <a:gd name="connsiteX4" fmla="*/ 305124 w 1728552"/>
              <a:gd name="connsiteY4" fmla="*/ 3396617 h 6537611"/>
              <a:gd name="connsiteX5" fmla="*/ 889098 w 1728552"/>
              <a:gd name="connsiteY5" fmla="*/ 2615476 h 6537611"/>
              <a:gd name="connsiteX6" fmla="*/ 1378664 w 1728552"/>
              <a:gd name="connsiteY6" fmla="*/ 1823568 h 6537611"/>
              <a:gd name="connsiteX7" fmla="*/ 1723514 w 1728552"/>
              <a:gd name="connsiteY7" fmla="*/ 1371253 h 6537611"/>
              <a:gd name="connsiteX8" fmla="*/ 1576665 w 1728552"/>
              <a:gd name="connsiteY8" fmla="*/ 997460 h 6537611"/>
              <a:gd name="connsiteX9" fmla="*/ 1474625 w 1728552"/>
              <a:gd name="connsiteY9" fmla="*/ 485685 h 6537611"/>
              <a:gd name="connsiteX10" fmla="*/ 1507486 w 1728552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889098 w 1728550"/>
              <a:gd name="connsiteY5" fmla="*/ 2615476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7103"/>
              <a:gd name="connsiteY0" fmla="*/ 6537611 h 6537611"/>
              <a:gd name="connsiteX1" fmla="*/ 22289 w 1727103"/>
              <a:gd name="connsiteY1" fmla="*/ 5667816 h 6537611"/>
              <a:gd name="connsiteX2" fmla="*/ 760413 w 1727103"/>
              <a:gd name="connsiteY2" fmla="*/ 4790822 h 6537611"/>
              <a:gd name="connsiteX3" fmla="*/ 537843 w 1727103"/>
              <a:gd name="connsiteY3" fmla="*/ 4005094 h 6537611"/>
              <a:gd name="connsiteX4" fmla="*/ 305124 w 1727103"/>
              <a:gd name="connsiteY4" fmla="*/ 3396617 h 6537611"/>
              <a:gd name="connsiteX5" fmla="*/ 889098 w 1727103"/>
              <a:gd name="connsiteY5" fmla="*/ 2615476 h 6537611"/>
              <a:gd name="connsiteX6" fmla="*/ 1378664 w 1727103"/>
              <a:gd name="connsiteY6" fmla="*/ 1823568 h 6537611"/>
              <a:gd name="connsiteX7" fmla="*/ 1723514 w 1727103"/>
              <a:gd name="connsiteY7" fmla="*/ 1371253 h 6537611"/>
              <a:gd name="connsiteX8" fmla="*/ 1163347 w 1727103"/>
              <a:gd name="connsiteY8" fmla="*/ 1016258 h 6537611"/>
              <a:gd name="connsiteX9" fmla="*/ 1474625 w 1727103"/>
              <a:gd name="connsiteY9" fmla="*/ 485685 h 6537611"/>
              <a:gd name="connsiteX10" fmla="*/ 1507486 w 1727103"/>
              <a:gd name="connsiteY10" fmla="*/ 0 h 6537611"/>
              <a:gd name="connsiteX0" fmla="*/ 5410 w 1528793"/>
              <a:gd name="connsiteY0" fmla="*/ 6537611 h 6537611"/>
              <a:gd name="connsiteX1" fmla="*/ 480795 w 1528793"/>
              <a:gd name="connsiteY1" fmla="*/ 5660328 h 6537611"/>
              <a:gd name="connsiteX2" fmla="*/ 562101 w 1528793"/>
              <a:gd name="connsiteY2" fmla="*/ 4790822 h 6537611"/>
              <a:gd name="connsiteX3" fmla="*/ 339531 w 1528793"/>
              <a:gd name="connsiteY3" fmla="*/ 4005094 h 6537611"/>
              <a:gd name="connsiteX4" fmla="*/ 106812 w 1528793"/>
              <a:gd name="connsiteY4" fmla="*/ 3396617 h 6537611"/>
              <a:gd name="connsiteX5" fmla="*/ 690786 w 1528793"/>
              <a:gd name="connsiteY5" fmla="*/ 2615476 h 6537611"/>
              <a:gd name="connsiteX6" fmla="*/ 1180352 w 1528793"/>
              <a:gd name="connsiteY6" fmla="*/ 1823568 h 6537611"/>
              <a:gd name="connsiteX7" fmla="*/ 1525202 w 1528793"/>
              <a:gd name="connsiteY7" fmla="*/ 1371253 h 6537611"/>
              <a:gd name="connsiteX8" fmla="*/ 965035 w 1528793"/>
              <a:gd name="connsiteY8" fmla="*/ 1016258 h 6537611"/>
              <a:gd name="connsiteX9" fmla="*/ 1276313 w 1528793"/>
              <a:gd name="connsiteY9" fmla="*/ 485685 h 6537611"/>
              <a:gd name="connsiteX10" fmla="*/ 1309174 w 1528793"/>
              <a:gd name="connsiteY10" fmla="*/ 0 h 6537611"/>
              <a:gd name="connsiteX0" fmla="*/ 8810 w 1532191"/>
              <a:gd name="connsiteY0" fmla="*/ 6537611 h 6537611"/>
              <a:gd name="connsiteX1" fmla="*/ 484195 w 1532191"/>
              <a:gd name="connsiteY1" fmla="*/ 5660328 h 6537611"/>
              <a:gd name="connsiteX2" fmla="*/ 817901 w 1532191"/>
              <a:gd name="connsiteY2" fmla="*/ 4720389 h 6537611"/>
              <a:gd name="connsiteX3" fmla="*/ 342931 w 1532191"/>
              <a:gd name="connsiteY3" fmla="*/ 4005094 h 6537611"/>
              <a:gd name="connsiteX4" fmla="*/ 110212 w 1532191"/>
              <a:gd name="connsiteY4" fmla="*/ 3396617 h 6537611"/>
              <a:gd name="connsiteX5" fmla="*/ 694186 w 1532191"/>
              <a:gd name="connsiteY5" fmla="*/ 2615476 h 6537611"/>
              <a:gd name="connsiteX6" fmla="*/ 1183752 w 1532191"/>
              <a:gd name="connsiteY6" fmla="*/ 1823568 h 6537611"/>
              <a:gd name="connsiteX7" fmla="*/ 1528602 w 1532191"/>
              <a:gd name="connsiteY7" fmla="*/ 1371253 h 6537611"/>
              <a:gd name="connsiteX8" fmla="*/ 968435 w 1532191"/>
              <a:gd name="connsiteY8" fmla="*/ 1016258 h 6537611"/>
              <a:gd name="connsiteX9" fmla="*/ 1279713 w 1532191"/>
              <a:gd name="connsiteY9" fmla="*/ 485685 h 6537611"/>
              <a:gd name="connsiteX10" fmla="*/ 1312574 w 1532191"/>
              <a:gd name="connsiteY10" fmla="*/ 0 h 6537611"/>
              <a:gd name="connsiteX0" fmla="*/ 8812 w 1532195"/>
              <a:gd name="connsiteY0" fmla="*/ 6537611 h 6537611"/>
              <a:gd name="connsiteX1" fmla="*/ 484197 w 1532195"/>
              <a:gd name="connsiteY1" fmla="*/ 5660328 h 6537611"/>
              <a:gd name="connsiteX2" fmla="*/ 817903 w 1532195"/>
              <a:gd name="connsiteY2" fmla="*/ 4720389 h 6537611"/>
              <a:gd name="connsiteX3" fmla="*/ 1038570 w 1532195"/>
              <a:gd name="connsiteY3" fmla="*/ 4021936 h 6537611"/>
              <a:gd name="connsiteX4" fmla="*/ 110214 w 1532195"/>
              <a:gd name="connsiteY4" fmla="*/ 3396617 h 6537611"/>
              <a:gd name="connsiteX5" fmla="*/ 694188 w 1532195"/>
              <a:gd name="connsiteY5" fmla="*/ 2615476 h 6537611"/>
              <a:gd name="connsiteX6" fmla="*/ 1183754 w 1532195"/>
              <a:gd name="connsiteY6" fmla="*/ 1823568 h 6537611"/>
              <a:gd name="connsiteX7" fmla="*/ 1528604 w 1532195"/>
              <a:gd name="connsiteY7" fmla="*/ 1371253 h 6537611"/>
              <a:gd name="connsiteX8" fmla="*/ 968437 w 1532195"/>
              <a:gd name="connsiteY8" fmla="*/ 1016258 h 6537611"/>
              <a:gd name="connsiteX9" fmla="*/ 1279715 w 1532195"/>
              <a:gd name="connsiteY9" fmla="*/ 485685 h 6537611"/>
              <a:gd name="connsiteX10" fmla="*/ 1312576 w 1532195"/>
              <a:gd name="connsiteY10" fmla="*/ 0 h 6537611"/>
              <a:gd name="connsiteX0" fmla="*/ 8812 w 1532193"/>
              <a:gd name="connsiteY0" fmla="*/ 6537611 h 6537611"/>
              <a:gd name="connsiteX1" fmla="*/ 484197 w 1532193"/>
              <a:gd name="connsiteY1" fmla="*/ 5660328 h 6537611"/>
              <a:gd name="connsiteX2" fmla="*/ 817903 w 1532193"/>
              <a:gd name="connsiteY2" fmla="*/ 4720389 h 6537611"/>
              <a:gd name="connsiteX3" fmla="*/ 1038570 w 1532193"/>
              <a:gd name="connsiteY3" fmla="*/ 4021936 h 6537611"/>
              <a:gd name="connsiteX4" fmla="*/ 1401181 w 1532193"/>
              <a:gd name="connsiteY4" fmla="*/ 3451260 h 6537611"/>
              <a:gd name="connsiteX5" fmla="*/ 694188 w 1532193"/>
              <a:gd name="connsiteY5" fmla="*/ 2615476 h 6537611"/>
              <a:gd name="connsiteX6" fmla="*/ 1183754 w 1532193"/>
              <a:gd name="connsiteY6" fmla="*/ 1823568 h 6537611"/>
              <a:gd name="connsiteX7" fmla="*/ 1528604 w 1532193"/>
              <a:gd name="connsiteY7" fmla="*/ 1371253 h 6537611"/>
              <a:gd name="connsiteX8" fmla="*/ 968437 w 1532193"/>
              <a:gd name="connsiteY8" fmla="*/ 1016258 h 6537611"/>
              <a:gd name="connsiteX9" fmla="*/ 1279715 w 1532193"/>
              <a:gd name="connsiteY9" fmla="*/ 485685 h 6537611"/>
              <a:gd name="connsiteX10" fmla="*/ 1312576 w 1532193"/>
              <a:gd name="connsiteY10" fmla="*/ 0 h 6537611"/>
              <a:gd name="connsiteX0" fmla="*/ 8812 w 1531042"/>
              <a:gd name="connsiteY0" fmla="*/ 6537611 h 6537611"/>
              <a:gd name="connsiteX1" fmla="*/ 484197 w 1531042"/>
              <a:gd name="connsiteY1" fmla="*/ 5660328 h 6537611"/>
              <a:gd name="connsiteX2" fmla="*/ 817903 w 1531042"/>
              <a:gd name="connsiteY2" fmla="*/ 4720389 h 6537611"/>
              <a:gd name="connsiteX3" fmla="*/ 1038570 w 1531042"/>
              <a:gd name="connsiteY3" fmla="*/ 4021936 h 6537611"/>
              <a:gd name="connsiteX4" fmla="*/ 1401181 w 1531042"/>
              <a:gd name="connsiteY4" fmla="*/ 3451260 h 6537611"/>
              <a:gd name="connsiteX5" fmla="*/ 694188 w 1531042"/>
              <a:gd name="connsiteY5" fmla="*/ 2615476 h 6537611"/>
              <a:gd name="connsiteX6" fmla="*/ 1475930 w 1531042"/>
              <a:gd name="connsiteY6" fmla="*/ 2544107 h 6537611"/>
              <a:gd name="connsiteX7" fmla="*/ 1183754 w 1531042"/>
              <a:gd name="connsiteY7" fmla="*/ 1823568 h 6537611"/>
              <a:gd name="connsiteX8" fmla="*/ 1528604 w 1531042"/>
              <a:gd name="connsiteY8" fmla="*/ 1371253 h 6537611"/>
              <a:gd name="connsiteX9" fmla="*/ 968437 w 1531042"/>
              <a:gd name="connsiteY9" fmla="*/ 1016258 h 6537611"/>
              <a:gd name="connsiteX10" fmla="*/ 1279715 w 1531042"/>
              <a:gd name="connsiteY10" fmla="*/ 485685 h 6537611"/>
              <a:gd name="connsiteX11" fmla="*/ 1312576 w 1531042"/>
              <a:gd name="connsiteY11" fmla="*/ 0 h 6537611"/>
              <a:gd name="connsiteX0" fmla="*/ 8812 w 1531042"/>
              <a:gd name="connsiteY0" fmla="*/ 6537611 h 6537611"/>
              <a:gd name="connsiteX1" fmla="*/ 484197 w 1531042"/>
              <a:gd name="connsiteY1" fmla="*/ 5660328 h 6537611"/>
              <a:gd name="connsiteX2" fmla="*/ 817903 w 1531042"/>
              <a:gd name="connsiteY2" fmla="*/ 4720389 h 6537611"/>
              <a:gd name="connsiteX3" fmla="*/ 1038570 w 1531042"/>
              <a:gd name="connsiteY3" fmla="*/ 4021936 h 6537611"/>
              <a:gd name="connsiteX4" fmla="*/ 1401181 w 1531042"/>
              <a:gd name="connsiteY4" fmla="*/ 3451260 h 6537611"/>
              <a:gd name="connsiteX5" fmla="*/ 1308910 w 1531042"/>
              <a:gd name="connsiteY5" fmla="*/ 2711153 h 6537611"/>
              <a:gd name="connsiteX6" fmla="*/ 1475930 w 1531042"/>
              <a:gd name="connsiteY6" fmla="*/ 2544107 h 6537611"/>
              <a:gd name="connsiteX7" fmla="*/ 1183754 w 1531042"/>
              <a:gd name="connsiteY7" fmla="*/ 1823568 h 6537611"/>
              <a:gd name="connsiteX8" fmla="*/ 1528604 w 1531042"/>
              <a:gd name="connsiteY8" fmla="*/ 1371253 h 6537611"/>
              <a:gd name="connsiteX9" fmla="*/ 968437 w 1531042"/>
              <a:gd name="connsiteY9" fmla="*/ 1016258 h 6537611"/>
              <a:gd name="connsiteX10" fmla="*/ 1279715 w 1531042"/>
              <a:gd name="connsiteY10" fmla="*/ 485685 h 6537611"/>
              <a:gd name="connsiteX11" fmla="*/ 1312576 w 1531042"/>
              <a:gd name="connsiteY11" fmla="*/ 0 h 6537611"/>
              <a:gd name="connsiteX0" fmla="*/ 8812 w 2229684"/>
              <a:gd name="connsiteY0" fmla="*/ 6537611 h 6537611"/>
              <a:gd name="connsiteX1" fmla="*/ 484197 w 2229684"/>
              <a:gd name="connsiteY1" fmla="*/ 5660328 h 6537611"/>
              <a:gd name="connsiteX2" fmla="*/ 817903 w 2229684"/>
              <a:gd name="connsiteY2" fmla="*/ 4720389 h 6537611"/>
              <a:gd name="connsiteX3" fmla="*/ 1038570 w 2229684"/>
              <a:gd name="connsiteY3" fmla="*/ 4021936 h 6537611"/>
              <a:gd name="connsiteX4" fmla="*/ 1401181 w 2229684"/>
              <a:gd name="connsiteY4" fmla="*/ 3451260 h 6537611"/>
              <a:gd name="connsiteX5" fmla="*/ 1308910 w 2229684"/>
              <a:gd name="connsiteY5" fmla="*/ 2711153 h 6537611"/>
              <a:gd name="connsiteX6" fmla="*/ 2224987 w 2229684"/>
              <a:gd name="connsiteY6" fmla="*/ 2468690 h 6537611"/>
              <a:gd name="connsiteX7" fmla="*/ 1183754 w 2229684"/>
              <a:gd name="connsiteY7" fmla="*/ 1823568 h 6537611"/>
              <a:gd name="connsiteX8" fmla="*/ 1528604 w 2229684"/>
              <a:gd name="connsiteY8" fmla="*/ 1371253 h 6537611"/>
              <a:gd name="connsiteX9" fmla="*/ 968437 w 2229684"/>
              <a:gd name="connsiteY9" fmla="*/ 1016258 h 6537611"/>
              <a:gd name="connsiteX10" fmla="*/ 1279715 w 2229684"/>
              <a:gd name="connsiteY10" fmla="*/ 485685 h 6537611"/>
              <a:gd name="connsiteX11" fmla="*/ 1312576 w 2229684"/>
              <a:gd name="connsiteY11" fmla="*/ 0 h 6537611"/>
              <a:gd name="connsiteX0" fmla="*/ 8812 w 2229327"/>
              <a:gd name="connsiteY0" fmla="*/ 6537611 h 6537611"/>
              <a:gd name="connsiteX1" fmla="*/ 484197 w 2229327"/>
              <a:gd name="connsiteY1" fmla="*/ 5660328 h 6537611"/>
              <a:gd name="connsiteX2" fmla="*/ 817903 w 2229327"/>
              <a:gd name="connsiteY2" fmla="*/ 4720389 h 6537611"/>
              <a:gd name="connsiteX3" fmla="*/ 1038570 w 2229327"/>
              <a:gd name="connsiteY3" fmla="*/ 4021936 h 6537611"/>
              <a:gd name="connsiteX4" fmla="*/ 1401181 w 2229327"/>
              <a:gd name="connsiteY4" fmla="*/ 3451260 h 6537611"/>
              <a:gd name="connsiteX5" fmla="*/ 1308910 w 2229327"/>
              <a:gd name="connsiteY5" fmla="*/ 2711153 h 6537611"/>
              <a:gd name="connsiteX6" fmla="*/ 2224987 w 2229327"/>
              <a:gd name="connsiteY6" fmla="*/ 2468690 h 6537611"/>
              <a:gd name="connsiteX7" fmla="*/ 1183754 w 2229327"/>
              <a:gd name="connsiteY7" fmla="*/ 1823568 h 6537611"/>
              <a:gd name="connsiteX8" fmla="*/ 2060833 w 2229327"/>
              <a:gd name="connsiteY8" fmla="*/ 1426663 h 6537611"/>
              <a:gd name="connsiteX9" fmla="*/ 968437 w 2229327"/>
              <a:gd name="connsiteY9" fmla="*/ 1016258 h 6537611"/>
              <a:gd name="connsiteX10" fmla="*/ 1279715 w 2229327"/>
              <a:gd name="connsiteY10" fmla="*/ 485685 h 6537611"/>
              <a:gd name="connsiteX11" fmla="*/ 1312576 w 2229327"/>
              <a:gd name="connsiteY11" fmla="*/ 0 h 6537611"/>
              <a:gd name="connsiteX0" fmla="*/ 8812 w 2239153"/>
              <a:gd name="connsiteY0" fmla="*/ 6537611 h 6537611"/>
              <a:gd name="connsiteX1" fmla="*/ 484197 w 2239153"/>
              <a:gd name="connsiteY1" fmla="*/ 5660328 h 6537611"/>
              <a:gd name="connsiteX2" fmla="*/ 817903 w 2239153"/>
              <a:gd name="connsiteY2" fmla="*/ 4720389 h 6537611"/>
              <a:gd name="connsiteX3" fmla="*/ 1038570 w 2239153"/>
              <a:gd name="connsiteY3" fmla="*/ 4021936 h 6537611"/>
              <a:gd name="connsiteX4" fmla="*/ 1401181 w 2239153"/>
              <a:gd name="connsiteY4" fmla="*/ 3451260 h 6537611"/>
              <a:gd name="connsiteX5" fmla="*/ 1308910 w 2239153"/>
              <a:gd name="connsiteY5" fmla="*/ 2711153 h 6537611"/>
              <a:gd name="connsiteX6" fmla="*/ 2224987 w 2239153"/>
              <a:gd name="connsiteY6" fmla="*/ 2468690 h 6537611"/>
              <a:gd name="connsiteX7" fmla="*/ 1982920 w 2239153"/>
              <a:gd name="connsiteY7" fmla="*/ 1874808 h 6537611"/>
              <a:gd name="connsiteX8" fmla="*/ 2060833 w 2239153"/>
              <a:gd name="connsiteY8" fmla="*/ 1426663 h 6537611"/>
              <a:gd name="connsiteX9" fmla="*/ 968437 w 2239153"/>
              <a:gd name="connsiteY9" fmla="*/ 1016258 h 6537611"/>
              <a:gd name="connsiteX10" fmla="*/ 1279715 w 2239153"/>
              <a:gd name="connsiteY10" fmla="*/ 485685 h 6537611"/>
              <a:gd name="connsiteX11" fmla="*/ 1312576 w 2239153"/>
              <a:gd name="connsiteY11" fmla="*/ 0 h 6537611"/>
              <a:gd name="connsiteX0" fmla="*/ 8812 w 2239153"/>
              <a:gd name="connsiteY0" fmla="*/ 6537611 h 6537611"/>
              <a:gd name="connsiteX1" fmla="*/ 484197 w 2239153"/>
              <a:gd name="connsiteY1" fmla="*/ 5660328 h 6537611"/>
              <a:gd name="connsiteX2" fmla="*/ 817903 w 2239153"/>
              <a:gd name="connsiteY2" fmla="*/ 4720389 h 6537611"/>
              <a:gd name="connsiteX3" fmla="*/ 1038570 w 2239153"/>
              <a:gd name="connsiteY3" fmla="*/ 4021936 h 6537611"/>
              <a:gd name="connsiteX4" fmla="*/ 1401181 w 2239153"/>
              <a:gd name="connsiteY4" fmla="*/ 3451260 h 6537611"/>
              <a:gd name="connsiteX5" fmla="*/ 1308910 w 2239153"/>
              <a:gd name="connsiteY5" fmla="*/ 2711153 h 6537611"/>
              <a:gd name="connsiteX6" fmla="*/ 2224987 w 2239153"/>
              <a:gd name="connsiteY6" fmla="*/ 2468690 h 6537611"/>
              <a:gd name="connsiteX7" fmla="*/ 1982920 w 2239153"/>
              <a:gd name="connsiteY7" fmla="*/ 1874808 h 6537611"/>
              <a:gd name="connsiteX8" fmla="*/ 2060833 w 2239153"/>
              <a:gd name="connsiteY8" fmla="*/ 1426663 h 6537611"/>
              <a:gd name="connsiteX9" fmla="*/ 2065280 w 2239153"/>
              <a:gd name="connsiteY9" fmla="*/ 1040687 h 6537611"/>
              <a:gd name="connsiteX10" fmla="*/ 1279715 w 2239153"/>
              <a:gd name="connsiteY10" fmla="*/ 485685 h 6537611"/>
              <a:gd name="connsiteX11" fmla="*/ 1312576 w 2239153"/>
              <a:gd name="connsiteY11" fmla="*/ 0 h 6537611"/>
              <a:gd name="connsiteX0" fmla="*/ 8812 w 2732143"/>
              <a:gd name="connsiteY0" fmla="*/ 6537611 h 6537611"/>
              <a:gd name="connsiteX1" fmla="*/ 484197 w 2732143"/>
              <a:gd name="connsiteY1" fmla="*/ 5660328 h 6537611"/>
              <a:gd name="connsiteX2" fmla="*/ 817903 w 2732143"/>
              <a:gd name="connsiteY2" fmla="*/ 4720389 h 6537611"/>
              <a:gd name="connsiteX3" fmla="*/ 1038570 w 2732143"/>
              <a:gd name="connsiteY3" fmla="*/ 4021936 h 6537611"/>
              <a:gd name="connsiteX4" fmla="*/ 1401181 w 2732143"/>
              <a:gd name="connsiteY4" fmla="*/ 3451260 h 6537611"/>
              <a:gd name="connsiteX5" fmla="*/ 1308910 w 2732143"/>
              <a:gd name="connsiteY5" fmla="*/ 2711153 h 6537611"/>
              <a:gd name="connsiteX6" fmla="*/ 2224987 w 2732143"/>
              <a:gd name="connsiteY6" fmla="*/ 2468690 h 6537611"/>
              <a:gd name="connsiteX7" fmla="*/ 1982920 w 2732143"/>
              <a:gd name="connsiteY7" fmla="*/ 1874808 h 6537611"/>
              <a:gd name="connsiteX8" fmla="*/ 2060833 w 2732143"/>
              <a:gd name="connsiteY8" fmla="*/ 1426663 h 6537611"/>
              <a:gd name="connsiteX9" fmla="*/ 2065280 w 2732143"/>
              <a:gd name="connsiteY9" fmla="*/ 1040687 h 6537611"/>
              <a:gd name="connsiteX10" fmla="*/ 2714602 w 2732143"/>
              <a:gd name="connsiteY10" fmla="*/ 718158 h 6537611"/>
              <a:gd name="connsiteX11" fmla="*/ 1312576 w 2732143"/>
              <a:gd name="connsiteY11" fmla="*/ 0 h 6537611"/>
              <a:gd name="connsiteX0" fmla="*/ 8812 w 2876878"/>
              <a:gd name="connsiteY0" fmla="*/ 6284996 h 6284996"/>
              <a:gd name="connsiteX1" fmla="*/ 484197 w 2876878"/>
              <a:gd name="connsiteY1" fmla="*/ 5407713 h 6284996"/>
              <a:gd name="connsiteX2" fmla="*/ 817903 w 2876878"/>
              <a:gd name="connsiteY2" fmla="*/ 4467774 h 6284996"/>
              <a:gd name="connsiteX3" fmla="*/ 1038570 w 2876878"/>
              <a:gd name="connsiteY3" fmla="*/ 3769321 h 6284996"/>
              <a:gd name="connsiteX4" fmla="*/ 1401181 w 2876878"/>
              <a:gd name="connsiteY4" fmla="*/ 3198645 h 6284996"/>
              <a:gd name="connsiteX5" fmla="*/ 1308910 w 2876878"/>
              <a:gd name="connsiteY5" fmla="*/ 2458538 h 6284996"/>
              <a:gd name="connsiteX6" fmla="*/ 2224987 w 2876878"/>
              <a:gd name="connsiteY6" fmla="*/ 2216075 h 6284996"/>
              <a:gd name="connsiteX7" fmla="*/ 1982920 w 2876878"/>
              <a:gd name="connsiteY7" fmla="*/ 1622193 h 6284996"/>
              <a:gd name="connsiteX8" fmla="*/ 2060833 w 2876878"/>
              <a:gd name="connsiteY8" fmla="*/ 1174048 h 6284996"/>
              <a:gd name="connsiteX9" fmla="*/ 2065280 w 2876878"/>
              <a:gd name="connsiteY9" fmla="*/ 788072 h 6284996"/>
              <a:gd name="connsiteX10" fmla="*/ 2714602 w 2876878"/>
              <a:gd name="connsiteY10" fmla="*/ 465543 h 6284996"/>
              <a:gd name="connsiteX11" fmla="*/ 2876877 w 2876878"/>
              <a:gd name="connsiteY11" fmla="*/ 0 h 62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6878" h="6284996">
                <a:moveTo>
                  <a:pt x="8812" y="6284996"/>
                </a:moveTo>
                <a:cubicBezTo>
                  <a:pt x="-65369" y="6152490"/>
                  <a:pt x="349349" y="5710583"/>
                  <a:pt x="484197" y="5407713"/>
                </a:cubicBezTo>
                <a:cubicBezTo>
                  <a:pt x="619046" y="5104843"/>
                  <a:pt x="725508" y="4740839"/>
                  <a:pt x="817903" y="4467774"/>
                </a:cubicBezTo>
                <a:cubicBezTo>
                  <a:pt x="910298" y="4194709"/>
                  <a:pt x="941357" y="3980843"/>
                  <a:pt x="1038570" y="3769321"/>
                </a:cubicBezTo>
                <a:cubicBezTo>
                  <a:pt x="1135783" y="3557800"/>
                  <a:pt x="1356124" y="3417109"/>
                  <a:pt x="1401181" y="3198645"/>
                </a:cubicBezTo>
                <a:cubicBezTo>
                  <a:pt x="1446238" y="2980181"/>
                  <a:pt x="1171609" y="2622300"/>
                  <a:pt x="1308910" y="2458538"/>
                </a:cubicBezTo>
                <a:cubicBezTo>
                  <a:pt x="1446211" y="2294776"/>
                  <a:pt x="2143393" y="2348060"/>
                  <a:pt x="2224987" y="2216075"/>
                </a:cubicBezTo>
                <a:cubicBezTo>
                  <a:pt x="2306581" y="2084090"/>
                  <a:pt x="2010279" y="1795864"/>
                  <a:pt x="1982920" y="1622193"/>
                </a:cubicBezTo>
                <a:cubicBezTo>
                  <a:pt x="1955561" y="1448522"/>
                  <a:pt x="2047106" y="1313068"/>
                  <a:pt x="2060833" y="1174048"/>
                </a:cubicBezTo>
                <a:cubicBezTo>
                  <a:pt x="2074560" y="1035028"/>
                  <a:pt x="1956319" y="906156"/>
                  <a:pt x="2065280" y="788072"/>
                </a:cubicBezTo>
                <a:cubicBezTo>
                  <a:pt x="2174242" y="669988"/>
                  <a:pt x="2504599" y="604412"/>
                  <a:pt x="2714602" y="465543"/>
                </a:cubicBezTo>
                <a:cubicBezTo>
                  <a:pt x="2924605" y="326674"/>
                  <a:pt x="2741281" y="84637"/>
                  <a:pt x="2876877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9902B2F0-5032-4442-862B-45C447CD19D7}"/>
              </a:ext>
            </a:extLst>
          </p:cNvPr>
          <p:cNvSpPr/>
          <p:nvPr/>
        </p:nvSpPr>
        <p:spPr>
          <a:xfrm rot="560835" flipH="1">
            <a:off x="5590947" y="658607"/>
            <a:ext cx="1355295" cy="606404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203722 w 1857506"/>
              <a:gd name="connsiteY0" fmla="*/ 6537611 h 6537611"/>
              <a:gd name="connsiteX1" fmla="*/ 22289 w 1857506"/>
              <a:gd name="connsiteY1" fmla="*/ 5667816 h 6537611"/>
              <a:gd name="connsiteX2" fmla="*/ 760413 w 1857506"/>
              <a:gd name="connsiteY2" fmla="*/ 4790822 h 6537611"/>
              <a:gd name="connsiteX3" fmla="*/ 537843 w 1857506"/>
              <a:gd name="connsiteY3" fmla="*/ 4005094 h 6537611"/>
              <a:gd name="connsiteX4" fmla="*/ 305124 w 1857506"/>
              <a:gd name="connsiteY4" fmla="*/ 3396617 h 6537611"/>
              <a:gd name="connsiteX5" fmla="*/ 1252063 w 1857506"/>
              <a:gd name="connsiteY5" fmla="*/ 2602570 h 6537611"/>
              <a:gd name="connsiteX6" fmla="*/ 1834762 w 1857506"/>
              <a:gd name="connsiteY6" fmla="*/ 1835247 h 6537611"/>
              <a:gd name="connsiteX7" fmla="*/ 1723514 w 1857506"/>
              <a:gd name="connsiteY7" fmla="*/ 1371253 h 6537611"/>
              <a:gd name="connsiteX8" fmla="*/ 1576665 w 1857506"/>
              <a:gd name="connsiteY8" fmla="*/ 997460 h 6537611"/>
              <a:gd name="connsiteX9" fmla="*/ 1474625 w 1857506"/>
              <a:gd name="connsiteY9" fmla="*/ 485685 h 6537611"/>
              <a:gd name="connsiteX10" fmla="*/ 1507486 w 1857506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1252063 w 1728550"/>
              <a:gd name="connsiteY5" fmla="*/ 2602570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8552"/>
              <a:gd name="connsiteY0" fmla="*/ 6537611 h 6537611"/>
              <a:gd name="connsiteX1" fmla="*/ 22289 w 1728552"/>
              <a:gd name="connsiteY1" fmla="*/ 5667816 h 6537611"/>
              <a:gd name="connsiteX2" fmla="*/ 760413 w 1728552"/>
              <a:gd name="connsiteY2" fmla="*/ 4790822 h 6537611"/>
              <a:gd name="connsiteX3" fmla="*/ 537843 w 1728552"/>
              <a:gd name="connsiteY3" fmla="*/ 4005094 h 6537611"/>
              <a:gd name="connsiteX4" fmla="*/ 305124 w 1728552"/>
              <a:gd name="connsiteY4" fmla="*/ 3396617 h 6537611"/>
              <a:gd name="connsiteX5" fmla="*/ 889098 w 1728552"/>
              <a:gd name="connsiteY5" fmla="*/ 2615476 h 6537611"/>
              <a:gd name="connsiteX6" fmla="*/ 1378664 w 1728552"/>
              <a:gd name="connsiteY6" fmla="*/ 1823568 h 6537611"/>
              <a:gd name="connsiteX7" fmla="*/ 1723514 w 1728552"/>
              <a:gd name="connsiteY7" fmla="*/ 1371253 h 6537611"/>
              <a:gd name="connsiteX8" fmla="*/ 1576665 w 1728552"/>
              <a:gd name="connsiteY8" fmla="*/ 997460 h 6537611"/>
              <a:gd name="connsiteX9" fmla="*/ 1474625 w 1728552"/>
              <a:gd name="connsiteY9" fmla="*/ 485685 h 6537611"/>
              <a:gd name="connsiteX10" fmla="*/ 1507486 w 1728552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889098 w 1728550"/>
              <a:gd name="connsiteY5" fmla="*/ 2615476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7103"/>
              <a:gd name="connsiteY0" fmla="*/ 6537611 h 6537611"/>
              <a:gd name="connsiteX1" fmla="*/ 22289 w 1727103"/>
              <a:gd name="connsiteY1" fmla="*/ 5667816 h 6537611"/>
              <a:gd name="connsiteX2" fmla="*/ 760413 w 1727103"/>
              <a:gd name="connsiteY2" fmla="*/ 4790822 h 6537611"/>
              <a:gd name="connsiteX3" fmla="*/ 537843 w 1727103"/>
              <a:gd name="connsiteY3" fmla="*/ 4005094 h 6537611"/>
              <a:gd name="connsiteX4" fmla="*/ 305124 w 1727103"/>
              <a:gd name="connsiteY4" fmla="*/ 3396617 h 6537611"/>
              <a:gd name="connsiteX5" fmla="*/ 889098 w 1727103"/>
              <a:gd name="connsiteY5" fmla="*/ 2615476 h 6537611"/>
              <a:gd name="connsiteX6" fmla="*/ 1378664 w 1727103"/>
              <a:gd name="connsiteY6" fmla="*/ 1823568 h 6537611"/>
              <a:gd name="connsiteX7" fmla="*/ 1723514 w 1727103"/>
              <a:gd name="connsiteY7" fmla="*/ 1371253 h 6537611"/>
              <a:gd name="connsiteX8" fmla="*/ 1163347 w 1727103"/>
              <a:gd name="connsiteY8" fmla="*/ 1016258 h 6537611"/>
              <a:gd name="connsiteX9" fmla="*/ 1474625 w 1727103"/>
              <a:gd name="connsiteY9" fmla="*/ 485685 h 6537611"/>
              <a:gd name="connsiteX10" fmla="*/ 1507486 w 1727103"/>
              <a:gd name="connsiteY10" fmla="*/ 0 h 6537611"/>
              <a:gd name="connsiteX0" fmla="*/ 2063 w 4103843"/>
              <a:gd name="connsiteY0" fmla="*/ 6431838 h 6431838"/>
              <a:gd name="connsiteX1" fmla="*/ 2399028 w 4103843"/>
              <a:gd name="connsiteY1" fmla="*/ 5667816 h 6431838"/>
              <a:gd name="connsiteX2" fmla="*/ 3137152 w 4103843"/>
              <a:gd name="connsiteY2" fmla="*/ 4790822 h 6431838"/>
              <a:gd name="connsiteX3" fmla="*/ 2914582 w 4103843"/>
              <a:gd name="connsiteY3" fmla="*/ 4005094 h 6431838"/>
              <a:gd name="connsiteX4" fmla="*/ 2681863 w 4103843"/>
              <a:gd name="connsiteY4" fmla="*/ 3396617 h 6431838"/>
              <a:gd name="connsiteX5" fmla="*/ 3265837 w 4103843"/>
              <a:gd name="connsiteY5" fmla="*/ 2615476 h 6431838"/>
              <a:gd name="connsiteX6" fmla="*/ 3755403 w 4103843"/>
              <a:gd name="connsiteY6" fmla="*/ 1823568 h 6431838"/>
              <a:gd name="connsiteX7" fmla="*/ 4100253 w 4103843"/>
              <a:gd name="connsiteY7" fmla="*/ 1371253 h 6431838"/>
              <a:gd name="connsiteX8" fmla="*/ 3540086 w 4103843"/>
              <a:gd name="connsiteY8" fmla="*/ 1016258 h 6431838"/>
              <a:gd name="connsiteX9" fmla="*/ 3851364 w 4103843"/>
              <a:gd name="connsiteY9" fmla="*/ 485685 h 6431838"/>
              <a:gd name="connsiteX10" fmla="*/ 3884225 w 4103843"/>
              <a:gd name="connsiteY10" fmla="*/ 0 h 6431838"/>
              <a:gd name="connsiteX0" fmla="*/ 4837 w 4106617"/>
              <a:gd name="connsiteY0" fmla="*/ 6431838 h 6431838"/>
              <a:gd name="connsiteX1" fmla="*/ 1248997 w 4106617"/>
              <a:gd name="connsiteY1" fmla="*/ 5192575 h 6431838"/>
              <a:gd name="connsiteX2" fmla="*/ 3139926 w 4106617"/>
              <a:gd name="connsiteY2" fmla="*/ 4790822 h 6431838"/>
              <a:gd name="connsiteX3" fmla="*/ 2917356 w 4106617"/>
              <a:gd name="connsiteY3" fmla="*/ 4005094 h 6431838"/>
              <a:gd name="connsiteX4" fmla="*/ 2684637 w 4106617"/>
              <a:gd name="connsiteY4" fmla="*/ 3396617 h 6431838"/>
              <a:gd name="connsiteX5" fmla="*/ 3268611 w 4106617"/>
              <a:gd name="connsiteY5" fmla="*/ 2615476 h 6431838"/>
              <a:gd name="connsiteX6" fmla="*/ 3758177 w 4106617"/>
              <a:gd name="connsiteY6" fmla="*/ 1823568 h 6431838"/>
              <a:gd name="connsiteX7" fmla="*/ 4103027 w 4106617"/>
              <a:gd name="connsiteY7" fmla="*/ 1371253 h 6431838"/>
              <a:gd name="connsiteX8" fmla="*/ 3542860 w 4106617"/>
              <a:gd name="connsiteY8" fmla="*/ 1016258 h 6431838"/>
              <a:gd name="connsiteX9" fmla="*/ 3854138 w 4106617"/>
              <a:gd name="connsiteY9" fmla="*/ 485685 h 6431838"/>
              <a:gd name="connsiteX10" fmla="*/ 3886999 w 4106617"/>
              <a:gd name="connsiteY10" fmla="*/ 0 h 6431838"/>
              <a:gd name="connsiteX0" fmla="*/ 4837 w 4106617"/>
              <a:gd name="connsiteY0" fmla="*/ 6431838 h 6431838"/>
              <a:gd name="connsiteX1" fmla="*/ 1248997 w 4106617"/>
              <a:gd name="connsiteY1" fmla="*/ 5192575 h 6431838"/>
              <a:gd name="connsiteX2" fmla="*/ 3139926 w 4106617"/>
              <a:gd name="connsiteY2" fmla="*/ 4790822 h 6431838"/>
              <a:gd name="connsiteX3" fmla="*/ 2917356 w 4106617"/>
              <a:gd name="connsiteY3" fmla="*/ 4005094 h 6431838"/>
              <a:gd name="connsiteX4" fmla="*/ 2684637 w 4106617"/>
              <a:gd name="connsiteY4" fmla="*/ 3396617 h 6431838"/>
              <a:gd name="connsiteX5" fmla="*/ 3652646 w 4106617"/>
              <a:gd name="connsiteY5" fmla="*/ 3008650 h 6431838"/>
              <a:gd name="connsiteX6" fmla="*/ 3268611 w 4106617"/>
              <a:gd name="connsiteY6" fmla="*/ 2615476 h 6431838"/>
              <a:gd name="connsiteX7" fmla="*/ 3758177 w 4106617"/>
              <a:gd name="connsiteY7" fmla="*/ 1823568 h 6431838"/>
              <a:gd name="connsiteX8" fmla="*/ 4103027 w 4106617"/>
              <a:gd name="connsiteY8" fmla="*/ 1371253 h 6431838"/>
              <a:gd name="connsiteX9" fmla="*/ 3542860 w 4106617"/>
              <a:gd name="connsiteY9" fmla="*/ 1016258 h 6431838"/>
              <a:gd name="connsiteX10" fmla="*/ 3854138 w 4106617"/>
              <a:gd name="connsiteY10" fmla="*/ 485685 h 6431838"/>
              <a:gd name="connsiteX11" fmla="*/ 3886999 w 4106617"/>
              <a:gd name="connsiteY11" fmla="*/ 0 h 6431838"/>
              <a:gd name="connsiteX0" fmla="*/ 4837 w 4106463"/>
              <a:gd name="connsiteY0" fmla="*/ 6431838 h 6431838"/>
              <a:gd name="connsiteX1" fmla="*/ 1248997 w 4106463"/>
              <a:gd name="connsiteY1" fmla="*/ 5192575 h 6431838"/>
              <a:gd name="connsiteX2" fmla="*/ 3139926 w 4106463"/>
              <a:gd name="connsiteY2" fmla="*/ 4790822 h 6431838"/>
              <a:gd name="connsiteX3" fmla="*/ 2917356 w 4106463"/>
              <a:gd name="connsiteY3" fmla="*/ 4005094 h 6431838"/>
              <a:gd name="connsiteX4" fmla="*/ 2684637 w 4106463"/>
              <a:gd name="connsiteY4" fmla="*/ 3396617 h 6431838"/>
              <a:gd name="connsiteX5" fmla="*/ 3652646 w 4106463"/>
              <a:gd name="connsiteY5" fmla="*/ 3008650 h 6431838"/>
              <a:gd name="connsiteX6" fmla="*/ 3343387 w 4106463"/>
              <a:gd name="connsiteY6" fmla="*/ 2279056 h 6431838"/>
              <a:gd name="connsiteX7" fmla="*/ 3758177 w 4106463"/>
              <a:gd name="connsiteY7" fmla="*/ 1823568 h 6431838"/>
              <a:gd name="connsiteX8" fmla="*/ 4103027 w 4106463"/>
              <a:gd name="connsiteY8" fmla="*/ 1371253 h 6431838"/>
              <a:gd name="connsiteX9" fmla="*/ 3542860 w 4106463"/>
              <a:gd name="connsiteY9" fmla="*/ 1016258 h 6431838"/>
              <a:gd name="connsiteX10" fmla="*/ 3854138 w 4106463"/>
              <a:gd name="connsiteY10" fmla="*/ 485685 h 6431838"/>
              <a:gd name="connsiteX11" fmla="*/ 3886999 w 4106463"/>
              <a:gd name="connsiteY11" fmla="*/ 0 h 6431838"/>
              <a:gd name="connsiteX0" fmla="*/ 4837 w 4609504"/>
              <a:gd name="connsiteY0" fmla="*/ 6431838 h 6431838"/>
              <a:gd name="connsiteX1" fmla="*/ 1248997 w 4609504"/>
              <a:gd name="connsiteY1" fmla="*/ 5192575 h 6431838"/>
              <a:gd name="connsiteX2" fmla="*/ 3139926 w 4609504"/>
              <a:gd name="connsiteY2" fmla="*/ 4790822 h 6431838"/>
              <a:gd name="connsiteX3" fmla="*/ 2917356 w 4609504"/>
              <a:gd name="connsiteY3" fmla="*/ 4005094 h 6431838"/>
              <a:gd name="connsiteX4" fmla="*/ 2684637 w 4609504"/>
              <a:gd name="connsiteY4" fmla="*/ 3396617 h 6431838"/>
              <a:gd name="connsiteX5" fmla="*/ 3652646 w 4609504"/>
              <a:gd name="connsiteY5" fmla="*/ 3008650 h 6431838"/>
              <a:gd name="connsiteX6" fmla="*/ 3343387 w 4609504"/>
              <a:gd name="connsiteY6" fmla="*/ 2279056 h 6431838"/>
              <a:gd name="connsiteX7" fmla="*/ 3758177 w 4609504"/>
              <a:gd name="connsiteY7" fmla="*/ 1823568 h 6431838"/>
              <a:gd name="connsiteX8" fmla="*/ 4103027 w 4609504"/>
              <a:gd name="connsiteY8" fmla="*/ 1371253 h 6431838"/>
              <a:gd name="connsiteX9" fmla="*/ 4606529 w 4609504"/>
              <a:gd name="connsiteY9" fmla="*/ 974408 h 6431838"/>
              <a:gd name="connsiteX10" fmla="*/ 3854138 w 4609504"/>
              <a:gd name="connsiteY10" fmla="*/ 485685 h 6431838"/>
              <a:gd name="connsiteX11" fmla="*/ 3886999 w 4609504"/>
              <a:gd name="connsiteY11" fmla="*/ 0 h 6431838"/>
              <a:gd name="connsiteX0" fmla="*/ 4837 w 4614143"/>
              <a:gd name="connsiteY0" fmla="*/ 6431838 h 6431838"/>
              <a:gd name="connsiteX1" fmla="*/ 1248997 w 4614143"/>
              <a:gd name="connsiteY1" fmla="*/ 5192575 h 6431838"/>
              <a:gd name="connsiteX2" fmla="*/ 3139926 w 4614143"/>
              <a:gd name="connsiteY2" fmla="*/ 4790822 h 6431838"/>
              <a:gd name="connsiteX3" fmla="*/ 2917356 w 4614143"/>
              <a:gd name="connsiteY3" fmla="*/ 4005094 h 6431838"/>
              <a:gd name="connsiteX4" fmla="*/ 2684637 w 4614143"/>
              <a:gd name="connsiteY4" fmla="*/ 3396617 h 6431838"/>
              <a:gd name="connsiteX5" fmla="*/ 3652646 w 4614143"/>
              <a:gd name="connsiteY5" fmla="*/ 3008650 h 6431838"/>
              <a:gd name="connsiteX6" fmla="*/ 3343387 w 4614143"/>
              <a:gd name="connsiteY6" fmla="*/ 2279056 h 6431838"/>
              <a:gd name="connsiteX7" fmla="*/ 3758177 w 4614143"/>
              <a:gd name="connsiteY7" fmla="*/ 1823568 h 6431838"/>
              <a:gd name="connsiteX8" fmla="*/ 4103027 w 4614143"/>
              <a:gd name="connsiteY8" fmla="*/ 1371253 h 6431838"/>
              <a:gd name="connsiteX9" fmla="*/ 4606529 w 4614143"/>
              <a:gd name="connsiteY9" fmla="*/ 974408 h 6431838"/>
              <a:gd name="connsiteX10" fmla="*/ 4496561 w 4614143"/>
              <a:gd name="connsiteY10" fmla="*/ 579307 h 6431838"/>
              <a:gd name="connsiteX11" fmla="*/ 3886999 w 4614143"/>
              <a:gd name="connsiteY11" fmla="*/ 0 h 6431838"/>
              <a:gd name="connsiteX0" fmla="*/ 4837 w 4991153"/>
              <a:gd name="connsiteY0" fmla="*/ 6426308 h 6426308"/>
              <a:gd name="connsiteX1" fmla="*/ 1248997 w 4991153"/>
              <a:gd name="connsiteY1" fmla="*/ 5187045 h 6426308"/>
              <a:gd name="connsiteX2" fmla="*/ 3139926 w 4991153"/>
              <a:gd name="connsiteY2" fmla="*/ 4785292 h 6426308"/>
              <a:gd name="connsiteX3" fmla="*/ 2917356 w 4991153"/>
              <a:gd name="connsiteY3" fmla="*/ 3999564 h 6426308"/>
              <a:gd name="connsiteX4" fmla="*/ 2684637 w 4991153"/>
              <a:gd name="connsiteY4" fmla="*/ 3391087 h 6426308"/>
              <a:gd name="connsiteX5" fmla="*/ 3652646 w 4991153"/>
              <a:gd name="connsiteY5" fmla="*/ 3003120 h 6426308"/>
              <a:gd name="connsiteX6" fmla="*/ 3343387 w 4991153"/>
              <a:gd name="connsiteY6" fmla="*/ 2273526 h 6426308"/>
              <a:gd name="connsiteX7" fmla="*/ 3758177 w 4991153"/>
              <a:gd name="connsiteY7" fmla="*/ 1818038 h 6426308"/>
              <a:gd name="connsiteX8" fmla="*/ 4103027 w 4991153"/>
              <a:gd name="connsiteY8" fmla="*/ 1365723 h 6426308"/>
              <a:gd name="connsiteX9" fmla="*/ 4606529 w 4991153"/>
              <a:gd name="connsiteY9" fmla="*/ 968878 h 6426308"/>
              <a:gd name="connsiteX10" fmla="*/ 4496561 w 4991153"/>
              <a:gd name="connsiteY10" fmla="*/ 573777 h 6426308"/>
              <a:gd name="connsiteX11" fmla="*/ 4991152 w 4991153"/>
              <a:gd name="connsiteY11" fmla="*/ 0 h 6426308"/>
              <a:gd name="connsiteX0" fmla="*/ 77222 w 3977890"/>
              <a:gd name="connsiteY0" fmla="*/ 6488221 h 6488221"/>
              <a:gd name="connsiteX1" fmla="*/ 235736 w 3977890"/>
              <a:gd name="connsiteY1" fmla="*/ 5187045 h 6488221"/>
              <a:gd name="connsiteX2" fmla="*/ 2126665 w 3977890"/>
              <a:gd name="connsiteY2" fmla="*/ 4785292 h 6488221"/>
              <a:gd name="connsiteX3" fmla="*/ 1904095 w 3977890"/>
              <a:gd name="connsiteY3" fmla="*/ 3999564 h 6488221"/>
              <a:gd name="connsiteX4" fmla="*/ 1671376 w 3977890"/>
              <a:gd name="connsiteY4" fmla="*/ 3391087 h 6488221"/>
              <a:gd name="connsiteX5" fmla="*/ 2639385 w 3977890"/>
              <a:gd name="connsiteY5" fmla="*/ 3003120 h 6488221"/>
              <a:gd name="connsiteX6" fmla="*/ 2330126 w 3977890"/>
              <a:gd name="connsiteY6" fmla="*/ 2273526 h 6488221"/>
              <a:gd name="connsiteX7" fmla="*/ 2744916 w 3977890"/>
              <a:gd name="connsiteY7" fmla="*/ 1818038 h 6488221"/>
              <a:gd name="connsiteX8" fmla="*/ 3089766 w 3977890"/>
              <a:gd name="connsiteY8" fmla="*/ 1365723 h 6488221"/>
              <a:gd name="connsiteX9" fmla="*/ 3593268 w 3977890"/>
              <a:gd name="connsiteY9" fmla="*/ 968878 h 6488221"/>
              <a:gd name="connsiteX10" fmla="*/ 3483300 w 3977890"/>
              <a:gd name="connsiteY10" fmla="*/ 573777 h 6488221"/>
              <a:gd name="connsiteX11" fmla="*/ 3977891 w 3977890"/>
              <a:gd name="connsiteY11" fmla="*/ 0 h 6488221"/>
              <a:gd name="connsiteX0" fmla="*/ 7553 w 3908223"/>
              <a:gd name="connsiteY0" fmla="*/ 6488221 h 6488221"/>
              <a:gd name="connsiteX1" fmla="*/ 763371 w 3908223"/>
              <a:gd name="connsiteY1" fmla="*/ 5141743 h 6488221"/>
              <a:gd name="connsiteX2" fmla="*/ 2056996 w 3908223"/>
              <a:gd name="connsiteY2" fmla="*/ 4785292 h 6488221"/>
              <a:gd name="connsiteX3" fmla="*/ 1834426 w 3908223"/>
              <a:gd name="connsiteY3" fmla="*/ 3999564 h 6488221"/>
              <a:gd name="connsiteX4" fmla="*/ 1601707 w 3908223"/>
              <a:gd name="connsiteY4" fmla="*/ 3391087 h 6488221"/>
              <a:gd name="connsiteX5" fmla="*/ 2569716 w 3908223"/>
              <a:gd name="connsiteY5" fmla="*/ 3003120 h 6488221"/>
              <a:gd name="connsiteX6" fmla="*/ 2260457 w 3908223"/>
              <a:gd name="connsiteY6" fmla="*/ 2273526 h 6488221"/>
              <a:gd name="connsiteX7" fmla="*/ 2675247 w 3908223"/>
              <a:gd name="connsiteY7" fmla="*/ 1818038 h 6488221"/>
              <a:gd name="connsiteX8" fmla="*/ 3020097 w 3908223"/>
              <a:gd name="connsiteY8" fmla="*/ 1365723 h 6488221"/>
              <a:gd name="connsiteX9" fmla="*/ 3523599 w 3908223"/>
              <a:gd name="connsiteY9" fmla="*/ 968878 h 6488221"/>
              <a:gd name="connsiteX10" fmla="*/ 3413631 w 3908223"/>
              <a:gd name="connsiteY10" fmla="*/ 573777 h 6488221"/>
              <a:gd name="connsiteX11" fmla="*/ 3908222 w 3908223"/>
              <a:gd name="connsiteY11" fmla="*/ 0 h 6488221"/>
              <a:gd name="connsiteX0" fmla="*/ 6057 w 3906725"/>
              <a:gd name="connsiteY0" fmla="*/ 6488221 h 6488221"/>
              <a:gd name="connsiteX1" fmla="*/ 761875 w 3906725"/>
              <a:gd name="connsiteY1" fmla="*/ 5141743 h 6488221"/>
              <a:gd name="connsiteX2" fmla="*/ 1218019 w 3906725"/>
              <a:gd name="connsiteY2" fmla="*/ 4518158 h 6488221"/>
              <a:gd name="connsiteX3" fmla="*/ 1832930 w 3906725"/>
              <a:gd name="connsiteY3" fmla="*/ 3999564 h 6488221"/>
              <a:gd name="connsiteX4" fmla="*/ 1600211 w 3906725"/>
              <a:gd name="connsiteY4" fmla="*/ 3391087 h 6488221"/>
              <a:gd name="connsiteX5" fmla="*/ 2568220 w 3906725"/>
              <a:gd name="connsiteY5" fmla="*/ 3003120 h 6488221"/>
              <a:gd name="connsiteX6" fmla="*/ 2258961 w 3906725"/>
              <a:gd name="connsiteY6" fmla="*/ 2273526 h 6488221"/>
              <a:gd name="connsiteX7" fmla="*/ 2673751 w 3906725"/>
              <a:gd name="connsiteY7" fmla="*/ 1818038 h 6488221"/>
              <a:gd name="connsiteX8" fmla="*/ 3018601 w 3906725"/>
              <a:gd name="connsiteY8" fmla="*/ 1365723 h 6488221"/>
              <a:gd name="connsiteX9" fmla="*/ 3522103 w 3906725"/>
              <a:gd name="connsiteY9" fmla="*/ 968878 h 6488221"/>
              <a:gd name="connsiteX10" fmla="*/ 3412135 w 3906725"/>
              <a:gd name="connsiteY10" fmla="*/ 573777 h 6488221"/>
              <a:gd name="connsiteX11" fmla="*/ 3906726 w 3906725"/>
              <a:gd name="connsiteY11" fmla="*/ 0 h 6488221"/>
              <a:gd name="connsiteX0" fmla="*/ 6055 w 3906725"/>
              <a:gd name="connsiteY0" fmla="*/ 6488221 h 6488221"/>
              <a:gd name="connsiteX1" fmla="*/ 761873 w 3906725"/>
              <a:gd name="connsiteY1" fmla="*/ 5141743 h 6488221"/>
              <a:gd name="connsiteX2" fmla="*/ 1218017 w 3906725"/>
              <a:gd name="connsiteY2" fmla="*/ 4518158 h 6488221"/>
              <a:gd name="connsiteX3" fmla="*/ 1832928 w 3906725"/>
              <a:gd name="connsiteY3" fmla="*/ 3999564 h 6488221"/>
              <a:gd name="connsiteX4" fmla="*/ 1600209 w 3906725"/>
              <a:gd name="connsiteY4" fmla="*/ 3391087 h 6488221"/>
              <a:gd name="connsiteX5" fmla="*/ 974552 w 3906725"/>
              <a:gd name="connsiteY5" fmla="*/ 2897075 h 6488221"/>
              <a:gd name="connsiteX6" fmla="*/ 2258959 w 3906725"/>
              <a:gd name="connsiteY6" fmla="*/ 2273526 h 6488221"/>
              <a:gd name="connsiteX7" fmla="*/ 2673749 w 3906725"/>
              <a:gd name="connsiteY7" fmla="*/ 1818038 h 6488221"/>
              <a:gd name="connsiteX8" fmla="*/ 3018599 w 3906725"/>
              <a:gd name="connsiteY8" fmla="*/ 1365723 h 6488221"/>
              <a:gd name="connsiteX9" fmla="*/ 3522101 w 3906725"/>
              <a:gd name="connsiteY9" fmla="*/ 968878 h 6488221"/>
              <a:gd name="connsiteX10" fmla="*/ 3412133 w 3906725"/>
              <a:gd name="connsiteY10" fmla="*/ 573777 h 6488221"/>
              <a:gd name="connsiteX11" fmla="*/ 3906724 w 3906725"/>
              <a:gd name="connsiteY11" fmla="*/ 0 h 6488221"/>
              <a:gd name="connsiteX0" fmla="*/ 6055 w 3906723"/>
              <a:gd name="connsiteY0" fmla="*/ 6488221 h 6488221"/>
              <a:gd name="connsiteX1" fmla="*/ 761873 w 3906723"/>
              <a:gd name="connsiteY1" fmla="*/ 5141743 h 6488221"/>
              <a:gd name="connsiteX2" fmla="*/ 1218017 w 3906723"/>
              <a:gd name="connsiteY2" fmla="*/ 4518158 h 6488221"/>
              <a:gd name="connsiteX3" fmla="*/ 1832928 w 3906723"/>
              <a:gd name="connsiteY3" fmla="*/ 3999564 h 6488221"/>
              <a:gd name="connsiteX4" fmla="*/ 1600209 w 3906723"/>
              <a:gd name="connsiteY4" fmla="*/ 3391087 h 6488221"/>
              <a:gd name="connsiteX5" fmla="*/ 974552 w 3906723"/>
              <a:gd name="connsiteY5" fmla="*/ 2897075 h 6488221"/>
              <a:gd name="connsiteX6" fmla="*/ 1610990 w 3906723"/>
              <a:gd name="connsiteY6" fmla="*/ 2087648 h 6488221"/>
              <a:gd name="connsiteX7" fmla="*/ 2673749 w 3906723"/>
              <a:gd name="connsiteY7" fmla="*/ 1818038 h 6488221"/>
              <a:gd name="connsiteX8" fmla="*/ 3018599 w 3906723"/>
              <a:gd name="connsiteY8" fmla="*/ 1365723 h 6488221"/>
              <a:gd name="connsiteX9" fmla="*/ 3522101 w 3906723"/>
              <a:gd name="connsiteY9" fmla="*/ 968878 h 6488221"/>
              <a:gd name="connsiteX10" fmla="*/ 3412133 w 3906723"/>
              <a:gd name="connsiteY10" fmla="*/ 573777 h 6488221"/>
              <a:gd name="connsiteX11" fmla="*/ 3906724 w 3906723"/>
              <a:gd name="connsiteY11" fmla="*/ 0 h 6488221"/>
              <a:gd name="connsiteX0" fmla="*/ 6055 w 3906725"/>
              <a:gd name="connsiteY0" fmla="*/ 6488221 h 6488221"/>
              <a:gd name="connsiteX1" fmla="*/ 761873 w 3906725"/>
              <a:gd name="connsiteY1" fmla="*/ 5141743 h 6488221"/>
              <a:gd name="connsiteX2" fmla="*/ 1218017 w 3906725"/>
              <a:gd name="connsiteY2" fmla="*/ 4518158 h 6488221"/>
              <a:gd name="connsiteX3" fmla="*/ 1832928 w 3906725"/>
              <a:gd name="connsiteY3" fmla="*/ 3999564 h 6488221"/>
              <a:gd name="connsiteX4" fmla="*/ 1600209 w 3906725"/>
              <a:gd name="connsiteY4" fmla="*/ 3391087 h 6488221"/>
              <a:gd name="connsiteX5" fmla="*/ 974552 w 3906725"/>
              <a:gd name="connsiteY5" fmla="*/ 2897075 h 6488221"/>
              <a:gd name="connsiteX6" fmla="*/ 1610990 w 3906725"/>
              <a:gd name="connsiteY6" fmla="*/ 2087648 h 6488221"/>
              <a:gd name="connsiteX7" fmla="*/ 1776873 w 3906725"/>
              <a:gd name="connsiteY7" fmla="*/ 1642934 h 6488221"/>
              <a:gd name="connsiteX8" fmla="*/ 3018599 w 3906725"/>
              <a:gd name="connsiteY8" fmla="*/ 1365723 h 6488221"/>
              <a:gd name="connsiteX9" fmla="*/ 3522101 w 3906725"/>
              <a:gd name="connsiteY9" fmla="*/ 968878 h 6488221"/>
              <a:gd name="connsiteX10" fmla="*/ 3412133 w 3906725"/>
              <a:gd name="connsiteY10" fmla="*/ 573777 h 6488221"/>
              <a:gd name="connsiteX11" fmla="*/ 3906724 w 3906725"/>
              <a:gd name="connsiteY11" fmla="*/ 0 h 6488221"/>
              <a:gd name="connsiteX0" fmla="*/ 6055 w 3906723"/>
              <a:gd name="connsiteY0" fmla="*/ 6488221 h 6488221"/>
              <a:gd name="connsiteX1" fmla="*/ 761873 w 3906723"/>
              <a:gd name="connsiteY1" fmla="*/ 5141743 h 6488221"/>
              <a:gd name="connsiteX2" fmla="*/ 1218017 w 3906723"/>
              <a:gd name="connsiteY2" fmla="*/ 4518158 h 6488221"/>
              <a:gd name="connsiteX3" fmla="*/ 1832928 w 3906723"/>
              <a:gd name="connsiteY3" fmla="*/ 3999564 h 6488221"/>
              <a:gd name="connsiteX4" fmla="*/ 1600209 w 3906723"/>
              <a:gd name="connsiteY4" fmla="*/ 3391087 h 6488221"/>
              <a:gd name="connsiteX5" fmla="*/ 974552 w 3906723"/>
              <a:gd name="connsiteY5" fmla="*/ 2897075 h 6488221"/>
              <a:gd name="connsiteX6" fmla="*/ 1610990 w 3906723"/>
              <a:gd name="connsiteY6" fmla="*/ 2087648 h 6488221"/>
              <a:gd name="connsiteX7" fmla="*/ 1776873 w 3906723"/>
              <a:gd name="connsiteY7" fmla="*/ 1642934 h 6488221"/>
              <a:gd name="connsiteX8" fmla="*/ 1917826 w 3906723"/>
              <a:gd name="connsiteY8" fmla="*/ 1253901 h 6488221"/>
              <a:gd name="connsiteX9" fmla="*/ 3522101 w 3906723"/>
              <a:gd name="connsiteY9" fmla="*/ 968878 h 6488221"/>
              <a:gd name="connsiteX10" fmla="*/ 3412133 w 3906723"/>
              <a:gd name="connsiteY10" fmla="*/ 573777 h 6488221"/>
              <a:gd name="connsiteX11" fmla="*/ 3906724 w 3906723"/>
              <a:gd name="connsiteY11" fmla="*/ 0 h 6488221"/>
              <a:gd name="connsiteX0" fmla="*/ 6055 w 3906725"/>
              <a:gd name="connsiteY0" fmla="*/ 6488221 h 6488221"/>
              <a:gd name="connsiteX1" fmla="*/ 761873 w 3906725"/>
              <a:gd name="connsiteY1" fmla="*/ 5141743 h 6488221"/>
              <a:gd name="connsiteX2" fmla="*/ 1218017 w 3906725"/>
              <a:gd name="connsiteY2" fmla="*/ 4518158 h 6488221"/>
              <a:gd name="connsiteX3" fmla="*/ 1832928 w 3906725"/>
              <a:gd name="connsiteY3" fmla="*/ 3999564 h 6488221"/>
              <a:gd name="connsiteX4" fmla="*/ 1600209 w 3906725"/>
              <a:gd name="connsiteY4" fmla="*/ 3391087 h 6488221"/>
              <a:gd name="connsiteX5" fmla="*/ 974552 w 3906725"/>
              <a:gd name="connsiteY5" fmla="*/ 2897075 h 6488221"/>
              <a:gd name="connsiteX6" fmla="*/ 1610990 w 3906725"/>
              <a:gd name="connsiteY6" fmla="*/ 2087648 h 6488221"/>
              <a:gd name="connsiteX7" fmla="*/ 1776873 w 3906725"/>
              <a:gd name="connsiteY7" fmla="*/ 1642934 h 6488221"/>
              <a:gd name="connsiteX8" fmla="*/ 1917826 w 3906725"/>
              <a:gd name="connsiteY8" fmla="*/ 1253901 h 6488221"/>
              <a:gd name="connsiteX9" fmla="*/ 2072931 w 3906725"/>
              <a:gd name="connsiteY9" fmla="*/ 891585 h 6488221"/>
              <a:gd name="connsiteX10" fmla="*/ 3412133 w 3906725"/>
              <a:gd name="connsiteY10" fmla="*/ 573777 h 6488221"/>
              <a:gd name="connsiteX11" fmla="*/ 3906724 w 3906725"/>
              <a:gd name="connsiteY11" fmla="*/ 0 h 6488221"/>
              <a:gd name="connsiteX0" fmla="*/ 6055 w 3906723"/>
              <a:gd name="connsiteY0" fmla="*/ 6488221 h 6488221"/>
              <a:gd name="connsiteX1" fmla="*/ 761873 w 3906723"/>
              <a:gd name="connsiteY1" fmla="*/ 5141743 h 6488221"/>
              <a:gd name="connsiteX2" fmla="*/ 1218017 w 3906723"/>
              <a:gd name="connsiteY2" fmla="*/ 4518158 h 6488221"/>
              <a:gd name="connsiteX3" fmla="*/ 1832928 w 3906723"/>
              <a:gd name="connsiteY3" fmla="*/ 3999564 h 6488221"/>
              <a:gd name="connsiteX4" fmla="*/ 1600209 w 3906723"/>
              <a:gd name="connsiteY4" fmla="*/ 3391087 h 6488221"/>
              <a:gd name="connsiteX5" fmla="*/ 974552 w 3906723"/>
              <a:gd name="connsiteY5" fmla="*/ 2897075 h 6488221"/>
              <a:gd name="connsiteX6" fmla="*/ 1610990 w 3906723"/>
              <a:gd name="connsiteY6" fmla="*/ 2087648 h 6488221"/>
              <a:gd name="connsiteX7" fmla="*/ 1776873 w 3906723"/>
              <a:gd name="connsiteY7" fmla="*/ 1642934 h 6488221"/>
              <a:gd name="connsiteX8" fmla="*/ 1917826 w 3906723"/>
              <a:gd name="connsiteY8" fmla="*/ 1253901 h 6488221"/>
              <a:gd name="connsiteX9" fmla="*/ 2072931 w 3906723"/>
              <a:gd name="connsiteY9" fmla="*/ 891585 h 6488221"/>
              <a:gd name="connsiteX10" fmla="*/ 2222448 w 3906723"/>
              <a:gd name="connsiteY10" fmla="*/ 648612 h 6488221"/>
              <a:gd name="connsiteX11" fmla="*/ 3906724 w 3906723"/>
              <a:gd name="connsiteY11" fmla="*/ 0 h 6488221"/>
              <a:gd name="connsiteX0" fmla="*/ 6055 w 2603535"/>
              <a:gd name="connsiteY0" fmla="*/ 6147870 h 6147870"/>
              <a:gd name="connsiteX1" fmla="*/ 761873 w 2603535"/>
              <a:gd name="connsiteY1" fmla="*/ 4801392 h 6147870"/>
              <a:gd name="connsiteX2" fmla="*/ 1218017 w 2603535"/>
              <a:gd name="connsiteY2" fmla="*/ 4177807 h 6147870"/>
              <a:gd name="connsiteX3" fmla="*/ 1832928 w 2603535"/>
              <a:gd name="connsiteY3" fmla="*/ 3659213 h 6147870"/>
              <a:gd name="connsiteX4" fmla="*/ 1600209 w 2603535"/>
              <a:gd name="connsiteY4" fmla="*/ 3050736 h 6147870"/>
              <a:gd name="connsiteX5" fmla="*/ 974552 w 2603535"/>
              <a:gd name="connsiteY5" fmla="*/ 2556724 h 6147870"/>
              <a:gd name="connsiteX6" fmla="*/ 1610990 w 2603535"/>
              <a:gd name="connsiteY6" fmla="*/ 1747297 h 6147870"/>
              <a:gd name="connsiteX7" fmla="*/ 1776873 w 2603535"/>
              <a:gd name="connsiteY7" fmla="*/ 1302583 h 6147870"/>
              <a:gd name="connsiteX8" fmla="*/ 1917826 w 2603535"/>
              <a:gd name="connsiteY8" fmla="*/ 913550 h 6147870"/>
              <a:gd name="connsiteX9" fmla="*/ 2072931 w 2603535"/>
              <a:gd name="connsiteY9" fmla="*/ 551234 h 6147870"/>
              <a:gd name="connsiteX10" fmla="*/ 2222448 w 2603535"/>
              <a:gd name="connsiteY10" fmla="*/ 308261 h 6147870"/>
              <a:gd name="connsiteX11" fmla="*/ 2603535 w 2603535"/>
              <a:gd name="connsiteY11" fmla="*/ 0 h 61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3535" h="6147870">
                <a:moveTo>
                  <a:pt x="6055" y="6147870"/>
                </a:moveTo>
                <a:cubicBezTo>
                  <a:pt x="-68126" y="6015364"/>
                  <a:pt x="559879" y="5129736"/>
                  <a:pt x="761873" y="4801392"/>
                </a:cubicBezTo>
                <a:cubicBezTo>
                  <a:pt x="963867" y="4473048"/>
                  <a:pt x="1039508" y="4368170"/>
                  <a:pt x="1218017" y="4177807"/>
                </a:cubicBezTo>
                <a:cubicBezTo>
                  <a:pt x="1396526" y="3987444"/>
                  <a:pt x="1769229" y="3847058"/>
                  <a:pt x="1832928" y="3659213"/>
                </a:cubicBezTo>
                <a:cubicBezTo>
                  <a:pt x="1896627" y="3471368"/>
                  <a:pt x="1743272" y="3234484"/>
                  <a:pt x="1600209" y="3050736"/>
                </a:cubicBezTo>
                <a:cubicBezTo>
                  <a:pt x="1457146" y="2866988"/>
                  <a:pt x="972755" y="2773964"/>
                  <a:pt x="974552" y="2556724"/>
                </a:cubicBezTo>
                <a:cubicBezTo>
                  <a:pt x="976349" y="2339484"/>
                  <a:pt x="1477270" y="1956320"/>
                  <a:pt x="1610990" y="1747297"/>
                </a:cubicBezTo>
                <a:cubicBezTo>
                  <a:pt x="1744710" y="1538274"/>
                  <a:pt x="1725734" y="1441541"/>
                  <a:pt x="1776873" y="1302583"/>
                </a:cubicBezTo>
                <a:cubicBezTo>
                  <a:pt x="1828012" y="1163625"/>
                  <a:pt x="1868483" y="1038775"/>
                  <a:pt x="1917826" y="913550"/>
                </a:cubicBezTo>
                <a:cubicBezTo>
                  <a:pt x="1967169" y="788325"/>
                  <a:pt x="2022161" y="652115"/>
                  <a:pt x="2072931" y="551234"/>
                </a:cubicBezTo>
                <a:cubicBezTo>
                  <a:pt x="2123701" y="450353"/>
                  <a:pt x="2012445" y="447130"/>
                  <a:pt x="2222448" y="308261"/>
                </a:cubicBezTo>
                <a:cubicBezTo>
                  <a:pt x="2432451" y="169392"/>
                  <a:pt x="2467939" y="84637"/>
                  <a:pt x="260353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7B0B03C5-F10C-49ED-A01D-920062C09620}"/>
              </a:ext>
            </a:extLst>
          </p:cNvPr>
          <p:cNvSpPr/>
          <p:nvPr/>
        </p:nvSpPr>
        <p:spPr>
          <a:xfrm flipH="1">
            <a:off x="7367320" y="932899"/>
            <a:ext cx="1128817" cy="5812728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451 w 4031995"/>
              <a:gd name="connsiteY0" fmla="*/ 6693004 h 6693004"/>
              <a:gd name="connsiteX1" fmla="*/ 1913944 w 4031995"/>
              <a:gd name="connsiteY1" fmla="*/ 5709346 h 6693004"/>
              <a:gd name="connsiteX2" fmla="*/ 2124345 w 4031995"/>
              <a:gd name="connsiteY2" fmla="*/ 5018343 h 6693004"/>
              <a:gd name="connsiteX3" fmla="*/ 2675572 w 4031995"/>
              <a:gd name="connsiteY3" fmla="*/ 4290361 h 6693004"/>
              <a:gd name="connsiteX4" fmla="*/ 2196779 w 4031995"/>
              <a:gd name="connsiteY4" fmla="*/ 3438147 h 6693004"/>
              <a:gd name="connsiteX5" fmla="*/ 3143718 w 4031995"/>
              <a:gd name="connsiteY5" fmla="*/ 2644100 h 6693004"/>
              <a:gd name="connsiteX6" fmla="*/ 3726417 w 4031995"/>
              <a:gd name="connsiteY6" fmla="*/ 1876777 h 6693004"/>
              <a:gd name="connsiteX7" fmla="*/ 3615169 w 4031995"/>
              <a:gd name="connsiteY7" fmla="*/ 1412783 h 6693004"/>
              <a:gd name="connsiteX8" fmla="*/ 3468320 w 4031995"/>
              <a:gd name="connsiteY8" fmla="*/ 1038990 h 6693004"/>
              <a:gd name="connsiteX9" fmla="*/ 3366280 w 4031995"/>
              <a:gd name="connsiteY9" fmla="*/ 527215 h 6693004"/>
              <a:gd name="connsiteX10" fmla="*/ 4031995 w 4031995"/>
              <a:gd name="connsiteY10" fmla="*/ 0 h 6693004"/>
              <a:gd name="connsiteX0" fmla="*/ 7068 w 4036612"/>
              <a:gd name="connsiteY0" fmla="*/ 6693004 h 6693004"/>
              <a:gd name="connsiteX1" fmla="*/ 812864 w 4036612"/>
              <a:gd name="connsiteY1" fmla="*/ 5756789 h 6693004"/>
              <a:gd name="connsiteX2" fmla="*/ 2128962 w 4036612"/>
              <a:gd name="connsiteY2" fmla="*/ 5018343 h 6693004"/>
              <a:gd name="connsiteX3" fmla="*/ 2680189 w 4036612"/>
              <a:gd name="connsiteY3" fmla="*/ 4290361 h 6693004"/>
              <a:gd name="connsiteX4" fmla="*/ 2201396 w 4036612"/>
              <a:gd name="connsiteY4" fmla="*/ 3438147 h 6693004"/>
              <a:gd name="connsiteX5" fmla="*/ 3148335 w 4036612"/>
              <a:gd name="connsiteY5" fmla="*/ 2644100 h 6693004"/>
              <a:gd name="connsiteX6" fmla="*/ 3731034 w 4036612"/>
              <a:gd name="connsiteY6" fmla="*/ 1876777 h 6693004"/>
              <a:gd name="connsiteX7" fmla="*/ 3619786 w 4036612"/>
              <a:gd name="connsiteY7" fmla="*/ 1412783 h 6693004"/>
              <a:gd name="connsiteX8" fmla="*/ 3472937 w 4036612"/>
              <a:gd name="connsiteY8" fmla="*/ 1038990 h 6693004"/>
              <a:gd name="connsiteX9" fmla="*/ 3370897 w 4036612"/>
              <a:gd name="connsiteY9" fmla="*/ 527215 h 6693004"/>
              <a:gd name="connsiteX10" fmla="*/ 4036612 w 4036612"/>
              <a:gd name="connsiteY10" fmla="*/ 0 h 6693004"/>
              <a:gd name="connsiteX0" fmla="*/ 7068 w 4036612"/>
              <a:gd name="connsiteY0" fmla="*/ 6693004 h 6693004"/>
              <a:gd name="connsiteX1" fmla="*/ 812864 w 4036612"/>
              <a:gd name="connsiteY1" fmla="*/ 5756789 h 6693004"/>
              <a:gd name="connsiteX2" fmla="*/ 2128962 w 4036612"/>
              <a:gd name="connsiteY2" fmla="*/ 5018343 h 6693004"/>
              <a:gd name="connsiteX3" fmla="*/ 2680189 w 4036612"/>
              <a:gd name="connsiteY3" fmla="*/ 4290361 h 6693004"/>
              <a:gd name="connsiteX4" fmla="*/ 3465047 w 4036612"/>
              <a:gd name="connsiteY4" fmla="*/ 3466613 h 6693004"/>
              <a:gd name="connsiteX5" fmla="*/ 3148335 w 4036612"/>
              <a:gd name="connsiteY5" fmla="*/ 2644100 h 6693004"/>
              <a:gd name="connsiteX6" fmla="*/ 3731034 w 4036612"/>
              <a:gd name="connsiteY6" fmla="*/ 1876777 h 6693004"/>
              <a:gd name="connsiteX7" fmla="*/ 3619786 w 4036612"/>
              <a:gd name="connsiteY7" fmla="*/ 1412783 h 6693004"/>
              <a:gd name="connsiteX8" fmla="*/ 3472937 w 4036612"/>
              <a:gd name="connsiteY8" fmla="*/ 1038990 h 6693004"/>
              <a:gd name="connsiteX9" fmla="*/ 3370897 w 4036612"/>
              <a:gd name="connsiteY9" fmla="*/ 527215 h 6693004"/>
              <a:gd name="connsiteX10" fmla="*/ 4036612 w 4036612"/>
              <a:gd name="connsiteY10" fmla="*/ 0 h 6693004"/>
              <a:gd name="connsiteX0" fmla="*/ 7068 w 4036612"/>
              <a:gd name="connsiteY0" fmla="*/ 6693004 h 6693004"/>
              <a:gd name="connsiteX1" fmla="*/ 812864 w 4036612"/>
              <a:gd name="connsiteY1" fmla="*/ 5756789 h 6693004"/>
              <a:gd name="connsiteX2" fmla="*/ 2128962 w 4036612"/>
              <a:gd name="connsiteY2" fmla="*/ 5018343 h 6693004"/>
              <a:gd name="connsiteX3" fmla="*/ 2680189 w 4036612"/>
              <a:gd name="connsiteY3" fmla="*/ 4290361 h 6693004"/>
              <a:gd name="connsiteX4" fmla="*/ 3465047 w 4036612"/>
              <a:gd name="connsiteY4" fmla="*/ 3466613 h 6693004"/>
              <a:gd name="connsiteX5" fmla="*/ 3148335 w 4036612"/>
              <a:gd name="connsiteY5" fmla="*/ 2644100 h 6693004"/>
              <a:gd name="connsiteX6" fmla="*/ 3257163 w 4036612"/>
              <a:gd name="connsiteY6" fmla="*/ 1924220 h 6693004"/>
              <a:gd name="connsiteX7" fmla="*/ 3619786 w 4036612"/>
              <a:gd name="connsiteY7" fmla="*/ 1412783 h 6693004"/>
              <a:gd name="connsiteX8" fmla="*/ 3472937 w 4036612"/>
              <a:gd name="connsiteY8" fmla="*/ 1038990 h 6693004"/>
              <a:gd name="connsiteX9" fmla="*/ 3370897 w 4036612"/>
              <a:gd name="connsiteY9" fmla="*/ 527215 h 6693004"/>
              <a:gd name="connsiteX10" fmla="*/ 4036612 w 4036612"/>
              <a:gd name="connsiteY10" fmla="*/ 0 h 6693004"/>
              <a:gd name="connsiteX0" fmla="*/ 7068 w 3625585"/>
              <a:gd name="connsiteY0" fmla="*/ 6541186 h 6541186"/>
              <a:gd name="connsiteX1" fmla="*/ 812864 w 3625585"/>
              <a:gd name="connsiteY1" fmla="*/ 5604971 h 6541186"/>
              <a:gd name="connsiteX2" fmla="*/ 2128962 w 3625585"/>
              <a:gd name="connsiteY2" fmla="*/ 4866525 h 6541186"/>
              <a:gd name="connsiteX3" fmla="*/ 2680189 w 3625585"/>
              <a:gd name="connsiteY3" fmla="*/ 4138543 h 6541186"/>
              <a:gd name="connsiteX4" fmla="*/ 3465047 w 3625585"/>
              <a:gd name="connsiteY4" fmla="*/ 3314795 h 6541186"/>
              <a:gd name="connsiteX5" fmla="*/ 3148335 w 3625585"/>
              <a:gd name="connsiteY5" fmla="*/ 2492282 h 6541186"/>
              <a:gd name="connsiteX6" fmla="*/ 3257163 w 3625585"/>
              <a:gd name="connsiteY6" fmla="*/ 1772402 h 6541186"/>
              <a:gd name="connsiteX7" fmla="*/ 3619786 w 3625585"/>
              <a:gd name="connsiteY7" fmla="*/ 1260965 h 6541186"/>
              <a:gd name="connsiteX8" fmla="*/ 3472937 w 3625585"/>
              <a:gd name="connsiteY8" fmla="*/ 887172 h 6541186"/>
              <a:gd name="connsiteX9" fmla="*/ 3370897 w 3625585"/>
              <a:gd name="connsiteY9" fmla="*/ 375397 h 6541186"/>
              <a:gd name="connsiteX10" fmla="*/ 2930913 w 3625585"/>
              <a:gd name="connsiteY10" fmla="*/ 0 h 65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5585" h="6541186">
                <a:moveTo>
                  <a:pt x="7068" y="6541186"/>
                </a:moveTo>
                <a:cubicBezTo>
                  <a:pt x="-67113" y="6408680"/>
                  <a:pt x="459215" y="5884081"/>
                  <a:pt x="812864" y="5604971"/>
                </a:cubicBezTo>
                <a:cubicBezTo>
                  <a:pt x="1166513" y="5325861"/>
                  <a:pt x="1817741" y="5110930"/>
                  <a:pt x="2128962" y="4866525"/>
                </a:cubicBezTo>
                <a:cubicBezTo>
                  <a:pt x="2440183" y="4622120"/>
                  <a:pt x="2457508" y="4397165"/>
                  <a:pt x="2680189" y="4138543"/>
                </a:cubicBezTo>
                <a:cubicBezTo>
                  <a:pt x="2902870" y="3879921"/>
                  <a:pt x="3387023" y="3589172"/>
                  <a:pt x="3465047" y="3314795"/>
                </a:cubicBezTo>
                <a:cubicBezTo>
                  <a:pt x="3543071" y="3040418"/>
                  <a:pt x="3182982" y="2749347"/>
                  <a:pt x="3148335" y="2492282"/>
                </a:cubicBezTo>
                <a:cubicBezTo>
                  <a:pt x="3113688" y="2235217"/>
                  <a:pt x="3178588" y="1977621"/>
                  <a:pt x="3257163" y="1772402"/>
                </a:cubicBezTo>
                <a:cubicBezTo>
                  <a:pt x="3335738" y="1567183"/>
                  <a:pt x="3583824" y="1408503"/>
                  <a:pt x="3619786" y="1260965"/>
                </a:cubicBezTo>
                <a:cubicBezTo>
                  <a:pt x="3655748" y="1113427"/>
                  <a:pt x="3514418" y="1034767"/>
                  <a:pt x="3472937" y="887172"/>
                </a:cubicBezTo>
                <a:cubicBezTo>
                  <a:pt x="3431456" y="739577"/>
                  <a:pt x="3160894" y="514266"/>
                  <a:pt x="3370897" y="375397"/>
                </a:cubicBezTo>
                <a:cubicBezTo>
                  <a:pt x="3580900" y="236528"/>
                  <a:pt x="2795317" y="84637"/>
                  <a:pt x="2930913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hlinkClick r:id="rId9" action="ppaction://hlinksldjump"/>
            <a:extLst>
              <a:ext uri="{FF2B5EF4-FFF2-40B4-BE49-F238E27FC236}">
                <a16:creationId xmlns:a16="http://schemas.microsoft.com/office/drawing/2014/main" id="{2083AC01-1C7A-431B-ACC0-8F1184875ADB}"/>
              </a:ext>
            </a:extLst>
          </p:cNvPr>
          <p:cNvSpPr txBox="1"/>
          <p:nvPr/>
        </p:nvSpPr>
        <p:spPr>
          <a:xfrm>
            <a:off x="7069782" y="54776"/>
            <a:ext cx="605121" cy="408623"/>
          </a:xfrm>
          <a:prstGeom prst="round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58" name="ZoneTexte 57">
            <a:hlinkClick r:id="rId9" action="ppaction://hlinksldjump"/>
            <a:extLst>
              <a:ext uri="{FF2B5EF4-FFF2-40B4-BE49-F238E27FC236}">
                <a16:creationId xmlns:a16="http://schemas.microsoft.com/office/drawing/2014/main" id="{6BB79539-EFA0-4B89-8642-9D2FF10AB7F3}"/>
              </a:ext>
            </a:extLst>
          </p:cNvPr>
          <p:cNvSpPr txBox="1"/>
          <p:nvPr/>
        </p:nvSpPr>
        <p:spPr>
          <a:xfrm>
            <a:off x="8085025" y="6397139"/>
            <a:ext cx="605121" cy="408623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5B+</a:t>
            </a: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4DF3ECF4-8F18-4884-9C2E-F0032EF42D9D}"/>
              </a:ext>
            </a:extLst>
          </p:cNvPr>
          <p:cNvSpPr/>
          <p:nvPr/>
        </p:nvSpPr>
        <p:spPr>
          <a:xfrm rot="401427" flipH="1">
            <a:off x="2654859" y="115117"/>
            <a:ext cx="1209270" cy="667017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78918 w 2173462"/>
              <a:gd name="connsiteY0" fmla="*/ 6346209 h 6346209"/>
              <a:gd name="connsiteX1" fmla="*/ 55411 w 2173462"/>
              <a:gd name="connsiteY1" fmla="*/ 5709346 h 6346209"/>
              <a:gd name="connsiteX2" fmla="*/ 265812 w 2173462"/>
              <a:gd name="connsiteY2" fmla="*/ 5018343 h 6346209"/>
              <a:gd name="connsiteX3" fmla="*/ 817039 w 2173462"/>
              <a:gd name="connsiteY3" fmla="*/ 4290361 h 6346209"/>
              <a:gd name="connsiteX4" fmla="*/ 338246 w 2173462"/>
              <a:gd name="connsiteY4" fmla="*/ 3438147 h 6346209"/>
              <a:gd name="connsiteX5" fmla="*/ 1285185 w 2173462"/>
              <a:gd name="connsiteY5" fmla="*/ 2644100 h 6346209"/>
              <a:gd name="connsiteX6" fmla="*/ 1867884 w 2173462"/>
              <a:gd name="connsiteY6" fmla="*/ 1876777 h 6346209"/>
              <a:gd name="connsiteX7" fmla="*/ 1756636 w 2173462"/>
              <a:gd name="connsiteY7" fmla="*/ 1412783 h 6346209"/>
              <a:gd name="connsiteX8" fmla="*/ 1609787 w 2173462"/>
              <a:gd name="connsiteY8" fmla="*/ 1038990 h 6346209"/>
              <a:gd name="connsiteX9" fmla="*/ 1507747 w 2173462"/>
              <a:gd name="connsiteY9" fmla="*/ 527215 h 6346209"/>
              <a:gd name="connsiteX10" fmla="*/ 2173462 w 2173462"/>
              <a:gd name="connsiteY10" fmla="*/ 0 h 6346209"/>
              <a:gd name="connsiteX0" fmla="*/ 39085 w 2133629"/>
              <a:gd name="connsiteY0" fmla="*/ 6346209 h 6346209"/>
              <a:gd name="connsiteX1" fmla="*/ 15578 w 2133629"/>
              <a:gd name="connsiteY1" fmla="*/ 5709346 h 6346209"/>
              <a:gd name="connsiteX2" fmla="*/ 1197084 w 2133629"/>
              <a:gd name="connsiteY2" fmla="*/ 5271718 h 6346209"/>
              <a:gd name="connsiteX3" fmla="*/ 777206 w 2133629"/>
              <a:gd name="connsiteY3" fmla="*/ 4290361 h 6346209"/>
              <a:gd name="connsiteX4" fmla="*/ 298413 w 2133629"/>
              <a:gd name="connsiteY4" fmla="*/ 3438147 h 6346209"/>
              <a:gd name="connsiteX5" fmla="*/ 1245352 w 2133629"/>
              <a:gd name="connsiteY5" fmla="*/ 2644100 h 6346209"/>
              <a:gd name="connsiteX6" fmla="*/ 1828051 w 2133629"/>
              <a:gd name="connsiteY6" fmla="*/ 1876777 h 6346209"/>
              <a:gd name="connsiteX7" fmla="*/ 1716803 w 2133629"/>
              <a:gd name="connsiteY7" fmla="*/ 1412783 h 6346209"/>
              <a:gd name="connsiteX8" fmla="*/ 1569954 w 2133629"/>
              <a:gd name="connsiteY8" fmla="*/ 1038990 h 6346209"/>
              <a:gd name="connsiteX9" fmla="*/ 1467914 w 2133629"/>
              <a:gd name="connsiteY9" fmla="*/ 527215 h 6346209"/>
              <a:gd name="connsiteX10" fmla="*/ 2133629 w 2133629"/>
              <a:gd name="connsiteY10" fmla="*/ 0 h 6346209"/>
              <a:gd name="connsiteX0" fmla="*/ 43045 w 2473004"/>
              <a:gd name="connsiteY0" fmla="*/ 6346209 h 6346209"/>
              <a:gd name="connsiteX1" fmla="*/ 19538 w 2473004"/>
              <a:gd name="connsiteY1" fmla="*/ 5709346 h 6346209"/>
              <a:gd name="connsiteX2" fmla="*/ 1201044 w 2473004"/>
              <a:gd name="connsiteY2" fmla="*/ 5271718 h 6346209"/>
              <a:gd name="connsiteX3" fmla="*/ 2457852 w 2473004"/>
              <a:gd name="connsiteY3" fmla="*/ 5398974 h 6346209"/>
              <a:gd name="connsiteX4" fmla="*/ 302373 w 2473004"/>
              <a:gd name="connsiteY4" fmla="*/ 3438147 h 6346209"/>
              <a:gd name="connsiteX5" fmla="*/ 1249312 w 2473004"/>
              <a:gd name="connsiteY5" fmla="*/ 2644100 h 6346209"/>
              <a:gd name="connsiteX6" fmla="*/ 1832011 w 2473004"/>
              <a:gd name="connsiteY6" fmla="*/ 1876777 h 6346209"/>
              <a:gd name="connsiteX7" fmla="*/ 1720763 w 2473004"/>
              <a:gd name="connsiteY7" fmla="*/ 1412783 h 6346209"/>
              <a:gd name="connsiteX8" fmla="*/ 1573914 w 2473004"/>
              <a:gd name="connsiteY8" fmla="*/ 1038990 h 6346209"/>
              <a:gd name="connsiteX9" fmla="*/ 1471874 w 2473004"/>
              <a:gd name="connsiteY9" fmla="*/ 527215 h 6346209"/>
              <a:gd name="connsiteX10" fmla="*/ 2137589 w 2473004"/>
              <a:gd name="connsiteY10" fmla="*/ 0 h 6346209"/>
              <a:gd name="connsiteX0" fmla="*/ 43045 w 4399690"/>
              <a:gd name="connsiteY0" fmla="*/ 6346209 h 6346209"/>
              <a:gd name="connsiteX1" fmla="*/ 19538 w 4399690"/>
              <a:gd name="connsiteY1" fmla="*/ 5709346 h 6346209"/>
              <a:gd name="connsiteX2" fmla="*/ 1201044 w 4399690"/>
              <a:gd name="connsiteY2" fmla="*/ 5271718 h 6346209"/>
              <a:gd name="connsiteX3" fmla="*/ 2457852 w 4399690"/>
              <a:gd name="connsiteY3" fmla="*/ 5398974 h 6346209"/>
              <a:gd name="connsiteX4" fmla="*/ 4350956 w 4399690"/>
              <a:gd name="connsiteY4" fmla="*/ 5209701 h 6346209"/>
              <a:gd name="connsiteX5" fmla="*/ 302373 w 4399690"/>
              <a:gd name="connsiteY5" fmla="*/ 3438147 h 6346209"/>
              <a:gd name="connsiteX6" fmla="*/ 1249312 w 4399690"/>
              <a:gd name="connsiteY6" fmla="*/ 2644100 h 6346209"/>
              <a:gd name="connsiteX7" fmla="*/ 1832011 w 4399690"/>
              <a:gd name="connsiteY7" fmla="*/ 1876777 h 6346209"/>
              <a:gd name="connsiteX8" fmla="*/ 1720763 w 4399690"/>
              <a:gd name="connsiteY8" fmla="*/ 1412783 h 6346209"/>
              <a:gd name="connsiteX9" fmla="*/ 1573914 w 4399690"/>
              <a:gd name="connsiteY9" fmla="*/ 1038990 h 6346209"/>
              <a:gd name="connsiteX10" fmla="*/ 1471874 w 4399690"/>
              <a:gd name="connsiteY10" fmla="*/ 527215 h 6346209"/>
              <a:gd name="connsiteX11" fmla="*/ 2137589 w 4399690"/>
              <a:gd name="connsiteY11" fmla="*/ 0 h 6346209"/>
              <a:gd name="connsiteX0" fmla="*/ 43045 w 4350976"/>
              <a:gd name="connsiteY0" fmla="*/ 6346209 h 6346209"/>
              <a:gd name="connsiteX1" fmla="*/ 19538 w 4350976"/>
              <a:gd name="connsiteY1" fmla="*/ 5709346 h 6346209"/>
              <a:gd name="connsiteX2" fmla="*/ 1201044 w 4350976"/>
              <a:gd name="connsiteY2" fmla="*/ 5271718 h 6346209"/>
              <a:gd name="connsiteX3" fmla="*/ 2457852 w 4350976"/>
              <a:gd name="connsiteY3" fmla="*/ 5398974 h 6346209"/>
              <a:gd name="connsiteX4" fmla="*/ 4350956 w 4350976"/>
              <a:gd name="connsiteY4" fmla="*/ 5209701 h 6346209"/>
              <a:gd name="connsiteX5" fmla="*/ 3363795 w 4350976"/>
              <a:gd name="connsiteY5" fmla="*/ 3992134 h 6346209"/>
              <a:gd name="connsiteX6" fmla="*/ 302373 w 4350976"/>
              <a:gd name="connsiteY6" fmla="*/ 3438147 h 6346209"/>
              <a:gd name="connsiteX7" fmla="*/ 1249312 w 4350976"/>
              <a:gd name="connsiteY7" fmla="*/ 2644100 h 6346209"/>
              <a:gd name="connsiteX8" fmla="*/ 1832011 w 4350976"/>
              <a:gd name="connsiteY8" fmla="*/ 1876777 h 6346209"/>
              <a:gd name="connsiteX9" fmla="*/ 1720763 w 4350976"/>
              <a:gd name="connsiteY9" fmla="*/ 1412783 h 6346209"/>
              <a:gd name="connsiteX10" fmla="*/ 1573914 w 4350976"/>
              <a:gd name="connsiteY10" fmla="*/ 1038990 h 6346209"/>
              <a:gd name="connsiteX11" fmla="*/ 1471874 w 4350976"/>
              <a:gd name="connsiteY11" fmla="*/ 527215 h 6346209"/>
              <a:gd name="connsiteX12" fmla="*/ 2137589 w 4350976"/>
              <a:gd name="connsiteY12" fmla="*/ 0 h 6346209"/>
              <a:gd name="connsiteX0" fmla="*/ 43045 w 4473686"/>
              <a:gd name="connsiteY0" fmla="*/ 6346209 h 6346209"/>
              <a:gd name="connsiteX1" fmla="*/ 19538 w 4473686"/>
              <a:gd name="connsiteY1" fmla="*/ 5709346 h 6346209"/>
              <a:gd name="connsiteX2" fmla="*/ 1201044 w 4473686"/>
              <a:gd name="connsiteY2" fmla="*/ 5271718 h 6346209"/>
              <a:gd name="connsiteX3" fmla="*/ 2457852 w 4473686"/>
              <a:gd name="connsiteY3" fmla="*/ 5398974 h 6346209"/>
              <a:gd name="connsiteX4" fmla="*/ 4350956 w 4473686"/>
              <a:gd name="connsiteY4" fmla="*/ 5209701 h 6346209"/>
              <a:gd name="connsiteX5" fmla="*/ 3363795 w 4473686"/>
              <a:gd name="connsiteY5" fmla="*/ 3992134 h 6346209"/>
              <a:gd name="connsiteX6" fmla="*/ 4433446 w 4473686"/>
              <a:gd name="connsiteY6" fmla="*/ 3676244 h 6346209"/>
              <a:gd name="connsiteX7" fmla="*/ 1249312 w 4473686"/>
              <a:gd name="connsiteY7" fmla="*/ 2644100 h 6346209"/>
              <a:gd name="connsiteX8" fmla="*/ 1832011 w 4473686"/>
              <a:gd name="connsiteY8" fmla="*/ 1876777 h 6346209"/>
              <a:gd name="connsiteX9" fmla="*/ 1720763 w 4473686"/>
              <a:gd name="connsiteY9" fmla="*/ 1412783 h 6346209"/>
              <a:gd name="connsiteX10" fmla="*/ 1573914 w 4473686"/>
              <a:gd name="connsiteY10" fmla="*/ 1038990 h 6346209"/>
              <a:gd name="connsiteX11" fmla="*/ 1471874 w 4473686"/>
              <a:gd name="connsiteY11" fmla="*/ 527215 h 6346209"/>
              <a:gd name="connsiteX12" fmla="*/ 2137589 w 4473686"/>
              <a:gd name="connsiteY12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1249312 w 4568046"/>
              <a:gd name="connsiteY8" fmla="*/ 2644100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0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3886691 w 4568046"/>
              <a:gd name="connsiteY10" fmla="*/ 1507694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5692935"/>
              <a:gd name="connsiteY0" fmla="*/ 6346209 h 6346209"/>
              <a:gd name="connsiteX1" fmla="*/ 19538 w 5692935"/>
              <a:gd name="connsiteY1" fmla="*/ 5709346 h 6346209"/>
              <a:gd name="connsiteX2" fmla="*/ 1201044 w 5692935"/>
              <a:gd name="connsiteY2" fmla="*/ 5271718 h 6346209"/>
              <a:gd name="connsiteX3" fmla="*/ 2457852 w 5692935"/>
              <a:gd name="connsiteY3" fmla="*/ 5398974 h 6346209"/>
              <a:gd name="connsiteX4" fmla="*/ 4350956 w 5692935"/>
              <a:gd name="connsiteY4" fmla="*/ 5209701 h 6346209"/>
              <a:gd name="connsiteX5" fmla="*/ 3363795 w 5692935"/>
              <a:gd name="connsiteY5" fmla="*/ 3992134 h 6346209"/>
              <a:gd name="connsiteX6" fmla="*/ 4433446 w 5692935"/>
              <a:gd name="connsiteY6" fmla="*/ 3676244 h 6346209"/>
              <a:gd name="connsiteX7" fmla="*/ 4198536 w 5692935"/>
              <a:gd name="connsiteY7" fmla="*/ 3223098 h 6346209"/>
              <a:gd name="connsiteX8" fmla="*/ 2709049 w 5692935"/>
              <a:gd name="connsiteY8" fmla="*/ 2664427 h 6346209"/>
              <a:gd name="connsiteX9" fmla="*/ 4273747 w 5692935"/>
              <a:gd name="connsiteY9" fmla="*/ 1928105 h 6346209"/>
              <a:gd name="connsiteX10" fmla="*/ 3886691 w 5692935"/>
              <a:gd name="connsiteY10" fmla="*/ 1507694 h 6346209"/>
              <a:gd name="connsiteX11" fmla="*/ 5637822 w 5692935"/>
              <a:gd name="connsiteY11" fmla="*/ 1495941 h 6346209"/>
              <a:gd name="connsiteX12" fmla="*/ 1471874 w 5692935"/>
              <a:gd name="connsiteY12" fmla="*/ 527215 h 6346209"/>
              <a:gd name="connsiteX13" fmla="*/ 2137589 w 5692935"/>
              <a:gd name="connsiteY13" fmla="*/ 0 h 6346209"/>
              <a:gd name="connsiteX0" fmla="*/ 43045 w 5653977"/>
              <a:gd name="connsiteY0" fmla="*/ 6346209 h 6346209"/>
              <a:gd name="connsiteX1" fmla="*/ 19538 w 5653977"/>
              <a:gd name="connsiteY1" fmla="*/ 5709346 h 6346209"/>
              <a:gd name="connsiteX2" fmla="*/ 1201044 w 5653977"/>
              <a:gd name="connsiteY2" fmla="*/ 5271718 h 6346209"/>
              <a:gd name="connsiteX3" fmla="*/ 2457852 w 5653977"/>
              <a:gd name="connsiteY3" fmla="*/ 5398974 h 6346209"/>
              <a:gd name="connsiteX4" fmla="*/ 4350956 w 5653977"/>
              <a:gd name="connsiteY4" fmla="*/ 5209701 h 6346209"/>
              <a:gd name="connsiteX5" fmla="*/ 3363795 w 5653977"/>
              <a:gd name="connsiteY5" fmla="*/ 3992134 h 6346209"/>
              <a:gd name="connsiteX6" fmla="*/ 4433446 w 5653977"/>
              <a:gd name="connsiteY6" fmla="*/ 3676244 h 6346209"/>
              <a:gd name="connsiteX7" fmla="*/ 4198536 w 5653977"/>
              <a:gd name="connsiteY7" fmla="*/ 3223098 h 6346209"/>
              <a:gd name="connsiteX8" fmla="*/ 2709049 w 5653977"/>
              <a:gd name="connsiteY8" fmla="*/ 2664427 h 6346209"/>
              <a:gd name="connsiteX9" fmla="*/ 4273747 w 5653977"/>
              <a:gd name="connsiteY9" fmla="*/ 1928105 h 6346209"/>
              <a:gd name="connsiteX10" fmla="*/ 3886691 w 5653977"/>
              <a:gd name="connsiteY10" fmla="*/ 1507694 h 6346209"/>
              <a:gd name="connsiteX11" fmla="*/ 5637822 w 5653977"/>
              <a:gd name="connsiteY11" fmla="*/ 1495941 h 6346209"/>
              <a:gd name="connsiteX12" fmla="*/ 4869918 w 5653977"/>
              <a:gd name="connsiteY12" fmla="*/ 121276 h 6346209"/>
              <a:gd name="connsiteX13" fmla="*/ 2137589 w 5653977"/>
              <a:gd name="connsiteY13" fmla="*/ 0 h 6346209"/>
              <a:gd name="connsiteX0" fmla="*/ 43045 w 5653975"/>
              <a:gd name="connsiteY0" fmla="*/ 6361694 h 6361694"/>
              <a:gd name="connsiteX1" fmla="*/ 19538 w 5653975"/>
              <a:gd name="connsiteY1" fmla="*/ 5724831 h 6361694"/>
              <a:gd name="connsiteX2" fmla="*/ 1201044 w 5653975"/>
              <a:gd name="connsiteY2" fmla="*/ 5287203 h 6361694"/>
              <a:gd name="connsiteX3" fmla="*/ 2457852 w 5653975"/>
              <a:gd name="connsiteY3" fmla="*/ 5414459 h 6361694"/>
              <a:gd name="connsiteX4" fmla="*/ 4350956 w 5653975"/>
              <a:gd name="connsiteY4" fmla="*/ 5225186 h 6361694"/>
              <a:gd name="connsiteX5" fmla="*/ 3363795 w 5653975"/>
              <a:gd name="connsiteY5" fmla="*/ 4007619 h 6361694"/>
              <a:gd name="connsiteX6" fmla="*/ 4433446 w 5653975"/>
              <a:gd name="connsiteY6" fmla="*/ 3691729 h 6361694"/>
              <a:gd name="connsiteX7" fmla="*/ 4198536 w 5653975"/>
              <a:gd name="connsiteY7" fmla="*/ 3238583 h 6361694"/>
              <a:gd name="connsiteX8" fmla="*/ 2709049 w 5653975"/>
              <a:gd name="connsiteY8" fmla="*/ 2679912 h 6361694"/>
              <a:gd name="connsiteX9" fmla="*/ 4273747 w 5653975"/>
              <a:gd name="connsiteY9" fmla="*/ 1943590 h 6361694"/>
              <a:gd name="connsiteX10" fmla="*/ 3886691 w 5653975"/>
              <a:gd name="connsiteY10" fmla="*/ 1523179 h 6361694"/>
              <a:gd name="connsiteX11" fmla="*/ 5637822 w 5653975"/>
              <a:gd name="connsiteY11" fmla="*/ 1511426 h 6361694"/>
              <a:gd name="connsiteX12" fmla="*/ 4869918 w 5653975"/>
              <a:gd name="connsiteY12" fmla="*/ 136761 h 6361694"/>
              <a:gd name="connsiteX13" fmla="*/ 3186859 w 5653975"/>
              <a:gd name="connsiteY13" fmla="*/ 0 h 6361694"/>
              <a:gd name="connsiteX0" fmla="*/ 43045 w 5653977"/>
              <a:gd name="connsiteY0" fmla="*/ 6342922 h 6342922"/>
              <a:gd name="connsiteX1" fmla="*/ 19538 w 5653977"/>
              <a:gd name="connsiteY1" fmla="*/ 5706059 h 6342922"/>
              <a:gd name="connsiteX2" fmla="*/ 1201044 w 5653977"/>
              <a:gd name="connsiteY2" fmla="*/ 5268431 h 6342922"/>
              <a:gd name="connsiteX3" fmla="*/ 2457852 w 5653977"/>
              <a:gd name="connsiteY3" fmla="*/ 5395687 h 6342922"/>
              <a:gd name="connsiteX4" fmla="*/ 4350956 w 5653977"/>
              <a:gd name="connsiteY4" fmla="*/ 5206414 h 6342922"/>
              <a:gd name="connsiteX5" fmla="*/ 3363795 w 5653977"/>
              <a:gd name="connsiteY5" fmla="*/ 3988847 h 6342922"/>
              <a:gd name="connsiteX6" fmla="*/ 4433446 w 5653977"/>
              <a:gd name="connsiteY6" fmla="*/ 3672957 h 6342922"/>
              <a:gd name="connsiteX7" fmla="*/ 4198536 w 5653977"/>
              <a:gd name="connsiteY7" fmla="*/ 3219811 h 6342922"/>
              <a:gd name="connsiteX8" fmla="*/ 2709049 w 5653977"/>
              <a:gd name="connsiteY8" fmla="*/ 2661140 h 6342922"/>
              <a:gd name="connsiteX9" fmla="*/ 4273747 w 5653977"/>
              <a:gd name="connsiteY9" fmla="*/ 1924818 h 6342922"/>
              <a:gd name="connsiteX10" fmla="*/ 3886691 w 5653977"/>
              <a:gd name="connsiteY10" fmla="*/ 1504407 h 6342922"/>
              <a:gd name="connsiteX11" fmla="*/ 5637822 w 5653977"/>
              <a:gd name="connsiteY11" fmla="*/ 1492654 h 6342922"/>
              <a:gd name="connsiteX12" fmla="*/ 4869918 w 5653977"/>
              <a:gd name="connsiteY12" fmla="*/ 117989 h 6342922"/>
              <a:gd name="connsiteX13" fmla="*/ 3486980 w 5653977"/>
              <a:gd name="connsiteY13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4350956 w 5663808"/>
              <a:gd name="connsiteY4" fmla="*/ 5206414 h 6342922"/>
              <a:gd name="connsiteX5" fmla="*/ 3363795 w 5663808"/>
              <a:gd name="connsiteY5" fmla="*/ 3988847 h 6342922"/>
              <a:gd name="connsiteX6" fmla="*/ 4433446 w 5663808"/>
              <a:gd name="connsiteY6" fmla="*/ 3672957 h 6342922"/>
              <a:gd name="connsiteX7" fmla="*/ 4198536 w 5663808"/>
              <a:gd name="connsiteY7" fmla="*/ 3219811 h 6342922"/>
              <a:gd name="connsiteX8" fmla="*/ 2709049 w 5663808"/>
              <a:gd name="connsiteY8" fmla="*/ 2661140 h 6342922"/>
              <a:gd name="connsiteX9" fmla="*/ 4273747 w 5663808"/>
              <a:gd name="connsiteY9" fmla="*/ 1924818 h 6342922"/>
              <a:gd name="connsiteX10" fmla="*/ 3886691 w 5663808"/>
              <a:gd name="connsiteY10" fmla="*/ 1504407 h 6342922"/>
              <a:gd name="connsiteX11" fmla="*/ 5637822 w 5663808"/>
              <a:gd name="connsiteY11" fmla="*/ 1492654 h 6342922"/>
              <a:gd name="connsiteX12" fmla="*/ 4869918 w 5663808"/>
              <a:gd name="connsiteY12" fmla="*/ 117989 h 6342922"/>
              <a:gd name="connsiteX13" fmla="*/ 3967078 w 5663808"/>
              <a:gd name="connsiteY13" fmla="*/ 123133 h 6342922"/>
              <a:gd name="connsiteX14" fmla="*/ 3486980 w 5663808"/>
              <a:gd name="connsiteY14" fmla="*/ 0 h 6342922"/>
              <a:gd name="connsiteX0" fmla="*/ 43045 w 5663806"/>
              <a:gd name="connsiteY0" fmla="*/ 6342922 h 6342922"/>
              <a:gd name="connsiteX1" fmla="*/ 19538 w 5663806"/>
              <a:gd name="connsiteY1" fmla="*/ 5706059 h 6342922"/>
              <a:gd name="connsiteX2" fmla="*/ 1201044 w 5663806"/>
              <a:gd name="connsiteY2" fmla="*/ 5268431 h 6342922"/>
              <a:gd name="connsiteX3" fmla="*/ 2457852 w 5663806"/>
              <a:gd name="connsiteY3" fmla="*/ 5395687 h 6342922"/>
              <a:gd name="connsiteX4" fmla="*/ 4350956 w 5663806"/>
              <a:gd name="connsiteY4" fmla="*/ 5206414 h 6342922"/>
              <a:gd name="connsiteX5" fmla="*/ 3634595 w 5663806"/>
              <a:gd name="connsiteY5" fmla="*/ 4745918 h 6342922"/>
              <a:gd name="connsiteX6" fmla="*/ 3363795 w 5663806"/>
              <a:gd name="connsiteY6" fmla="*/ 3988847 h 6342922"/>
              <a:gd name="connsiteX7" fmla="*/ 4433446 w 5663806"/>
              <a:gd name="connsiteY7" fmla="*/ 3672957 h 6342922"/>
              <a:gd name="connsiteX8" fmla="*/ 4198536 w 5663806"/>
              <a:gd name="connsiteY8" fmla="*/ 3219811 h 6342922"/>
              <a:gd name="connsiteX9" fmla="*/ 2709049 w 5663806"/>
              <a:gd name="connsiteY9" fmla="*/ 2661140 h 6342922"/>
              <a:gd name="connsiteX10" fmla="*/ 4273747 w 5663806"/>
              <a:gd name="connsiteY10" fmla="*/ 1924818 h 6342922"/>
              <a:gd name="connsiteX11" fmla="*/ 3886691 w 5663806"/>
              <a:gd name="connsiteY11" fmla="*/ 1504407 h 6342922"/>
              <a:gd name="connsiteX12" fmla="*/ 5637822 w 5663806"/>
              <a:gd name="connsiteY12" fmla="*/ 1492654 h 6342922"/>
              <a:gd name="connsiteX13" fmla="*/ 4869918 w 5663806"/>
              <a:gd name="connsiteY13" fmla="*/ 117989 h 6342922"/>
              <a:gd name="connsiteX14" fmla="*/ 3967078 w 5663806"/>
              <a:gd name="connsiteY14" fmla="*/ 123133 h 6342922"/>
              <a:gd name="connsiteX15" fmla="*/ 3486980 w 5663806"/>
              <a:gd name="connsiteY15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2573277 w 5663808"/>
              <a:gd name="connsiteY4" fmla="*/ 4902593 h 6342922"/>
              <a:gd name="connsiteX5" fmla="*/ 3634595 w 5663808"/>
              <a:gd name="connsiteY5" fmla="*/ 4745918 h 6342922"/>
              <a:gd name="connsiteX6" fmla="*/ 3363795 w 5663808"/>
              <a:gd name="connsiteY6" fmla="*/ 3988847 h 6342922"/>
              <a:gd name="connsiteX7" fmla="*/ 4433446 w 5663808"/>
              <a:gd name="connsiteY7" fmla="*/ 3672957 h 6342922"/>
              <a:gd name="connsiteX8" fmla="*/ 4198536 w 5663808"/>
              <a:gd name="connsiteY8" fmla="*/ 3219811 h 6342922"/>
              <a:gd name="connsiteX9" fmla="*/ 2709049 w 5663808"/>
              <a:gd name="connsiteY9" fmla="*/ 2661140 h 6342922"/>
              <a:gd name="connsiteX10" fmla="*/ 4273747 w 5663808"/>
              <a:gd name="connsiteY10" fmla="*/ 1924818 h 6342922"/>
              <a:gd name="connsiteX11" fmla="*/ 3886691 w 5663808"/>
              <a:gd name="connsiteY11" fmla="*/ 1504407 h 6342922"/>
              <a:gd name="connsiteX12" fmla="*/ 5637822 w 5663808"/>
              <a:gd name="connsiteY12" fmla="*/ 1492654 h 6342922"/>
              <a:gd name="connsiteX13" fmla="*/ 4869918 w 5663808"/>
              <a:gd name="connsiteY13" fmla="*/ 117989 h 6342922"/>
              <a:gd name="connsiteX14" fmla="*/ 3967078 w 5663808"/>
              <a:gd name="connsiteY14" fmla="*/ 123133 h 6342922"/>
              <a:gd name="connsiteX15" fmla="*/ 3486980 w 5663808"/>
              <a:gd name="connsiteY15" fmla="*/ 0 h 6342922"/>
              <a:gd name="connsiteX0" fmla="*/ 43045 w 5661194"/>
              <a:gd name="connsiteY0" fmla="*/ 6391221 h 6391221"/>
              <a:gd name="connsiteX1" fmla="*/ 19538 w 5661194"/>
              <a:gd name="connsiteY1" fmla="*/ 5754358 h 6391221"/>
              <a:gd name="connsiteX2" fmla="*/ 1201044 w 5661194"/>
              <a:gd name="connsiteY2" fmla="*/ 5316730 h 6391221"/>
              <a:gd name="connsiteX3" fmla="*/ 2457852 w 5661194"/>
              <a:gd name="connsiteY3" fmla="*/ 5443986 h 6391221"/>
              <a:gd name="connsiteX4" fmla="*/ 2573277 w 5661194"/>
              <a:gd name="connsiteY4" fmla="*/ 4950892 h 6391221"/>
              <a:gd name="connsiteX5" fmla="*/ 3634595 w 5661194"/>
              <a:gd name="connsiteY5" fmla="*/ 4794217 h 6391221"/>
              <a:gd name="connsiteX6" fmla="*/ 3363795 w 5661194"/>
              <a:gd name="connsiteY6" fmla="*/ 4037146 h 6391221"/>
              <a:gd name="connsiteX7" fmla="*/ 4433446 w 5661194"/>
              <a:gd name="connsiteY7" fmla="*/ 3721256 h 6391221"/>
              <a:gd name="connsiteX8" fmla="*/ 4198536 w 5661194"/>
              <a:gd name="connsiteY8" fmla="*/ 3268110 h 6391221"/>
              <a:gd name="connsiteX9" fmla="*/ 2709049 w 5661194"/>
              <a:gd name="connsiteY9" fmla="*/ 2709439 h 6391221"/>
              <a:gd name="connsiteX10" fmla="*/ 4273747 w 5661194"/>
              <a:gd name="connsiteY10" fmla="*/ 1973117 h 6391221"/>
              <a:gd name="connsiteX11" fmla="*/ 3886691 w 5661194"/>
              <a:gd name="connsiteY11" fmla="*/ 1552706 h 6391221"/>
              <a:gd name="connsiteX12" fmla="*/ 5637822 w 5661194"/>
              <a:gd name="connsiteY12" fmla="*/ 1540953 h 6391221"/>
              <a:gd name="connsiteX13" fmla="*/ 4869918 w 5661194"/>
              <a:gd name="connsiteY13" fmla="*/ 166288 h 6391221"/>
              <a:gd name="connsiteX14" fmla="*/ 4517108 w 5661194"/>
              <a:gd name="connsiteY14" fmla="*/ 11243 h 6391221"/>
              <a:gd name="connsiteX15" fmla="*/ 3486980 w 5661194"/>
              <a:gd name="connsiteY15" fmla="*/ 48299 h 6391221"/>
              <a:gd name="connsiteX0" fmla="*/ 43045 w 5661194"/>
              <a:gd name="connsiteY0" fmla="*/ 6720320 h 6720320"/>
              <a:gd name="connsiteX1" fmla="*/ 19538 w 5661194"/>
              <a:gd name="connsiteY1" fmla="*/ 6083457 h 6720320"/>
              <a:gd name="connsiteX2" fmla="*/ 1201044 w 5661194"/>
              <a:gd name="connsiteY2" fmla="*/ 5645829 h 6720320"/>
              <a:gd name="connsiteX3" fmla="*/ 2457852 w 5661194"/>
              <a:gd name="connsiteY3" fmla="*/ 5773085 h 6720320"/>
              <a:gd name="connsiteX4" fmla="*/ 2573277 w 5661194"/>
              <a:gd name="connsiteY4" fmla="*/ 5279991 h 6720320"/>
              <a:gd name="connsiteX5" fmla="*/ 3634595 w 5661194"/>
              <a:gd name="connsiteY5" fmla="*/ 5123316 h 6720320"/>
              <a:gd name="connsiteX6" fmla="*/ 3363795 w 5661194"/>
              <a:gd name="connsiteY6" fmla="*/ 4366245 h 6720320"/>
              <a:gd name="connsiteX7" fmla="*/ 4433446 w 5661194"/>
              <a:gd name="connsiteY7" fmla="*/ 4050355 h 6720320"/>
              <a:gd name="connsiteX8" fmla="*/ 4198536 w 5661194"/>
              <a:gd name="connsiteY8" fmla="*/ 3597209 h 6720320"/>
              <a:gd name="connsiteX9" fmla="*/ 2709049 w 5661194"/>
              <a:gd name="connsiteY9" fmla="*/ 3038538 h 6720320"/>
              <a:gd name="connsiteX10" fmla="*/ 4273747 w 5661194"/>
              <a:gd name="connsiteY10" fmla="*/ 2302216 h 6720320"/>
              <a:gd name="connsiteX11" fmla="*/ 3886691 w 5661194"/>
              <a:gd name="connsiteY11" fmla="*/ 1881805 h 6720320"/>
              <a:gd name="connsiteX12" fmla="*/ 5637822 w 5661194"/>
              <a:gd name="connsiteY12" fmla="*/ 1870052 h 6720320"/>
              <a:gd name="connsiteX13" fmla="*/ 4869918 w 5661194"/>
              <a:gd name="connsiteY13" fmla="*/ 495387 h 6720320"/>
              <a:gd name="connsiteX14" fmla="*/ 4517108 w 5661194"/>
              <a:gd name="connsiteY14" fmla="*/ 340342 h 6720320"/>
              <a:gd name="connsiteX15" fmla="*/ 4580859 w 5661194"/>
              <a:gd name="connsiteY15" fmla="*/ 0 h 6720320"/>
              <a:gd name="connsiteX0" fmla="*/ 43045 w 5720473"/>
              <a:gd name="connsiteY0" fmla="*/ 6720320 h 6720320"/>
              <a:gd name="connsiteX1" fmla="*/ 19538 w 5720473"/>
              <a:gd name="connsiteY1" fmla="*/ 6083457 h 6720320"/>
              <a:gd name="connsiteX2" fmla="*/ 1201044 w 5720473"/>
              <a:gd name="connsiteY2" fmla="*/ 5645829 h 6720320"/>
              <a:gd name="connsiteX3" fmla="*/ 2457852 w 5720473"/>
              <a:gd name="connsiteY3" fmla="*/ 5773085 h 6720320"/>
              <a:gd name="connsiteX4" fmla="*/ 2573277 w 5720473"/>
              <a:gd name="connsiteY4" fmla="*/ 5279991 h 6720320"/>
              <a:gd name="connsiteX5" fmla="*/ 3634595 w 5720473"/>
              <a:gd name="connsiteY5" fmla="*/ 5123316 h 6720320"/>
              <a:gd name="connsiteX6" fmla="*/ 3363795 w 5720473"/>
              <a:gd name="connsiteY6" fmla="*/ 4366245 h 6720320"/>
              <a:gd name="connsiteX7" fmla="*/ 4433446 w 5720473"/>
              <a:gd name="connsiteY7" fmla="*/ 4050355 h 6720320"/>
              <a:gd name="connsiteX8" fmla="*/ 4198536 w 5720473"/>
              <a:gd name="connsiteY8" fmla="*/ 3597209 h 6720320"/>
              <a:gd name="connsiteX9" fmla="*/ 2709049 w 5720473"/>
              <a:gd name="connsiteY9" fmla="*/ 3038538 h 6720320"/>
              <a:gd name="connsiteX10" fmla="*/ 4273747 w 5720473"/>
              <a:gd name="connsiteY10" fmla="*/ 2302216 h 6720320"/>
              <a:gd name="connsiteX11" fmla="*/ 3886691 w 5720473"/>
              <a:gd name="connsiteY11" fmla="*/ 1881805 h 6720320"/>
              <a:gd name="connsiteX12" fmla="*/ 5637822 w 5720473"/>
              <a:gd name="connsiteY12" fmla="*/ 1870052 h 6720320"/>
              <a:gd name="connsiteX13" fmla="*/ 5342870 w 5720473"/>
              <a:gd name="connsiteY13" fmla="*/ 709154 h 6720320"/>
              <a:gd name="connsiteX14" fmla="*/ 4517108 w 5720473"/>
              <a:gd name="connsiteY14" fmla="*/ 340342 h 6720320"/>
              <a:gd name="connsiteX15" fmla="*/ 4580859 w 5720473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3634595 w 5714561"/>
              <a:gd name="connsiteY5" fmla="*/ 5123316 h 6720320"/>
              <a:gd name="connsiteX6" fmla="*/ 3363795 w 5714561"/>
              <a:gd name="connsiteY6" fmla="*/ 4366245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3363795 w 5714561"/>
              <a:gd name="connsiteY6" fmla="*/ 4366245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3810049 w 5714561"/>
              <a:gd name="connsiteY4" fmla="*/ 5486515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3810049 w 5714561"/>
              <a:gd name="connsiteY4" fmla="*/ 5486515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4014392 w 5714561"/>
              <a:gd name="connsiteY9" fmla="*/ 298405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343411"/>
              <a:gd name="connsiteY0" fmla="*/ 6720320 h 6720320"/>
              <a:gd name="connsiteX1" fmla="*/ 19538 w 5343411"/>
              <a:gd name="connsiteY1" fmla="*/ 6083457 h 6720320"/>
              <a:gd name="connsiteX2" fmla="*/ 1201044 w 5343411"/>
              <a:gd name="connsiteY2" fmla="*/ 5645829 h 6720320"/>
              <a:gd name="connsiteX3" fmla="*/ 2457852 w 5343411"/>
              <a:gd name="connsiteY3" fmla="*/ 5773085 h 6720320"/>
              <a:gd name="connsiteX4" fmla="*/ 3810049 w 5343411"/>
              <a:gd name="connsiteY4" fmla="*/ 5486515 h 6720320"/>
              <a:gd name="connsiteX5" fmla="*/ 4982854 w 5343411"/>
              <a:gd name="connsiteY5" fmla="*/ 4986036 h 6720320"/>
              <a:gd name="connsiteX6" fmla="*/ 5275735 w 5343411"/>
              <a:gd name="connsiteY6" fmla="*/ 4258489 h 6720320"/>
              <a:gd name="connsiteX7" fmla="*/ 4824972 w 5343411"/>
              <a:gd name="connsiteY7" fmla="*/ 3768470 h 6720320"/>
              <a:gd name="connsiteX8" fmla="*/ 4198536 w 5343411"/>
              <a:gd name="connsiteY8" fmla="*/ 3597209 h 6720320"/>
              <a:gd name="connsiteX9" fmla="*/ 4014392 w 5343411"/>
              <a:gd name="connsiteY9" fmla="*/ 2984058 h 6720320"/>
              <a:gd name="connsiteX10" fmla="*/ 4273747 w 5343411"/>
              <a:gd name="connsiteY10" fmla="*/ 2302216 h 6720320"/>
              <a:gd name="connsiteX11" fmla="*/ 3886691 w 5343411"/>
              <a:gd name="connsiteY11" fmla="*/ 1881805 h 6720320"/>
              <a:gd name="connsiteX12" fmla="*/ 4706859 w 5343411"/>
              <a:gd name="connsiteY12" fmla="*/ 1707895 h 6720320"/>
              <a:gd name="connsiteX13" fmla="*/ 5342870 w 5343411"/>
              <a:gd name="connsiteY13" fmla="*/ 709154 h 6720320"/>
              <a:gd name="connsiteX14" fmla="*/ 4800755 w 5343411"/>
              <a:gd name="connsiteY14" fmla="*/ 307948 h 6720320"/>
              <a:gd name="connsiteX15" fmla="*/ 4580859 w 5343411"/>
              <a:gd name="connsiteY15" fmla="*/ 0 h 6720320"/>
              <a:gd name="connsiteX0" fmla="*/ 3005717 w 5374765"/>
              <a:gd name="connsiteY0" fmla="*/ 7051668 h 7051668"/>
              <a:gd name="connsiteX1" fmla="*/ 50892 w 5374765"/>
              <a:gd name="connsiteY1" fmla="*/ 6083457 h 7051668"/>
              <a:gd name="connsiteX2" fmla="*/ 1232398 w 5374765"/>
              <a:gd name="connsiteY2" fmla="*/ 5645829 h 7051668"/>
              <a:gd name="connsiteX3" fmla="*/ 2489206 w 5374765"/>
              <a:gd name="connsiteY3" fmla="*/ 5773085 h 7051668"/>
              <a:gd name="connsiteX4" fmla="*/ 3841403 w 5374765"/>
              <a:gd name="connsiteY4" fmla="*/ 5486515 h 7051668"/>
              <a:gd name="connsiteX5" fmla="*/ 5014208 w 5374765"/>
              <a:gd name="connsiteY5" fmla="*/ 4986036 h 7051668"/>
              <a:gd name="connsiteX6" fmla="*/ 5307089 w 5374765"/>
              <a:gd name="connsiteY6" fmla="*/ 4258489 h 7051668"/>
              <a:gd name="connsiteX7" fmla="*/ 4856326 w 5374765"/>
              <a:gd name="connsiteY7" fmla="*/ 3768470 h 7051668"/>
              <a:gd name="connsiteX8" fmla="*/ 4229890 w 5374765"/>
              <a:gd name="connsiteY8" fmla="*/ 3597209 h 7051668"/>
              <a:gd name="connsiteX9" fmla="*/ 4045746 w 5374765"/>
              <a:gd name="connsiteY9" fmla="*/ 2984058 h 7051668"/>
              <a:gd name="connsiteX10" fmla="*/ 4305101 w 5374765"/>
              <a:gd name="connsiteY10" fmla="*/ 2302216 h 7051668"/>
              <a:gd name="connsiteX11" fmla="*/ 3918045 w 5374765"/>
              <a:gd name="connsiteY11" fmla="*/ 1881805 h 7051668"/>
              <a:gd name="connsiteX12" fmla="*/ 4738213 w 5374765"/>
              <a:gd name="connsiteY12" fmla="*/ 1707895 h 7051668"/>
              <a:gd name="connsiteX13" fmla="*/ 5374224 w 5374765"/>
              <a:gd name="connsiteY13" fmla="*/ 709154 h 7051668"/>
              <a:gd name="connsiteX14" fmla="*/ 4832109 w 5374765"/>
              <a:gd name="connsiteY14" fmla="*/ 307948 h 7051668"/>
              <a:gd name="connsiteX15" fmla="*/ 4612213 w 5374765"/>
              <a:gd name="connsiteY15" fmla="*/ 0 h 7051668"/>
              <a:gd name="connsiteX0" fmla="*/ 1774967 w 4144015"/>
              <a:gd name="connsiteY0" fmla="*/ 7051668 h 7051668"/>
              <a:gd name="connsiteX1" fmla="*/ 1525173 w 4144015"/>
              <a:gd name="connsiteY1" fmla="*/ 6318724 h 7051668"/>
              <a:gd name="connsiteX2" fmla="*/ 1648 w 4144015"/>
              <a:gd name="connsiteY2" fmla="*/ 5645829 h 7051668"/>
              <a:gd name="connsiteX3" fmla="*/ 1258456 w 4144015"/>
              <a:gd name="connsiteY3" fmla="*/ 5773085 h 7051668"/>
              <a:gd name="connsiteX4" fmla="*/ 2610653 w 4144015"/>
              <a:gd name="connsiteY4" fmla="*/ 5486515 h 7051668"/>
              <a:gd name="connsiteX5" fmla="*/ 3783458 w 4144015"/>
              <a:gd name="connsiteY5" fmla="*/ 4986036 h 7051668"/>
              <a:gd name="connsiteX6" fmla="*/ 4076339 w 4144015"/>
              <a:gd name="connsiteY6" fmla="*/ 4258489 h 7051668"/>
              <a:gd name="connsiteX7" fmla="*/ 3625576 w 4144015"/>
              <a:gd name="connsiteY7" fmla="*/ 3768470 h 7051668"/>
              <a:gd name="connsiteX8" fmla="*/ 2999140 w 4144015"/>
              <a:gd name="connsiteY8" fmla="*/ 3597209 h 7051668"/>
              <a:gd name="connsiteX9" fmla="*/ 2814996 w 4144015"/>
              <a:gd name="connsiteY9" fmla="*/ 2984058 h 7051668"/>
              <a:gd name="connsiteX10" fmla="*/ 3074351 w 4144015"/>
              <a:gd name="connsiteY10" fmla="*/ 2302216 h 7051668"/>
              <a:gd name="connsiteX11" fmla="*/ 2687295 w 4144015"/>
              <a:gd name="connsiteY11" fmla="*/ 1881805 h 7051668"/>
              <a:gd name="connsiteX12" fmla="*/ 3507463 w 4144015"/>
              <a:gd name="connsiteY12" fmla="*/ 1707895 h 7051668"/>
              <a:gd name="connsiteX13" fmla="*/ 4143474 w 4144015"/>
              <a:gd name="connsiteY13" fmla="*/ 709154 h 7051668"/>
              <a:gd name="connsiteX14" fmla="*/ 3601359 w 4144015"/>
              <a:gd name="connsiteY14" fmla="*/ 307948 h 7051668"/>
              <a:gd name="connsiteX15" fmla="*/ 3381463 w 4144015"/>
              <a:gd name="connsiteY15" fmla="*/ 0 h 7051668"/>
              <a:gd name="connsiteX0" fmla="*/ 1798614 w 4167662"/>
              <a:gd name="connsiteY0" fmla="*/ 7051668 h 7051668"/>
              <a:gd name="connsiteX1" fmla="*/ 1548820 w 4167662"/>
              <a:gd name="connsiteY1" fmla="*/ 6318724 h 7051668"/>
              <a:gd name="connsiteX2" fmla="*/ 25295 w 4167662"/>
              <a:gd name="connsiteY2" fmla="*/ 5645829 h 7051668"/>
              <a:gd name="connsiteX3" fmla="*/ 2954345 w 4167662"/>
              <a:gd name="connsiteY3" fmla="*/ 5710928 h 7051668"/>
              <a:gd name="connsiteX4" fmla="*/ 2634300 w 4167662"/>
              <a:gd name="connsiteY4" fmla="*/ 5486515 h 7051668"/>
              <a:gd name="connsiteX5" fmla="*/ 3807105 w 4167662"/>
              <a:gd name="connsiteY5" fmla="*/ 4986036 h 7051668"/>
              <a:gd name="connsiteX6" fmla="*/ 4099986 w 4167662"/>
              <a:gd name="connsiteY6" fmla="*/ 4258489 h 7051668"/>
              <a:gd name="connsiteX7" fmla="*/ 3649223 w 4167662"/>
              <a:gd name="connsiteY7" fmla="*/ 3768470 h 7051668"/>
              <a:gd name="connsiteX8" fmla="*/ 3022787 w 4167662"/>
              <a:gd name="connsiteY8" fmla="*/ 3597209 h 7051668"/>
              <a:gd name="connsiteX9" fmla="*/ 2838643 w 4167662"/>
              <a:gd name="connsiteY9" fmla="*/ 2984058 h 7051668"/>
              <a:gd name="connsiteX10" fmla="*/ 3097998 w 4167662"/>
              <a:gd name="connsiteY10" fmla="*/ 2302216 h 7051668"/>
              <a:gd name="connsiteX11" fmla="*/ 2710942 w 4167662"/>
              <a:gd name="connsiteY11" fmla="*/ 1881805 h 7051668"/>
              <a:gd name="connsiteX12" fmla="*/ 3531110 w 4167662"/>
              <a:gd name="connsiteY12" fmla="*/ 1707895 h 7051668"/>
              <a:gd name="connsiteX13" fmla="*/ 4167121 w 4167662"/>
              <a:gd name="connsiteY13" fmla="*/ 709154 h 7051668"/>
              <a:gd name="connsiteX14" fmla="*/ 3625006 w 4167662"/>
              <a:gd name="connsiteY14" fmla="*/ 307948 h 7051668"/>
              <a:gd name="connsiteX15" fmla="*/ 3405110 w 4167662"/>
              <a:gd name="connsiteY15" fmla="*/ 0 h 7051668"/>
              <a:gd name="connsiteX0" fmla="*/ 425914 w 2794962"/>
              <a:gd name="connsiteY0" fmla="*/ 7051668 h 7051668"/>
              <a:gd name="connsiteX1" fmla="*/ 176120 w 2794962"/>
              <a:gd name="connsiteY1" fmla="*/ 6318724 h 7051668"/>
              <a:gd name="connsiteX2" fmla="*/ 96484 w 2794962"/>
              <a:gd name="connsiteY2" fmla="*/ 5974145 h 7051668"/>
              <a:gd name="connsiteX3" fmla="*/ 1581645 w 2794962"/>
              <a:gd name="connsiteY3" fmla="*/ 5710928 h 7051668"/>
              <a:gd name="connsiteX4" fmla="*/ 1261600 w 2794962"/>
              <a:gd name="connsiteY4" fmla="*/ 5486515 h 7051668"/>
              <a:gd name="connsiteX5" fmla="*/ 2434405 w 2794962"/>
              <a:gd name="connsiteY5" fmla="*/ 4986036 h 7051668"/>
              <a:gd name="connsiteX6" fmla="*/ 2727286 w 2794962"/>
              <a:gd name="connsiteY6" fmla="*/ 4258489 h 7051668"/>
              <a:gd name="connsiteX7" fmla="*/ 2276523 w 2794962"/>
              <a:gd name="connsiteY7" fmla="*/ 3768470 h 7051668"/>
              <a:gd name="connsiteX8" fmla="*/ 1650087 w 2794962"/>
              <a:gd name="connsiteY8" fmla="*/ 3597209 h 7051668"/>
              <a:gd name="connsiteX9" fmla="*/ 1465943 w 2794962"/>
              <a:gd name="connsiteY9" fmla="*/ 2984058 h 7051668"/>
              <a:gd name="connsiteX10" fmla="*/ 1725298 w 2794962"/>
              <a:gd name="connsiteY10" fmla="*/ 2302216 h 7051668"/>
              <a:gd name="connsiteX11" fmla="*/ 1338242 w 2794962"/>
              <a:gd name="connsiteY11" fmla="*/ 1881805 h 7051668"/>
              <a:gd name="connsiteX12" fmla="*/ 2158410 w 2794962"/>
              <a:gd name="connsiteY12" fmla="*/ 1707895 h 7051668"/>
              <a:gd name="connsiteX13" fmla="*/ 2794421 w 2794962"/>
              <a:gd name="connsiteY13" fmla="*/ 709154 h 7051668"/>
              <a:gd name="connsiteX14" fmla="*/ 2252306 w 2794962"/>
              <a:gd name="connsiteY14" fmla="*/ 307948 h 7051668"/>
              <a:gd name="connsiteX15" fmla="*/ 2032410 w 2794962"/>
              <a:gd name="connsiteY15" fmla="*/ 0 h 7051668"/>
              <a:gd name="connsiteX0" fmla="*/ 425914 w 2794962"/>
              <a:gd name="connsiteY0" fmla="*/ 7051668 h 7051668"/>
              <a:gd name="connsiteX1" fmla="*/ 176120 w 2794962"/>
              <a:gd name="connsiteY1" fmla="*/ 6318724 h 7051668"/>
              <a:gd name="connsiteX2" fmla="*/ 96484 w 2794962"/>
              <a:gd name="connsiteY2" fmla="*/ 5974145 h 7051668"/>
              <a:gd name="connsiteX3" fmla="*/ 1581645 w 2794962"/>
              <a:gd name="connsiteY3" fmla="*/ 5710928 h 7051668"/>
              <a:gd name="connsiteX4" fmla="*/ 2705252 w 2794962"/>
              <a:gd name="connsiteY4" fmla="*/ 5496615 h 7051668"/>
              <a:gd name="connsiteX5" fmla="*/ 2434405 w 2794962"/>
              <a:gd name="connsiteY5" fmla="*/ 4986036 h 7051668"/>
              <a:gd name="connsiteX6" fmla="*/ 2727286 w 2794962"/>
              <a:gd name="connsiteY6" fmla="*/ 4258489 h 7051668"/>
              <a:gd name="connsiteX7" fmla="*/ 2276523 w 2794962"/>
              <a:gd name="connsiteY7" fmla="*/ 3768470 h 7051668"/>
              <a:gd name="connsiteX8" fmla="*/ 1650087 w 2794962"/>
              <a:gd name="connsiteY8" fmla="*/ 3597209 h 7051668"/>
              <a:gd name="connsiteX9" fmla="*/ 1465943 w 2794962"/>
              <a:gd name="connsiteY9" fmla="*/ 2984058 h 7051668"/>
              <a:gd name="connsiteX10" fmla="*/ 1725298 w 2794962"/>
              <a:gd name="connsiteY10" fmla="*/ 2302216 h 7051668"/>
              <a:gd name="connsiteX11" fmla="*/ 1338242 w 2794962"/>
              <a:gd name="connsiteY11" fmla="*/ 1881805 h 7051668"/>
              <a:gd name="connsiteX12" fmla="*/ 2158410 w 2794962"/>
              <a:gd name="connsiteY12" fmla="*/ 1707895 h 7051668"/>
              <a:gd name="connsiteX13" fmla="*/ 2794421 w 2794962"/>
              <a:gd name="connsiteY13" fmla="*/ 709154 h 7051668"/>
              <a:gd name="connsiteX14" fmla="*/ 2252306 w 2794962"/>
              <a:gd name="connsiteY14" fmla="*/ 307948 h 7051668"/>
              <a:gd name="connsiteX15" fmla="*/ 2032410 w 2794962"/>
              <a:gd name="connsiteY15" fmla="*/ 0 h 7051668"/>
              <a:gd name="connsiteX0" fmla="*/ 425914 w 3195764"/>
              <a:gd name="connsiteY0" fmla="*/ 7051668 h 7051668"/>
              <a:gd name="connsiteX1" fmla="*/ 176120 w 3195764"/>
              <a:gd name="connsiteY1" fmla="*/ 6318724 h 7051668"/>
              <a:gd name="connsiteX2" fmla="*/ 96484 w 3195764"/>
              <a:gd name="connsiteY2" fmla="*/ 5974145 h 7051668"/>
              <a:gd name="connsiteX3" fmla="*/ 1581645 w 3195764"/>
              <a:gd name="connsiteY3" fmla="*/ 5710928 h 7051668"/>
              <a:gd name="connsiteX4" fmla="*/ 2705252 w 3195764"/>
              <a:gd name="connsiteY4" fmla="*/ 5496615 h 7051668"/>
              <a:gd name="connsiteX5" fmla="*/ 3195732 w 3195764"/>
              <a:gd name="connsiteY5" fmla="*/ 4960398 h 7051668"/>
              <a:gd name="connsiteX6" fmla="*/ 2727286 w 3195764"/>
              <a:gd name="connsiteY6" fmla="*/ 4258489 h 7051668"/>
              <a:gd name="connsiteX7" fmla="*/ 2276523 w 3195764"/>
              <a:gd name="connsiteY7" fmla="*/ 3768470 h 7051668"/>
              <a:gd name="connsiteX8" fmla="*/ 1650087 w 3195764"/>
              <a:gd name="connsiteY8" fmla="*/ 3597209 h 7051668"/>
              <a:gd name="connsiteX9" fmla="*/ 1465943 w 3195764"/>
              <a:gd name="connsiteY9" fmla="*/ 2984058 h 7051668"/>
              <a:gd name="connsiteX10" fmla="*/ 1725298 w 3195764"/>
              <a:gd name="connsiteY10" fmla="*/ 2302216 h 7051668"/>
              <a:gd name="connsiteX11" fmla="*/ 1338242 w 3195764"/>
              <a:gd name="connsiteY11" fmla="*/ 1881805 h 7051668"/>
              <a:gd name="connsiteX12" fmla="*/ 2158410 w 3195764"/>
              <a:gd name="connsiteY12" fmla="*/ 1707895 h 7051668"/>
              <a:gd name="connsiteX13" fmla="*/ 2794421 w 3195764"/>
              <a:gd name="connsiteY13" fmla="*/ 709154 h 7051668"/>
              <a:gd name="connsiteX14" fmla="*/ 2252306 w 3195764"/>
              <a:gd name="connsiteY14" fmla="*/ 307948 h 7051668"/>
              <a:gd name="connsiteX15" fmla="*/ 2032410 w 3195764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1725298 w 3631817"/>
              <a:gd name="connsiteY10" fmla="*/ 2302216 h 7051668"/>
              <a:gd name="connsiteX11" fmla="*/ 1338242 w 3631817"/>
              <a:gd name="connsiteY11" fmla="*/ 1881805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3406209 w 3631817"/>
              <a:gd name="connsiteY10" fmla="*/ 2446408 h 7051668"/>
              <a:gd name="connsiteX11" fmla="*/ 1338242 w 3631817"/>
              <a:gd name="connsiteY11" fmla="*/ 1881805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3406209 w 3631817"/>
              <a:gd name="connsiteY10" fmla="*/ 2446408 h 7051668"/>
              <a:gd name="connsiteX11" fmla="*/ 2171301 w 3631817"/>
              <a:gd name="connsiteY11" fmla="*/ 1822488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997467"/>
              <a:gd name="connsiteY0" fmla="*/ 7051668 h 7051668"/>
              <a:gd name="connsiteX1" fmla="*/ 176120 w 3997467"/>
              <a:gd name="connsiteY1" fmla="*/ 6318724 h 7051668"/>
              <a:gd name="connsiteX2" fmla="*/ 96484 w 3997467"/>
              <a:gd name="connsiteY2" fmla="*/ 5974145 h 7051668"/>
              <a:gd name="connsiteX3" fmla="*/ 1581645 w 3997467"/>
              <a:gd name="connsiteY3" fmla="*/ 5710928 h 7051668"/>
              <a:gd name="connsiteX4" fmla="*/ 2705252 w 3997467"/>
              <a:gd name="connsiteY4" fmla="*/ 5496615 h 7051668"/>
              <a:gd name="connsiteX5" fmla="*/ 3195732 w 3997467"/>
              <a:gd name="connsiteY5" fmla="*/ 4960398 h 7051668"/>
              <a:gd name="connsiteX6" fmla="*/ 3597880 w 3997467"/>
              <a:gd name="connsiteY6" fmla="*/ 3976525 h 7051668"/>
              <a:gd name="connsiteX7" fmla="*/ 2276523 w 3997467"/>
              <a:gd name="connsiteY7" fmla="*/ 3768470 h 7051668"/>
              <a:gd name="connsiteX8" fmla="*/ 1650087 w 3997467"/>
              <a:gd name="connsiteY8" fmla="*/ 3597209 h 7051668"/>
              <a:gd name="connsiteX9" fmla="*/ 1465943 w 3997467"/>
              <a:gd name="connsiteY9" fmla="*/ 2984058 h 7051668"/>
              <a:gd name="connsiteX10" fmla="*/ 3406209 w 3997467"/>
              <a:gd name="connsiteY10" fmla="*/ 2446408 h 7051668"/>
              <a:gd name="connsiteX11" fmla="*/ 2171301 w 3997467"/>
              <a:gd name="connsiteY11" fmla="*/ 1822488 h 7051668"/>
              <a:gd name="connsiteX12" fmla="*/ 2158410 w 3997467"/>
              <a:gd name="connsiteY12" fmla="*/ 1707895 h 7051668"/>
              <a:gd name="connsiteX13" fmla="*/ 3997348 w 3997467"/>
              <a:gd name="connsiteY13" fmla="*/ 837670 h 7051668"/>
              <a:gd name="connsiteX14" fmla="*/ 2252306 w 3997467"/>
              <a:gd name="connsiteY14" fmla="*/ 307948 h 7051668"/>
              <a:gd name="connsiteX15" fmla="*/ 2032410 w 3997467"/>
              <a:gd name="connsiteY15" fmla="*/ 0 h 7051668"/>
              <a:gd name="connsiteX0" fmla="*/ 425914 w 4000860"/>
              <a:gd name="connsiteY0" fmla="*/ 7051668 h 7051668"/>
              <a:gd name="connsiteX1" fmla="*/ 176120 w 4000860"/>
              <a:gd name="connsiteY1" fmla="*/ 6318724 h 7051668"/>
              <a:gd name="connsiteX2" fmla="*/ 96484 w 4000860"/>
              <a:gd name="connsiteY2" fmla="*/ 5974145 h 7051668"/>
              <a:gd name="connsiteX3" fmla="*/ 1581645 w 4000860"/>
              <a:gd name="connsiteY3" fmla="*/ 5710928 h 7051668"/>
              <a:gd name="connsiteX4" fmla="*/ 2705252 w 4000860"/>
              <a:gd name="connsiteY4" fmla="*/ 5496615 h 7051668"/>
              <a:gd name="connsiteX5" fmla="*/ 3195732 w 4000860"/>
              <a:gd name="connsiteY5" fmla="*/ 4960398 h 7051668"/>
              <a:gd name="connsiteX6" fmla="*/ 3597880 w 4000860"/>
              <a:gd name="connsiteY6" fmla="*/ 3976525 h 7051668"/>
              <a:gd name="connsiteX7" fmla="*/ 2276523 w 4000860"/>
              <a:gd name="connsiteY7" fmla="*/ 3768470 h 7051668"/>
              <a:gd name="connsiteX8" fmla="*/ 1650087 w 4000860"/>
              <a:gd name="connsiteY8" fmla="*/ 3597209 h 7051668"/>
              <a:gd name="connsiteX9" fmla="*/ 1465943 w 4000860"/>
              <a:gd name="connsiteY9" fmla="*/ 2984058 h 7051668"/>
              <a:gd name="connsiteX10" fmla="*/ 3406209 w 4000860"/>
              <a:gd name="connsiteY10" fmla="*/ 2446408 h 7051668"/>
              <a:gd name="connsiteX11" fmla="*/ 2171301 w 4000860"/>
              <a:gd name="connsiteY11" fmla="*/ 1822488 h 7051668"/>
              <a:gd name="connsiteX12" fmla="*/ 2158410 w 4000860"/>
              <a:gd name="connsiteY12" fmla="*/ 1707895 h 7051668"/>
              <a:gd name="connsiteX13" fmla="*/ 3997348 w 4000860"/>
              <a:gd name="connsiteY13" fmla="*/ 837670 h 7051668"/>
              <a:gd name="connsiteX14" fmla="*/ 2622174 w 4000860"/>
              <a:gd name="connsiteY14" fmla="*/ 495781 h 7051668"/>
              <a:gd name="connsiteX15" fmla="*/ 2032410 w 4000860"/>
              <a:gd name="connsiteY15" fmla="*/ 0 h 70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0860" h="7051668">
                <a:moveTo>
                  <a:pt x="425914" y="7051668"/>
                </a:moveTo>
                <a:cubicBezTo>
                  <a:pt x="351733" y="6919162"/>
                  <a:pt x="231025" y="6498311"/>
                  <a:pt x="176120" y="6318724"/>
                </a:cubicBezTo>
                <a:cubicBezTo>
                  <a:pt x="121215" y="6139137"/>
                  <a:pt x="-137770" y="6075444"/>
                  <a:pt x="96484" y="5974145"/>
                </a:cubicBezTo>
                <a:cubicBezTo>
                  <a:pt x="330738" y="5872846"/>
                  <a:pt x="1146850" y="5790516"/>
                  <a:pt x="1581645" y="5710928"/>
                </a:cubicBezTo>
                <a:cubicBezTo>
                  <a:pt x="2016440" y="5631340"/>
                  <a:pt x="2436238" y="5621703"/>
                  <a:pt x="2705252" y="5496615"/>
                </a:cubicBezTo>
                <a:cubicBezTo>
                  <a:pt x="2974266" y="5371527"/>
                  <a:pt x="3046961" y="5213746"/>
                  <a:pt x="3195732" y="4960398"/>
                </a:cubicBezTo>
                <a:cubicBezTo>
                  <a:pt x="3344503" y="4707050"/>
                  <a:pt x="3751082" y="4175180"/>
                  <a:pt x="3597880" y="3976525"/>
                </a:cubicBezTo>
                <a:cubicBezTo>
                  <a:pt x="3444679" y="3777870"/>
                  <a:pt x="2601155" y="3831689"/>
                  <a:pt x="2276523" y="3768470"/>
                </a:cubicBezTo>
                <a:cubicBezTo>
                  <a:pt x="1951891" y="3705251"/>
                  <a:pt x="1785184" y="3727944"/>
                  <a:pt x="1650087" y="3597209"/>
                </a:cubicBezTo>
                <a:cubicBezTo>
                  <a:pt x="1514990" y="3466474"/>
                  <a:pt x="1173256" y="3175858"/>
                  <a:pt x="1465943" y="2984058"/>
                </a:cubicBezTo>
                <a:cubicBezTo>
                  <a:pt x="1758630" y="2792258"/>
                  <a:pt x="3288649" y="2640003"/>
                  <a:pt x="3406209" y="2446408"/>
                </a:cubicBezTo>
                <a:cubicBezTo>
                  <a:pt x="3523769" y="2252813"/>
                  <a:pt x="2379267" y="1945573"/>
                  <a:pt x="2171301" y="1822488"/>
                </a:cubicBezTo>
                <a:cubicBezTo>
                  <a:pt x="1963335" y="1699403"/>
                  <a:pt x="1854069" y="1872031"/>
                  <a:pt x="2158410" y="1707895"/>
                </a:cubicBezTo>
                <a:cubicBezTo>
                  <a:pt x="2462751" y="1543759"/>
                  <a:pt x="3920054" y="1039689"/>
                  <a:pt x="3997348" y="837670"/>
                </a:cubicBezTo>
                <a:cubicBezTo>
                  <a:pt x="4074642" y="635651"/>
                  <a:pt x="2852664" y="515446"/>
                  <a:pt x="2622174" y="495781"/>
                </a:cubicBezTo>
                <a:cubicBezTo>
                  <a:pt x="2391684" y="476116"/>
                  <a:pt x="2112967" y="3658"/>
                  <a:pt x="2032410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80" name="ZoneTexte 79">
            <a:hlinkClick r:id="rId10" action="ppaction://hlinksldjump"/>
            <a:extLst>
              <a:ext uri="{FF2B5EF4-FFF2-40B4-BE49-F238E27FC236}">
                <a16:creationId xmlns:a16="http://schemas.microsoft.com/office/drawing/2014/main" id="{676DB338-111D-4437-8874-DD0F282DE9BB}"/>
              </a:ext>
            </a:extLst>
          </p:cNvPr>
          <p:cNvSpPr txBox="1"/>
          <p:nvPr/>
        </p:nvSpPr>
        <p:spPr>
          <a:xfrm>
            <a:off x="3047953" y="56805"/>
            <a:ext cx="603430" cy="406594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210D5CA3-1B94-42CF-B1B8-ACB77375D4DC}"/>
              </a:ext>
            </a:extLst>
          </p:cNvPr>
          <p:cNvSpPr/>
          <p:nvPr/>
        </p:nvSpPr>
        <p:spPr>
          <a:xfrm rot="401427" flipH="1">
            <a:off x="3789160" y="134101"/>
            <a:ext cx="628299" cy="658499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203722 w 1857506"/>
              <a:gd name="connsiteY0" fmla="*/ 6537611 h 6537611"/>
              <a:gd name="connsiteX1" fmla="*/ 22289 w 1857506"/>
              <a:gd name="connsiteY1" fmla="*/ 5667816 h 6537611"/>
              <a:gd name="connsiteX2" fmla="*/ 760413 w 1857506"/>
              <a:gd name="connsiteY2" fmla="*/ 4790822 h 6537611"/>
              <a:gd name="connsiteX3" fmla="*/ 537843 w 1857506"/>
              <a:gd name="connsiteY3" fmla="*/ 4005094 h 6537611"/>
              <a:gd name="connsiteX4" fmla="*/ 305124 w 1857506"/>
              <a:gd name="connsiteY4" fmla="*/ 3396617 h 6537611"/>
              <a:gd name="connsiteX5" fmla="*/ 1252063 w 1857506"/>
              <a:gd name="connsiteY5" fmla="*/ 2602570 h 6537611"/>
              <a:gd name="connsiteX6" fmla="*/ 1834762 w 1857506"/>
              <a:gd name="connsiteY6" fmla="*/ 1835247 h 6537611"/>
              <a:gd name="connsiteX7" fmla="*/ 1723514 w 1857506"/>
              <a:gd name="connsiteY7" fmla="*/ 1371253 h 6537611"/>
              <a:gd name="connsiteX8" fmla="*/ 1576665 w 1857506"/>
              <a:gd name="connsiteY8" fmla="*/ 997460 h 6537611"/>
              <a:gd name="connsiteX9" fmla="*/ 1474625 w 1857506"/>
              <a:gd name="connsiteY9" fmla="*/ 485685 h 6537611"/>
              <a:gd name="connsiteX10" fmla="*/ 1507486 w 1857506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1252063 w 1728550"/>
              <a:gd name="connsiteY5" fmla="*/ 2602570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8552"/>
              <a:gd name="connsiteY0" fmla="*/ 6537611 h 6537611"/>
              <a:gd name="connsiteX1" fmla="*/ 22289 w 1728552"/>
              <a:gd name="connsiteY1" fmla="*/ 5667816 h 6537611"/>
              <a:gd name="connsiteX2" fmla="*/ 760413 w 1728552"/>
              <a:gd name="connsiteY2" fmla="*/ 4790822 h 6537611"/>
              <a:gd name="connsiteX3" fmla="*/ 537843 w 1728552"/>
              <a:gd name="connsiteY3" fmla="*/ 4005094 h 6537611"/>
              <a:gd name="connsiteX4" fmla="*/ 305124 w 1728552"/>
              <a:gd name="connsiteY4" fmla="*/ 3396617 h 6537611"/>
              <a:gd name="connsiteX5" fmla="*/ 889098 w 1728552"/>
              <a:gd name="connsiteY5" fmla="*/ 2615476 h 6537611"/>
              <a:gd name="connsiteX6" fmla="*/ 1378664 w 1728552"/>
              <a:gd name="connsiteY6" fmla="*/ 1823568 h 6537611"/>
              <a:gd name="connsiteX7" fmla="*/ 1723514 w 1728552"/>
              <a:gd name="connsiteY7" fmla="*/ 1371253 h 6537611"/>
              <a:gd name="connsiteX8" fmla="*/ 1576665 w 1728552"/>
              <a:gd name="connsiteY8" fmla="*/ 997460 h 6537611"/>
              <a:gd name="connsiteX9" fmla="*/ 1474625 w 1728552"/>
              <a:gd name="connsiteY9" fmla="*/ 485685 h 6537611"/>
              <a:gd name="connsiteX10" fmla="*/ 1507486 w 1728552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889098 w 1728550"/>
              <a:gd name="connsiteY5" fmla="*/ 2615476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7103"/>
              <a:gd name="connsiteY0" fmla="*/ 6537611 h 6537611"/>
              <a:gd name="connsiteX1" fmla="*/ 22289 w 1727103"/>
              <a:gd name="connsiteY1" fmla="*/ 5667816 h 6537611"/>
              <a:gd name="connsiteX2" fmla="*/ 760413 w 1727103"/>
              <a:gd name="connsiteY2" fmla="*/ 4790822 h 6537611"/>
              <a:gd name="connsiteX3" fmla="*/ 537843 w 1727103"/>
              <a:gd name="connsiteY3" fmla="*/ 4005094 h 6537611"/>
              <a:gd name="connsiteX4" fmla="*/ 305124 w 1727103"/>
              <a:gd name="connsiteY4" fmla="*/ 3396617 h 6537611"/>
              <a:gd name="connsiteX5" fmla="*/ 889098 w 1727103"/>
              <a:gd name="connsiteY5" fmla="*/ 2615476 h 6537611"/>
              <a:gd name="connsiteX6" fmla="*/ 1378664 w 1727103"/>
              <a:gd name="connsiteY6" fmla="*/ 1823568 h 6537611"/>
              <a:gd name="connsiteX7" fmla="*/ 1723514 w 1727103"/>
              <a:gd name="connsiteY7" fmla="*/ 1371253 h 6537611"/>
              <a:gd name="connsiteX8" fmla="*/ 1163347 w 1727103"/>
              <a:gd name="connsiteY8" fmla="*/ 1016258 h 6537611"/>
              <a:gd name="connsiteX9" fmla="*/ 1474625 w 1727103"/>
              <a:gd name="connsiteY9" fmla="*/ 485685 h 6537611"/>
              <a:gd name="connsiteX10" fmla="*/ 1507486 w 1727103"/>
              <a:gd name="connsiteY10" fmla="*/ 0 h 6537611"/>
              <a:gd name="connsiteX0" fmla="*/ 203722 w 1727105"/>
              <a:gd name="connsiteY0" fmla="*/ 6558500 h 6558500"/>
              <a:gd name="connsiteX1" fmla="*/ 22289 w 1727105"/>
              <a:gd name="connsiteY1" fmla="*/ 5688705 h 6558500"/>
              <a:gd name="connsiteX2" fmla="*/ 760413 w 1727105"/>
              <a:gd name="connsiteY2" fmla="*/ 4811711 h 6558500"/>
              <a:gd name="connsiteX3" fmla="*/ 537843 w 1727105"/>
              <a:gd name="connsiteY3" fmla="*/ 4025983 h 6558500"/>
              <a:gd name="connsiteX4" fmla="*/ 305124 w 1727105"/>
              <a:gd name="connsiteY4" fmla="*/ 3417506 h 6558500"/>
              <a:gd name="connsiteX5" fmla="*/ 889098 w 1727105"/>
              <a:gd name="connsiteY5" fmla="*/ 2636365 h 6558500"/>
              <a:gd name="connsiteX6" fmla="*/ 1378664 w 1727105"/>
              <a:gd name="connsiteY6" fmla="*/ 1844457 h 6558500"/>
              <a:gd name="connsiteX7" fmla="*/ 1723514 w 1727105"/>
              <a:gd name="connsiteY7" fmla="*/ 1392142 h 6558500"/>
              <a:gd name="connsiteX8" fmla="*/ 1163347 w 1727105"/>
              <a:gd name="connsiteY8" fmla="*/ 1037147 h 6558500"/>
              <a:gd name="connsiteX9" fmla="*/ 1474625 w 1727105"/>
              <a:gd name="connsiteY9" fmla="*/ 506574 h 6558500"/>
              <a:gd name="connsiteX10" fmla="*/ 1019040 w 1727105"/>
              <a:gd name="connsiteY10" fmla="*/ 0 h 6558500"/>
              <a:gd name="connsiteX0" fmla="*/ 203722 w 1727103"/>
              <a:gd name="connsiteY0" fmla="*/ 6558500 h 6558500"/>
              <a:gd name="connsiteX1" fmla="*/ 22289 w 1727103"/>
              <a:gd name="connsiteY1" fmla="*/ 5688705 h 6558500"/>
              <a:gd name="connsiteX2" fmla="*/ 760413 w 1727103"/>
              <a:gd name="connsiteY2" fmla="*/ 4811711 h 6558500"/>
              <a:gd name="connsiteX3" fmla="*/ 537843 w 1727103"/>
              <a:gd name="connsiteY3" fmla="*/ 4025983 h 6558500"/>
              <a:gd name="connsiteX4" fmla="*/ 305124 w 1727103"/>
              <a:gd name="connsiteY4" fmla="*/ 3417506 h 6558500"/>
              <a:gd name="connsiteX5" fmla="*/ 889098 w 1727103"/>
              <a:gd name="connsiteY5" fmla="*/ 2636365 h 6558500"/>
              <a:gd name="connsiteX6" fmla="*/ 1378664 w 1727103"/>
              <a:gd name="connsiteY6" fmla="*/ 1844457 h 6558500"/>
              <a:gd name="connsiteX7" fmla="*/ 1723514 w 1727103"/>
              <a:gd name="connsiteY7" fmla="*/ 1392142 h 6558500"/>
              <a:gd name="connsiteX8" fmla="*/ 1163347 w 1727103"/>
              <a:gd name="connsiteY8" fmla="*/ 1037147 h 6558500"/>
              <a:gd name="connsiteX9" fmla="*/ 1151027 w 1727103"/>
              <a:gd name="connsiteY9" fmla="*/ 583881 h 6558500"/>
              <a:gd name="connsiteX10" fmla="*/ 1019040 w 1727103"/>
              <a:gd name="connsiteY10" fmla="*/ 0 h 6558500"/>
              <a:gd name="connsiteX0" fmla="*/ 203722 w 1758175"/>
              <a:gd name="connsiteY0" fmla="*/ 6558500 h 6558500"/>
              <a:gd name="connsiteX1" fmla="*/ 22289 w 1758175"/>
              <a:gd name="connsiteY1" fmla="*/ 5688705 h 6558500"/>
              <a:gd name="connsiteX2" fmla="*/ 760413 w 1758175"/>
              <a:gd name="connsiteY2" fmla="*/ 4811711 h 6558500"/>
              <a:gd name="connsiteX3" fmla="*/ 537843 w 1758175"/>
              <a:gd name="connsiteY3" fmla="*/ 4025983 h 6558500"/>
              <a:gd name="connsiteX4" fmla="*/ 305124 w 1758175"/>
              <a:gd name="connsiteY4" fmla="*/ 3417506 h 6558500"/>
              <a:gd name="connsiteX5" fmla="*/ 889098 w 1758175"/>
              <a:gd name="connsiteY5" fmla="*/ 2636365 h 6558500"/>
              <a:gd name="connsiteX6" fmla="*/ 1378664 w 1758175"/>
              <a:gd name="connsiteY6" fmla="*/ 1844457 h 6558500"/>
              <a:gd name="connsiteX7" fmla="*/ 1723514 w 1758175"/>
              <a:gd name="connsiteY7" fmla="*/ 1392142 h 6558500"/>
              <a:gd name="connsiteX8" fmla="*/ 505184 w 1758175"/>
              <a:gd name="connsiteY8" fmla="*/ 1014752 h 6558500"/>
              <a:gd name="connsiteX9" fmla="*/ 1151027 w 1758175"/>
              <a:gd name="connsiteY9" fmla="*/ 583881 h 6558500"/>
              <a:gd name="connsiteX10" fmla="*/ 1019040 w 1758175"/>
              <a:gd name="connsiteY10" fmla="*/ 0 h 6558500"/>
              <a:gd name="connsiteX0" fmla="*/ 203722 w 1378826"/>
              <a:gd name="connsiteY0" fmla="*/ 6558500 h 6558500"/>
              <a:gd name="connsiteX1" fmla="*/ 22289 w 1378826"/>
              <a:gd name="connsiteY1" fmla="*/ 5688705 h 6558500"/>
              <a:gd name="connsiteX2" fmla="*/ 760413 w 1378826"/>
              <a:gd name="connsiteY2" fmla="*/ 4811711 h 6558500"/>
              <a:gd name="connsiteX3" fmla="*/ 537843 w 1378826"/>
              <a:gd name="connsiteY3" fmla="*/ 4025983 h 6558500"/>
              <a:gd name="connsiteX4" fmla="*/ 305124 w 1378826"/>
              <a:gd name="connsiteY4" fmla="*/ 3417506 h 6558500"/>
              <a:gd name="connsiteX5" fmla="*/ 889098 w 1378826"/>
              <a:gd name="connsiteY5" fmla="*/ 2636365 h 6558500"/>
              <a:gd name="connsiteX6" fmla="*/ 1378664 w 1378826"/>
              <a:gd name="connsiteY6" fmla="*/ 1844457 h 6558500"/>
              <a:gd name="connsiteX7" fmla="*/ 938182 w 1378826"/>
              <a:gd name="connsiteY7" fmla="*/ 1555987 h 6558500"/>
              <a:gd name="connsiteX8" fmla="*/ 505184 w 1378826"/>
              <a:gd name="connsiteY8" fmla="*/ 1014752 h 6558500"/>
              <a:gd name="connsiteX9" fmla="*/ 1151027 w 1378826"/>
              <a:gd name="connsiteY9" fmla="*/ 583881 h 6558500"/>
              <a:gd name="connsiteX10" fmla="*/ 1019040 w 1378826"/>
              <a:gd name="connsiteY10" fmla="*/ 0 h 6558500"/>
              <a:gd name="connsiteX0" fmla="*/ 203722 w 1205217"/>
              <a:gd name="connsiteY0" fmla="*/ 6558500 h 6558500"/>
              <a:gd name="connsiteX1" fmla="*/ 22289 w 1205217"/>
              <a:gd name="connsiteY1" fmla="*/ 5688705 h 6558500"/>
              <a:gd name="connsiteX2" fmla="*/ 760413 w 1205217"/>
              <a:gd name="connsiteY2" fmla="*/ 4811711 h 6558500"/>
              <a:gd name="connsiteX3" fmla="*/ 537843 w 1205217"/>
              <a:gd name="connsiteY3" fmla="*/ 4025983 h 6558500"/>
              <a:gd name="connsiteX4" fmla="*/ 305124 w 1205217"/>
              <a:gd name="connsiteY4" fmla="*/ 3417506 h 6558500"/>
              <a:gd name="connsiteX5" fmla="*/ 889098 w 1205217"/>
              <a:gd name="connsiteY5" fmla="*/ 2636365 h 6558500"/>
              <a:gd name="connsiteX6" fmla="*/ 888349 w 1205217"/>
              <a:gd name="connsiteY6" fmla="*/ 1982160 h 6558500"/>
              <a:gd name="connsiteX7" fmla="*/ 938182 w 1205217"/>
              <a:gd name="connsiteY7" fmla="*/ 1555987 h 6558500"/>
              <a:gd name="connsiteX8" fmla="*/ 505184 w 1205217"/>
              <a:gd name="connsiteY8" fmla="*/ 1014752 h 6558500"/>
              <a:gd name="connsiteX9" fmla="*/ 1151027 w 1205217"/>
              <a:gd name="connsiteY9" fmla="*/ 583881 h 6558500"/>
              <a:gd name="connsiteX10" fmla="*/ 1019040 w 1205217"/>
              <a:gd name="connsiteY10" fmla="*/ 0 h 6558500"/>
              <a:gd name="connsiteX0" fmla="*/ 203722 w 1205215"/>
              <a:gd name="connsiteY0" fmla="*/ 6558500 h 6558500"/>
              <a:gd name="connsiteX1" fmla="*/ 22289 w 1205215"/>
              <a:gd name="connsiteY1" fmla="*/ 5688705 h 6558500"/>
              <a:gd name="connsiteX2" fmla="*/ 760413 w 1205215"/>
              <a:gd name="connsiteY2" fmla="*/ 4811711 h 6558500"/>
              <a:gd name="connsiteX3" fmla="*/ 537843 w 1205215"/>
              <a:gd name="connsiteY3" fmla="*/ 4025983 h 6558500"/>
              <a:gd name="connsiteX4" fmla="*/ 534071 w 1205215"/>
              <a:gd name="connsiteY4" fmla="*/ 3457882 h 6558500"/>
              <a:gd name="connsiteX5" fmla="*/ 889098 w 1205215"/>
              <a:gd name="connsiteY5" fmla="*/ 2636365 h 6558500"/>
              <a:gd name="connsiteX6" fmla="*/ 888349 w 1205215"/>
              <a:gd name="connsiteY6" fmla="*/ 1982160 h 6558500"/>
              <a:gd name="connsiteX7" fmla="*/ 938182 w 1205215"/>
              <a:gd name="connsiteY7" fmla="*/ 1555987 h 6558500"/>
              <a:gd name="connsiteX8" fmla="*/ 505184 w 1205215"/>
              <a:gd name="connsiteY8" fmla="*/ 1014752 h 6558500"/>
              <a:gd name="connsiteX9" fmla="*/ 1151027 w 1205215"/>
              <a:gd name="connsiteY9" fmla="*/ 583881 h 6558500"/>
              <a:gd name="connsiteX10" fmla="*/ 1019040 w 1205215"/>
              <a:gd name="connsiteY10" fmla="*/ 0 h 6558500"/>
              <a:gd name="connsiteX0" fmla="*/ 205474 w 1206969"/>
              <a:gd name="connsiteY0" fmla="*/ 6558500 h 6558500"/>
              <a:gd name="connsiteX1" fmla="*/ 24041 w 1206969"/>
              <a:gd name="connsiteY1" fmla="*/ 5688705 h 6558500"/>
              <a:gd name="connsiteX2" fmla="*/ 762165 w 1206969"/>
              <a:gd name="connsiteY2" fmla="*/ 4811711 h 6558500"/>
              <a:gd name="connsiteX3" fmla="*/ 964873 w 1206969"/>
              <a:gd name="connsiteY3" fmla="*/ 4025396 h 6558500"/>
              <a:gd name="connsiteX4" fmla="*/ 535823 w 1206969"/>
              <a:gd name="connsiteY4" fmla="*/ 3457882 h 6558500"/>
              <a:gd name="connsiteX5" fmla="*/ 890850 w 1206969"/>
              <a:gd name="connsiteY5" fmla="*/ 2636365 h 6558500"/>
              <a:gd name="connsiteX6" fmla="*/ 890101 w 1206969"/>
              <a:gd name="connsiteY6" fmla="*/ 1982160 h 6558500"/>
              <a:gd name="connsiteX7" fmla="*/ 939934 w 1206969"/>
              <a:gd name="connsiteY7" fmla="*/ 1555987 h 6558500"/>
              <a:gd name="connsiteX8" fmla="*/ 506936 w 1206969"/>
              <a:gd name="connsiteY8" fmla="*/ 1014752 h 6558500"/>
              <a:gd name="connsiteX9" fmla="*/ 1152779 w 1206969"/>
              <a:gd name="connsiteY9" fmla="*/ 583881 h 6558500"/>
              <a:gd name="connsiteX10" fmla="*/ 1020792 w 1206969"/>
              <a:gd name="connsiteY10" fmla="*/ 0 h 655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969" h="6558500">
                <a:moveTo>
                  <a:pt x="205474" y="6558500"/>
                </a:moveTo>
                <a:cubicBezTo>
                  <a:pt x="131293" y="6425994"/>
                  <a:pt x="190599" y="5947729"/>
                  <a:pt x="24041" y="5688705"/>
                </a:cubicBezTo>
                <a:cubicBezTo>
                  <a:pt x="-142517" y="5429681"/>
                  <a:pt x="605360" y="5088929"/>
                  <a:pt x="762165" y="4811711"/>
                </a:cubicBezTo>
                <a:cubicBezTo>
                  <a:pt x="918970" y="4534493"/>
                  <a:pt x="1002597" y="4251034"/>
                  <a:pt x="964873" y="4025396"/>
                </a:cubicBezTo>
                <a:cubicBezTo>
                  <a:pt x="927149" y="3799758"/>
                  <a:pt x="548160" y="3689387"/>
                  <a:pt x="535823" y="3457882"/>
                </a:cubicBezTo>
                <a:cubicBezTo>
                  <a:pt x="523486" y="3226377"/>
                  <a:pt x="831804" y="2882319"/>
                  <a:pt x="890850" y="2636365"/>
                </a:cubicBezTo>
                <a:cubicBezTo>
                  <a:pt x="949896" y="2390411"/>
                  <a:pt x="881920" y="2162223"/>
                  <a:pt x="890101" y="1982160"/>
                </a:cubicBezTo>
                <a:cubicBezTo>
                  <a:pt x="898282" y="1802097"/>
                  <a:pt x="1003795" y="1717222"/>
                  <a:pt x="939934" y="1555987"/>
                </a:cubicBezTo>
                <a:cubicBezTo>
                  <a:pt x="876073" y="1394752"/>
                  <a:pt x="471462" y="1176770"/>
                  <a:pt x="506936" y="1014752"/>
                </a:cubicBezTo>
                <a:cubicBezTo>
                  <a:pt x="542410" y="852734"/>
                  <a:pt x="942776" y="722750"/>
                  <a:pt x="1152779" y="583881"/>
                </a:cubicBezTo>
                <a:cubicBezTo>
                  <a:pt x="1362782" y="445012"/>
                  <a:pt x="885196" y="84637"/>
                  <a:pt x="1020792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54" name="ZoneTexte 53">
            <a:hlinkClick r:id="rId9" action="ppaction://hlinksldjump"/>
            <a:extLst>
              <a:ext uri="{FF2B5EF4-FFF2-40B4-BE49-F238E27FC236}">
                <a16:creationId xmlns:a16="http://schemas.microsoft.com/office/drawing/2014/main" id="{0F3C8051-52AE-47C0-B1FF-389198CDB6C5}"/>
              </a:ext>
            </a:extLst>
          </p:cNvPr>
          <p:cNvSpPr txBox="1"/>
          <p:nvPr/>
        </p:nvSpPr>
        <p:spPr>
          <a:xfrm>
            <a:off x="3565174" y="6397139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</a:t>
            </a:r>
          </a:p>
        </p:txBody>
      </p:sp>
      <p:sp>
        <p:nvSpPr>
          <p:cNvPr id="51" name="ZoneTexte 50">
            <a:hlinkClick r:id="rId10" action="ppaction://hlinksldjump"/>
            <a:extLst>
              <a:ext uri="{FF2B5EF4-FFF2-40B4-BE49-F238E27FC236}">
                <a16:creationId xmlns:a16="http://schemas.microsoft.com/office/drawing/2014/main" id="{E61ED9F1-F9C6-4A9A-8A8E-416B16D98EBA}"/>
              </a:ext>
            </a:extLst>
          </p:cNvPr>
          <p:cNvSpPr txBox="1"/>
          <p:nvPr/>
        </p:nvSpPr>
        <p:spPr>
          <a:xfrm>
            <a:off x="4112220" y="54776"/>
            <a:ext cx="605121" cy="408623"/>
          </a:xfrm>
          <a:prstGeom prst="round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8B5A6C90-18A6-43B8-82BC-BA317234DF55}"/>
              </a:ext>
            </a:extLst>
          </p:cNvPr>
          <p:cNvSpPr/>
          <p:nvPr/>
        </p:nvSpPr>
        <p:spPr>
          <a:xfrm rot="401427" flipH="1">
            <a:off x="5564344" y="465526"/>
            <a:ext cx="819371" cy="631977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1265949 w 2919732"/>
              <a:gd name="connsiteY0" fmla="*/ 6537611 h 6537611"/>
              <a:gd name="connsiteX1" fmla="*/ 1084516 w 2919732"/>
              <a:gd name="connsiteY1" fmla="*/ 5667816 h 6537611"/>
              <a:gd name="connsiteX2" fmla="*/ 14249 w 2919732"/>
              <a:gd name="connsiteY2" fmla="*/ 4656414 h 6537611"/>
              <a:gd name="connsiteX3" fmla="*/ 1955456 w 2919732"/>
              <a:gd name="connsiteY3" fmla="*/ 4028559 h 6537611"/>
              <a:gd name="connsiteX4" fmla="*/ 1367351 w 2919732"/>
              <a:gd name="connsiteY4" fmla="*/ 3396617 h 6537611"/>
              <a:gd name="connsiteX5" fmla="*/ 2314290 w 2919732"/>
              <a:gd name="connsiteY5" fmla="*/ 2602570 h 6537611"/>
              <a:gd name="connsiteX6" fmla="*/ 2896989 w 2919732"/>
              <a:gd name="connsiteY6" fmla="*/ 1835247 h 6537611"/>
              <a:gd name="connsiteX7" fmla="*/ 2785741 w 2919732"/>
              <a:gd name="connsiteY7" fmla="*/ 1371253 h 6537611"/>
              <a:gd name="connsiteX8" fmla="*/ 2638892 w 2919732"/>
              <a:gd name="connsiteY8" fmla="*/ 997460 h 6537611"/>
              <a:gd name="connsiteX9" fmla="*/ 2536852 w 2919732"/>
              <a:gd name="connsiteY9" fmla="*/ 485685 h 6537611"/>
              <a:gd name="connsiteX10" fmla="*/ 2569713 w 2919732"/>
              <a:gd name="connsiteY10" fmla="*/ 0 h 6537611"/>
              <a:gd name="connsiteX0" fmla="*/ 1263116 w 2916900"/>
              <a:gd name="connsiteY0" fmla="*/ 6537611 h 6537611"/>
              <a:gd name="connsiteX1" fmla="*/ 1081683 w 2916900"/>
              <a:gd name="connsiteY1" fmla="*/ 5667816 h 6537611"/>
              <a:gd name="connsiteX2" fmla="*/ 11416 w 2916900"/>
              <a:gd name="connsiteY2" fmla="*/ 4656414 h 6537611"/>
              <a:gd name="connsiteX3" fmla="*/ 1850996 w 2916900"/>
              <a:gd name="connsiteY3" fmla="*/ 4022058 h 6537611"/>
              <a:gd name="connsiteX4" fmla="*/ 1364518 w 2916900"/>
              <a:gd name="connsiteY4" fmla="*/ 3396617 h 6537611"/>
              <a:gd name="connsiteX5" fmla="*/ 2311457 w 2916900"/>
              <a:gd name="connsiteY5" fmla="*/ 2602570 h 6537611"/>
              <a:gd name="connsiteX6" fmla="*/ 2894156 w 2916900"/>
              <a:gd name="connsiteY6" fmla="*/ 1835247 h 6537611"/>
              <a:gd name="connsiteX7" fmla="*/ 2782908 w 2916900"/>
              <a:gd name="connsiteY7" fmla="*/ 1371253 h 6537611"/>
              <a:gd name="connsiteX8" fmla="*/ 2636059 w 2916900"/>
              <a:gd name="connsiteY8" fmla="*/ 997460 h 6537611"/>
              <a:gd name="connsiteX9" fmla="*/ 2534019 w 2916900"/>
              <a:gd name="connsiteY9" fmla="*/ 485685 h 6537611"/>
              <a:gd name="connsiteX10" fmla="*/ 2566880 w 2916900"/>
              <a:gd name="connsiteY10" fmla="*/ 0 h 6537611"/>
              <a:gd name="connsiteX0" fmla="*/ 1263114 w 2811669"/>
              <a:gd name="connsiteY0" fmla="*/ 6537611 h 6537611"/>
              <a:gd name="connsiteX1" fmla="*/ 1081681 w 2811669"/>
              <a:gd name="connsiteY1" fmla="*/ 5667816 h 6537611"/>
              <a:gd name="connsiteX2" fmla="*/ 11414 w 2811669"/>
              <a:gd name="connsiteY2" fmla="*/ 4656414 h 6537611"/>
              <a:gd name="connsiteX3" fmla="*/ 1850994 w 2811669"/>
              <a:gd name="connsiteY3" fmla="*/ 4022058 h 6537611"/>
              <a:gd name="connsiteX4" fmla="*/ 1364516 w 2811669"/>
              <a:gd name="connsiteY4" fmla="*/ 3396617 h 6537611"/>
              <a:gd name="connsiteX5" fmla="*/ 2311455 w 2811669"/>
              <a:gd name="connsiteY5" fmla="*/ 2602570 h 6537611"/>
              <a:gd name="connsiteX6" fmla="*/ 2010449 w 2811669"/>
              <a:gd name="connsiteY6" fmla="*/ 1872357 h 6537611"/>
              <a:gd name="connsiteX7" fmla="*/ 2782906 w 2811669"/>
              <a:gd name="connsiteY7" fmla="*/ 1371253 h 6537611"/>
              <a:gd name="connsiteX8" fmla="*/ 2636057 w 2811669"/>
              <a:gd name="connsiteY8" fmla="*/ 997460 h 6537611"/>
              <a:gd name="connsiteX9" fmla="*/ 2534017 w 2811669"/>
              <a:gd name="connsiteY9" fmla="*/ 485685 h 6537611"/>
              <a:gd name="connsiteX10" fmla="*/ 2566878 w 2811669"/>
              <a:gd name="connsiteY10" fmla="*/ 0 h 6537611"/>
              <a:gd name="connsiteX0" fmla="*/ 1263114 w 2645913"/>
              <a:gd name="connsiteY0" fmla="*/ 6537611 h 6537611"/>
              <a:gd name="connsiteX1" fmla="*/ 1081681 w 2645913"/>
              <a:gd name="connsiteY1" fmla="*/ 5667816 h 6537611"/>
              <a:gd name="connsiteX2" fmla="*/ 11414 w 2645913"/>
              <a:gd name="connsiteY2" fmla="*/ 4656414 h 6537611"/>
              <a:gd name="connsiteX3" fmla="*/ 1850994 w 2645913"/>
              <a:gd name="connsiteY3" fmla="*/ 4022058 h 6537611"/>
              <a:gd name="connsiteX4" fmla="*/ 1364516 w 2645913"/>
              <a:gd name="connsiteY4" fmla="*/ 3396617 h 6537611"/>
              <a:gd name="connsiteX5" fmla="*/ 2311455 w 2645913"/>
              <a:gd name="connsiteY5" fmla="*/ 2602570 h 6537611"/>
              <a:gd name="connsiteX6" fmla="*/ 2010449 w 2645913"/>
              <a:gd name="connsiteY6" fmla="*/ 1872357 h 6537611"/>
              <a:gd name="connsiteX7" fmla="*/ 2082390 w 2645913"/>
              <a:gd name="connsiteY7" fmla="*/ 1195348 h 6537611"/>
              <a:gd name="connsiteX8" fmla="*/ 2636057 w 2645913"/>
              <a:gd name="connsiteY8" fmla="*/ 997460 h 6537611"/>
              <a:gd name="connsiteX9" fmla="*/ 2534017 w 2645913"/>
              <a:gd name="connsiteY9" fmla="*/ 485685 h 6537611"/>
              <a:gd name="connsiteX10" fmla="*/ 2566878 w 2645913"/>
              <a:gd name="connsiteY10" fmla="*/ 0 h 6537611"/>
              <a:gd name="connsiteX0" fmla="*/ 1263114 w 2608914"/>
              <a:gd name="connsiteY0" fmla="*/ 6537611 h 6537611"/>
              <a:gd name="connsiteX1" fmla="*/ 1081681 w 2608914"/>
              <a:gd name="connsiteY1" fmla="*/ 5667816 h 6537611"/>
              <a:gd name="connsiteX2" fmla="*/ 11414 w 2608914"/>
              <a:gd name="connsiteY2" fmla="*/ 4656414 h 6537611"/>
              <a:gd name="connsiteX3" fmla="*/ 1850994 w 2608914"/>
              <a:gd name="connsiteY3" fmla="*/ 4022058 h 6537611"/>
              <a:gd name="connsiteX4" fmla="*/ 1364516 w 2608914"/>
              <a:gd name="connsiteY4" fmla="*/ 3396617 h 6537611"/>
              <a:gd name="connsiteX5" fmla="*/ 2311455 w 2608914"/>
              <a:gd name="connsiteY5" fmla="*/ 2602570 h 6537611"/>
              <a:gd name="connsiteX6" fmla="*/ 2010449 w 2608914"/>
              <a:gd name="connsiteY6" fmla="*/ 1872357 h 6537611"/>
              <a:gd name="connsiteX7" fmla="*/ 2082390 w 2608914"/>
              <a:gd name="connsiteY7" fmla="*/ 1195348 h 6537611"/>
              <a:gd name="connsiteX8" fmla="*/ 2309218 w 2608914"/>
              <a:gd name="connsiteY8" fmla="*/ 920371 h 6537611"/>
              <a:gd name="connsiteX9" fmla="*/ 2534017 w 2608914"/>
              <a:gd name="connsiteY9" fmla="*/ 485685 h 6537611"/>
              <a:gd name="connsiteX10" fmla="*/ 2566878 w 2608914"/>
              <a:gd name="connsiteY10" fmla="*/ 0 h 6537611"/>
              <a:gd name="connsiteX0" fmla="*/ 1263114 w 2688277"/>
              <a:gd name="connsiteY0" fmla="*/ 6782667 h 6782667"/>
              <a:gd name="connsiteX1" fmla="*/ 1081681 w 2688277"/>
              <a:gd name="connsiteY1" fmla="*/ 5912872 h 6782667"/>
              <a:gd name="connsiteX2" fmla="*/ 11414 w 2688277"/>
              <a:gd name="connsiteY2" fmla="*/ 4901470 h 6782667"/>
              <a:gd name="connsiteX3" fmla="*/ 1850994 w 2688277"/>
              <a:gd name="connsiteY3" fmla="*/ 4267114 h 6782667"/>
              <a:gd name="connsiteX4" fmla="*/ 1364516 w 2688277"/>
              <a:gd name="connsiteY4" fmla="*/ 3641673 h 6782667"/>
              <a:gd name="connsiteX5" fmla="*/ 2311455 w 2688277"/>
              <a:gd name="connsiteY5" fmla="*/ 2847626 h 6782667"/>
              <a:gd name="connsiteX6" fmla="*/ 2010449 w 2688277"/>
              <a:gd name="connsiteY6" fmla="*/ 2117413 h 6782667"/>
              <a:gd name="connsiteX7" fmla="*/ 2082390 w 2688277"/>
              <a:gd name="connsiteY7" fmla="*/ 1440404 h 6782667"/>
              <a:gd name="connsiteX8" fmla="*/ 2309218 w 2688277"/>
              <a:gd name="connsiteY8" fmla="*/ 1165427 h 6782667"/>
              <a:gd name="connsiteX9" fmla="*/ 2534017 w 2688277"/>
              <a:gd name="connsiteY9" fmla="*/ 730741 h 6782667"/>
              <a:gd name="connsiteX10" fmla="*/ 2688277 w 2688277"/>
              <a:gd name="connsiteY10" fmla="*/ 0 h 6782667"/>
              <a:gd name="connsiteX0" fmla="*/ 1271123 w 2696286"/>
              <a:gd name="connsiteY0" fmla="*/ 6782667 h 6782667"/>
              <a:gd name="connsiteX1" fmla="*/ 1089690 w 2696286"/>
              <a:gd name="connsiteY1" fmla="*/ 5912872 h 6782667"/>
              <a:gd name="connsiteX2" fmla="*/ 19423 w 2696286"/>
              <a:gd name="connsiteY2" fmla="*/ 4901470 h 6782667"/>
              <a:gd name="connsiteX3" fmla="*/ 471541 w 2696286"/>
              <a:gd name="connsiteY3" fmla="*/ 4076350 h 6782667"/>
              <a:gd name="connsiteX4" fmla="*/ 1372525 w 2696286"/>
              <a:gd name="connsiteY4" fmla="*/ 3641673 h 6782667"/>
              <a:gd name="connsiteX5" fmla="*/ 2319464 w 2696286"/>
              <a:gd name="connsiteY5" fmla="*/ 2847626 h 6782667"/>
              <a:gd name="connsiteX6" fmla="*/ 2018458 w 2696286"/>
              <a:gd name="connsiteY6" fmla="*/ 2117413 h 6782667"/>
              <a:gd name="connsiteX7" fmla="*/ 2090399 w 2696286"/>
              <a:gd name="connsiteY7" fmla="*/ 1440404 h 6782667"/>
              <a:gd name="connsiteX8" fmla="*/ 2317227 w 2696286"/>
              <a:gd name="connsiteY8" fmla="*/ 1165427 h 6782667"/>
              <a:gd name="connsiteX9" fmla="*/ 2542026 w 2696286"/>
              <a:gd name="connsiteY9" fmla="*/ 730741 h 6782667"/>
              <a:gd name="connsiteX10" fmla="*/ 2696286 w 2696286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2315046 w 2691868"/>
              <a:gd name="connsiteY5" fmla="*/ 2847626 h 6782667"/>
              <a:gd name="connsiteX6" fmla="*/ 2014040 w 2691868"/>
              <a:gd name="connsiteY6" fmla="*/ 2117413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1185111 w 2691868"/>
              <a:gd name="connsiteY5" fmla="*/ 2645513 h 6782667"/>
              <a:gd name="connsiteX6" fmla="*/ 2014040 w 2691868"/>
              <a:gd name="connsiteY6" fmla="*/ 2117413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1185111 w 2691868"/>
              <a:gd name="connsiteY5" fmla="*/ 2645513 h 6782667"/>
              <a:gd name="connsiteX6" fmla="*/ 1280806 w 2691868"/>
              <a:gd name="connsiteY6" fmla="*/ 1968498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556978"/>
              <a:gd name="connsiteY0" fmla="*/ 6620448 h 6620448"/>
              <a:gd name="connsiteX1" fmla="*/ 1085272 w 2556978"/>
              <a:gd name="connsiteY1" fmla="*/ 5750653 h 6620448"/>
              <a:gd name="connsiteX2" fmla="*/ 15005 w 2556978"/>
              <a:gd name="connsiteY2" fmla="*/ 4739251 h 6620448"/>
              <a:gd name="connsiteX3" fmla="*/ 467123 w 2556978"/>
              <a:gd name="connsiteY3" fmla="*/ 3914131 h 6620448"/>
              <a:gd name="connsiteX4" fmla="*/ 599259 w 2556978"/>
              <a:gd name="connsiteY4" fmla="*/ 3179879 h 6620448"/>
              <a:gd name="connsiteX5" fmla="*/ 1185111 w 2556978"/>
              <a:gd name="connsiteY5" fmla="*/ 2483294 h 6620448"/>
              <a:gd name="connsiteX6" fmla="*/ 1280806 w 2556978"/>
              <a:gd name="connsiteY6" fmla="*/ 1806279 h 6620448"/>
              <a:gd name="connsiteX7" fmla="*/ 2085981 w 2556978"/>
              <a:gd name="connsiteY7" fmla="*/ 1278185 h 6620448"/>
              <a:gd name="connsiteX8" fmla="*/ 2312809 w 2556978"/>
              <a:gd name="connsiteY8" fmla="*/ 1003208 h 6620448"/>
              <a:gd name="connsiteX9" fmla="*/ 2537608 w 2556978"/>
              <a:gd name="connsiteY9" fmla="*/ 568522 h 6620448"/>
              <a:gd name="connsiteX10" fmla="*/ 1313502 w 2556978"/>
              <a:gd name="connsiteY10" fmla="*/ 0 h 6620448"/>
              <a:gd name="connsiteX0" fmla="*/ 1266705 w 2341665"/>
              <a:gd name="connsiteY0" fmla="*/ 6620448 h 6620448"/>
              <a:gd name="connsiteX1" fmla="*/ 1085272 w 2341665"/>
              <a:gd name="connsiteY1" fmla="*/ 5750653 h 6620448"/>
              <a:gd name="connsiteX2" fmla="*/ 15005 w 2341665"/>
              <a:gd name="connsiteY2" fmla="*/ 4739251 h 6620448"/>
              <a:gd name="connsiteX3" fmla="*/ 467123 w 2341665"/>
              <a:gd name="connsiteY3" fmla="*/ 3914131 h 6620448"/>
              <a:gd name="connsiteX4" fmla="*/ 599259 w 2341665"/>
              <a:gd name="connsiteY4" fmla="*/ 3179879 h 6620448"/>
              <a:gd name="connsiteX5" fmla="*/ 1185111 w 2341665"/>
              <a:gd name="connsiteY5" fmla="*/ 2483294 h 6620448"/>
              <a:gd name="connsiteX6" fmla="*/ 1280806 w 2341665"/>
              <a:gd name="connsiteY6" fmla="*/ 1806279 h 6620448"/>
              <a:gd name="connsiteX7" fmla="*/ 2085981 w 2341665"/>
              <a:gd name="connsiteY7" fmla="*/ 1278185 h 6620448"/>
              <a:gd name="connsiteX8" fmla="*/ 2312809 w 2341665"/>
              <a:gd name="connsiteY8" fmla="*/ 1003208 h 6620448"/>
              <a:gd name="connsiteX9" fmla="*/ 1526233 w 2341665"/>
              <a:gd name="connsiteY9" fmla="*/ 605835 h 6620448"/>
              <a:gd name="connsiteX10" fmla="*/ 1313502 w 2341665"/>
              <a:gd name="connsiteY10" fmla="*/ 0 h 6620448"/>
              <a:gd name="connsiteX0" fmla="*/ 1266705 w 2085980"/>
              <a:gd name="connsiteY0" fmla="*/ 6620448 h 6620448"/>
              <a:gd name="connsiteX1" fmla="*/ 1085272 w 2085980"/>
              <a:gd name="connsiteY1" fmla="*/ 5750653 h 6620448"/>
              <a:gd name="connsiteX2" fmla="*/ 15005 w 2085980"/>
              <a:gd name="connsiteY2" fmla="*/ 4739251 h 6620448"/>
              <a:gd name="connsiteX3" fmla="*/ 467123 w 2085980"/>
              <a:gd name="connsiteY3" fmla="*/ 3914131 h 6620448"/>
              <a:gd name="connsiteX4" fmla="*/ 599259 w 2085980"/>
              <a:gd name="connsiteY4" fmla="*/ 3179879 h 6620448"/>
              <a:gd name="connsiteX5" fmla="*/ 1185111 w 2085980"/>
              <a:gd name="connsiteY5" fmla="*/ 2483294 h 6620448"/>
              <a:gd name="connsiteX6" fmla="*/ 1280806 w 2085980"/>
              <a:gd name="connsiteY6" fmla="*/ 1806279 h 6620448"/>
              <a:gd name="connsiteX7" fmla="*/ 2085981 w 2085980"/>
              <a:gd name="connsiteY7" fmla="*/ 1278185 h 6620448"/>
              <a:gd name="connsiteX8" fmla="*/ 1277723 w 2085980"/>
              <a:gd name="connsiteY8" fmla="*/ 992637 h 6620448"/>
              <a:gd name="connsiteX9" fmla="*/ 1526233 w 2085980"/>
              <a:gd name="connsiteY9" fmla="*/ 605835 h 6620448"/>
              <a:gd name="connsiteX10" fmla="*/ 1313502 w 2085980"/>
              <a:gd name="connsiteY10" fmla="*/ 0 h 6620448"/>
              <a:gd name="connsiteX0" fmla="*/ 1266705 w 1574019"/>
              <a:gd name="connsiteY0" fmla="*/ 6620448 h 6620448"/>
              <a:gd name="connsiteX1" fmla="*/ 1085272 w 1574019"/>
              <a:gd name="connsiteY1" fmla="*/ 5750653 h 6620448"/>
              <a:gd name="connsiteX2" fmla="*/ 15005 w 1574019"/>
              <a:gd name="connsiteY2" fmla="*/ 4739251 h 6620448"/>
              <a:gd name="connsiteX3" fmla="*/ 467123 w 1574019"/>
              <a:gd name="connsiteY3" fmla="*/ 3914131 h 6620448"/>
              <a:gd name="connsiteX4" fmla="*/ 599259 w 1574019"/>
              <a:gd name="connsiteY4" fmla="*/ 3179879 h 6620448"/>
              <a:gd name="connsiteX5" fmla="*/ 1185111 w 1574019"/>
              <a:gd name="connsiteY5" fmla="*/ 2483294 h 6620448"/>
              <a:gd name="connsiteX6" fmla="*/ 1280806 w 1574019"/>
              <a:gd name="connsiteY6" fmla="*/ 1806279 h 6620448"/>
              <a:gd name="connsiteX7" fmla="*/ 1279008 w 1574019"/>
              <a:gd name="connsiteY7" fmla="*/ 1551144 h 6620448"/>
              <a:gd name="connsiteX8" fmla="*/ 1277723 w 1574019"/>
              <a:gd name="connsiteY8" fmla="*/ 992637 h 6620448"/>
              <a:gd name="connsiteX9" fmla="*/ 1526233 w 1574019"/>
              <a:gd name="connsiteY9" fmla="*/ 605835 h 6620448"/>
              <a:gd name="connsiteX10" fmla="*/ 1313502 w 1574019"/>
              <a:gd name="connsiteY10" fmla="*/ 0 h 662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4019" h="6620448">
                <a:moveTo>
                  <a:pt x="1266705" y="6620448"/>
                </a:moveTo>
                <a:cubicBezTo>
                  <a:pt x="1192524" y="6487942"/>
                  <a:pt x="1293889" y="6064186"/>
                  <a:pt x="1085272" y="5750653"/>
                </a:cubicBezTo>
                <a:cubicBezTo>
                  <a:pt x="876655" y="5437120"/>
                  <a:pt x="118030" y="5045338"/>
                  <a:pt x="15005" y="4739251"/>
                </a:cubicBezTo>
                <a:cubicBezTo>
                  <a:pt x="-88020" y="4433164"/>
                  <a:pt x="369747" y="4174026"/>
                  <a:pt x="467123" y="3914131"/>
                </a:cubicBezTo>
                <a:cubicBezTo>
                  <a:pt x="564499" y="3654236"/>
                  <a:pt x="479594" y="3418352"/>
                  <a:pt x="599259" y="3179879"/>
                </a:cubicBezTo>
                <a:cubicBezTo>
                  <a:pt x="718924" y="2941406"/>
                  <a:pt x="1071520" y="2712227"/>
                  <a:pt x="1185111" y="2483294"/>
                </a:cubicBezTo>
                <a:cubicBezTo>
                  <a:pt x="1298702" y="2254361"/>
                  <a:pt x="1265157" y="1961637"/>
                  <a:pt x="1280806" y="1806279"/>
                </a:cubicBezTo>
                <a:cubicBezTo>
                  <a:pt x="1296455" y="1650921"/>
                  <a:pt x="1279522" y="1686751"/>
                  <a:pt x="1279008" y="1551144"/>
                </a:cubicBezTo>
                <a:cubicBezTo>
                  <a:pt x="1278494" y="1415537"/>
                  <a:pt x="1236519" y="1150188"/>
                  <a:pt x="1277723" y="992637"/>
                </a:cubicBezTo>
                <a:cubicBezTo>
                  <a:pt x="1318927" y="835086"/>
                  <a:pt x="1316230" y="744704"/>
                  <a:pt x="1526233" y="605835"/>
                </a:cubicBezTo>
                <a:cubicBezTo>
                  <a:pt x="1736236" y="466966"/>
                  <a:pt x="1177906" y="84637"/>
                  <a:pt x="1313502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hlinkClick r:id="rId10" action="ppaction://hlinksldjump"/>
            <a:extLst>
              <a:ext uri="{FF2B5EF4-FFF2-40B4-BE49-F238E27FC236}">
                <a16:creationId xmlns:a16="http://schemas.microsoft.com/office/drawing/2014/main" id="{32787EDC-5F16-45B8-BC5B-8EA9802A78BD}"/>
              </a:ext>
            </a:extLst>
          </p:cNvPr>
          <p:cNvSpPr txBox="1"/>
          <p:nvPr/>
        </p:nvSpPr>
        <p:spPr>
          <a:xfrm>
            <a:off x="4201131" y="6397139"/>
            <a:ext cx="607588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5B+</a:t>
            </a:r>
          </a:p>
        </p:txBody>
      </p:sp>
      <p:sp>
        <p:nvSpPr>
          <p:cNvPr id="84" name="ZoneTexte 83">
            <a:hlinkClick r:id="rId10" action="ppaction://hlinksldjump"/>
            <a:extLst>
              <a:ext uri="{FF2B5EF4-FFF2-40B4-BE49-F238E27FC236}">
                <a16:creationId xmlns:a16="http://schemas.microsoft.com/office/drawing/2014/main" id="{98B56FC2-DA1B-4EE9-97CA-4E75FF435099}"/>
              </a:ext>
            </a:extLst>
          </p:cNvPr>
          <p:cNvSpPr txBox="1"/>
          <p:nvPr/>
        </p:nvSpPr>
        <p:spPr>
          <a:xfrm>
            <a:off x="4881258" y="6397139"/>
            <a:ext cx="607764" cy="408623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5B+</a:t>
            </a:r>
          </a:p>
        </p:txBody>
      </p:sp>
      <p:sp>
        <p:nvSpPr>
          <p:cNvPr id="82" name="ZoneTexte 81">
            <a:hlinkClick r:id="rId9" action="ppaction://hlinksldjump"/>
            <a:extLst>
              <a:ext uri="{FF2B5EF4-FFF2-40B4-BE49-F238E27FC236}">
                <a16:creationId xmlns:a16="http://schemas.microsoft.com/office/drawing/2014/main" id="{0D50C1F2-6091-44B3-A0B1-73DE0387163E}"/>
              </a:ext>
            </a:extLst>
          </p:cNvPr>
          <p:cNvSpPr txBox="1"/>
          <p:nvPr/>
        </p:nvSpPr>
        <p:spPr>
          <a:xfrm>
            <a:off x="4773646" y="54776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</a:t>
            </a:r>
          </a:p>
        </p:txBody>
      </p:sp>
      <p:sp>
        <p:nvSpPr>
          <p:cNvPr id="66" name="ZoneTexte 65">
            <a:hlinkClick r:id="rId9" action="ppaction://hlinksldjump"/>
            <a:extLst>
              <a:ext uri="{FF2B5EF4-FFF2-40B4-BE49-F238E27FC236}">
                <a16:creationId xmlns:a16="http://schemas.microsoft.com/office/drawing/2014/main" id="{3011A1FD-4E35-49DA-8FDD-4935D8743151}"/>
              </a:ext>
            </a:extLst>
          </p:cNvPr>
          <p:cNvSpPr txBox="1"/>
          <p:nvPr/>
        </p:nvSpPr>
        <p:spPr>
          <a:xfrm>
            <a:off x="5428062" y="54776"/>
            <a:ext cx="605121" cy="4086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78" name="ZoneTexte 77">
            <a:hlinkClick r:id="rId10" action="ppaction://hlinksldjump"/>
            <a:extLst>
              <a:ext uri="{FF2B5EF4-FFF2-40B4-BE49-F238E27FC236}">
                <a16:creationId xmlns:a16="http://schemas.microsoft.com/office/drawing/2014/main" id="{3F659F28-F657-4FFB-A3E3-36B79920F75A}"/>
              </a:ext>
            </a:extLst>
          </p:cNvPr>
          <p:cNvSpPr txBox="1"/>
          <p:nvPr/>
        </p:nvSpPr>
        <p:spPr>
          <a:xfrm>
            <a:off x="2322514" y="6397139"/>
            <a:ext cx="605121" cy="40862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50" name="ZoneTexte 49">
            <a:hlinkClick r:id="rId10" action="ppaction://hlinksldjump"/>
            <a:extLst>
              <a:ext uri="{FF2B5EF4-FFF2-40B4-BE49-F238E27FC236}">
                <a16:creationId xmlns:a16="http://schemas.microsoft.com/office/drawing/2014/main" id="{866236F5-EE6C-4521-BE3D-C1B0AA52650B}"/>
              </a:ext>
            </a:extLst>
          </p:cNvPr>
          <p:cNvSpPr txBox="1"/>
          <p:nvPr/>
        </p:nvSpPr>
        <p:spPr>
          <a:xfrm>
            <a:off x="2923828" y="6397139"/>
            <a:ext cx="605121" cy="408623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5B+</a:t>
            </a:r>
          </a:p>
        </p:txBody>
      </p:sp>
      <p:sp>
        <p:nvSpPr>
          <p:cNvPr id="46" name="ZoneTexte 45">
            <a:hlinkClick r:id="rId10" action="ppaction://hlinksldjump"/>
            <a:extLst>
              <a:ext uri="{FF2B5EF4-FFF2-40B4-BE49-F238E27FC236}">
                <a16:creationId xmlns:a16="http://schemas.microsoft.com/office/drawing/2014/main" id="{E907888E-D256-46E7-ACFC-CE7EB661CA00}"/>
              </a:ext>
            </a:extLst>
          </p:cNvPr>
          <p:cNvSpPr txBox="1"/>
          <p:nvPr/>
        </p:nvSpPr>
        <p:spPr>
          <a:xfrm>
            <a:off x="627494" y="6397139"/>
            <a:ext cx="597245" cy="408623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</a:t>
            </a: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77B90C2-2BAC-4346-ADBC-2AAB2C589803}"/>
              </a:ext>
            </a:extLst>
          </p:cNvPr>
          <p:cNvSpPr/>
          <p:nvPr/>
        </p:nvSpPr>
        <p:spPr>
          <a:xfrm rot="401427" flipH="1">
            <a:off x="1471914" y="84564"/>
            <a:ext cx="784076" cy="667017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78918 w 2173462"/>
              <a:gd name="connsiteY0" fmla="*/ 6346209 h 6346209"/>
              <a:gd name="connsiteX1" fmla="*/ 55411 w 2173462"/>
              <a:gd name="connsiteY1" fmla="*/ 5709346 h 6346209"/>
              <a:gd name="connsiteX2" fmla="*/ 265812 w 2173462"/>
              <a:gd name="connsiteY2" fmla="*/ 5018343 h 6346209"/>
              <a:gd name="connsiteX3" fmla="*/ 817039 w 2173462"/>
              <a:gd name="connsiteY3" fmla="*/ 4290361 h 6346209"/>
              <a:gd name="connsiteX4" fmla="*/ 338246 w 2173462"/>
              <a:gd name="connsiteY4" fmla="*/ 3438147 h 6346209"/>
              <a:gd name="connsiteX5" fmla="*/ 1285185 w 2173462"/>
              <a:gd name="connsiteY5" fmla="*/ 2644100 h 6346209"/>
              <a:gd name="connsiteX6" fmla="*/ 1867884 w 2173462"/>
              <a:gd name="connsiteY6" fmla="*/ 1876777 h 6346209"/>
              <a:gd name="connsiteX7" fmla="*/ 1756636 w 2173462"/>
              <a:gd name="connsiteY7" fmla="*/ 1412783 h 6346209"/>
              <a:gd name="connsiteX8" fmla="*/ 1609787 w 2173462"/>
              <a:gd name="connsiteY8" fmla="*/ 1038990 h 6346209"/>
              <a:gd name="connsiteX9" fmla="*/ 1507747 w 2173462"/>
              <a:gd name="connsiteY9" fmla="*/ 527215 h 6346209"/>
              <a:gd name="connsiteX10" fmla="*/ 2173462 w 2173462"/>
              <a:gd name="connsiteY10" fmla="*/ 0 h 6346209"/>
              <a:gd name="connsiteX0" fmla="*/ 39085 w 2133629"/>
              <a:gd name="connsiteY0" fmla="*/ 6346209 h 6346209"/>
              <a:gd name="connsiteX1" fmla="*/ 15578 w 2133629"/>
              <a:gd name="connsiteY1" fmla="*/ 5709346 h 6346209"/>
              <a:gd name="connsiteX2" fmla="*/ 1197084 w 2133629"/>
              <a:gd name="connsiteY2" fmla="*/ 5271718 h 6346209"/>
              <a:gd name="connsiteX3" fmla="*/ 777206 w 2133629"/>
              <a:gd name="connsiteY3" fmla="*/ 4290361 h 6346209"/>
              <a:gd name="connsiteX4" fmla="*/ 298413 w 2133629"/>
              <a:gd name="connsiteY4" fmla="*/ 3438147 h 6346209"/>
              <a:gd name="connsiteX5" fmla="*/ 1245352 w 2133629"/>
              <a:gd name="connsiteY5" fmla="*/ 2644100 h 6346209"/>
              <a:gd name="connsiteX6" fmla="*/ 1828051 w 2133629"/>
              <a:gd name="connsiteY6" fmla="*/ 1876777 h 6346209"/>
              <a:gd name="connsiteX7" fmla="*/ 1716803 w 2133629"/>
              <a:gd name="connsiteY7" fmla="*/ 1412783 h 6346209"/>
              <a:gd name="connsiteX8" fmla="*/ 1569954 w 2133629"/>
              <a:gd name="connsiteY8" fmla="*/ 1038990 h 6346209"/>
              <a:gd name="connsiteX9" fmla="*/ 1467914 w 2133629"/>
              <a:gd name="connsiteY9" fmla="*/ 527215 h 6346209"/>
              <a:gd name="connsiteX10" fmla="*/ 2133629 w 2133629"/>
              <a:gd name="connsiteY10" fmla="*/ 0 h 6346209"/>
              <a:gd name="connsiteX0" fmla="*/ 43045 w 2473004"/>
              <a:gd name="connsiteY0" fmla="*/ 6346209 h 6346209"/>
              <a:gd name="connsiteX1" fmla="*/ 19538 w 2473004"/>
              <a:gd name="connsiteY1" fmla="*/ 5709346 h 6346209"/>
              <a:gd name="connsiteX2" fmla="*/ 1201044 w 2473004"/>
              <a:gd name="connsiteY2" fmla="*/ 5271718 h 6346209"/>
              <a:gd name="connsiteX3" fmla="*/ 2457852 w 2473004"/>
              <a:gd name="connsiteY3" fmla="*/ 5398974 h 6346209"/>
              <a:gd name="connsiteX4" fmla="*/ 302373 w 2473004"/>
              <a:gd name="connsiteY4" fmla="*/ 3438147 h 6346209"/>
              <a:gd name="connsiteX5" fmla="*/ 1249312 w 2473004"/>
              <a:gd name="connsiteY5" fmla="*/ 2644100 h 6346209"/>
              <a:gd name="connsiteX6" fmla="*/ 1832011 w 2473004"/>
              <a:gd name="connsiteY6" fmla="*/ 1876777 h 6346209"/>
              <a:gd name="connsiteX7" fmla="*/ 1720763 w 2473004"/>
              <a:gd name="connsiteY7" fmla="*/ 1412783 h 6346209"/>
              <a:gd name="connsiteX8" fmla="*/ 1573914 w 2473004"/>
              <a:gd name="connsiteY8" fmla="*/ 1038990 h 6346209"/>
              <a:gd name="connsiteX9" fmla="*/ 1471874 w 2473004"/>
              <a:gd name="connsiteY9" fmla="*/ 527215 h 6346209"/>
              <a:gd name="connsiteX10" fmla="*/ 2137589 w 2473004"/>
              <a:gd name="connsiteY10" fmla="*/ 0 h 6346209"/>
              <a:gd name="connsiteX0" fmla="*/ 43045 w 4399690"/>
              <a:gd name="connsiteY0" fmla="*/ 6346209 h 6346209"/>
              <a:gd name="connsiteX1" fmla="*/ 19538 w 4399690"/>
              <a:gd name="connsiteY1" fmla="*/ 5709346 h 6346209"/>
              <a:gd name="connsiteX2" fmla="*/ 1201044 w 4399690"/>
              <a:gd name="connsiteY2" fmla="*/ 5271718 h 6346209"/>
              <a:gd name="connsiteX3" fmla="*/ 2457852 w 4399690"/>
              <a:gd name="connsiteY3" fmla="*/ 5398974 h 6346209"/>
              <a:gd name="connsiteX4" fmla="*/ 4350956 w 4399690"/>
              <a:gd name="connsiteY4" fmla="*/ 5209701 h 6346209"/>
              <a:gd name="connsiteX5" fmla="*/ 302373 w 4399690"/>
              <a:gd name="connsiteY5" fmla="*/ 3438147 h 6346209"/>
              <a:gd name="connsiteX6" fmla="*/ 1249312 w 4399690"/>
              <a:gd name="connsiteY6" fmla="*/ 2644100 h 6346209"/>
              <a:gd name="connsiteX7" fmla="*/ 1832011 w 4399690"/>
              <a:gd name="connsiteY7" fmla="*/ 1876777 h 6346209"/>
              <a:gd name="connsiteX8" fmla="*/ 1720763 w 4399690"/>
              <a:gd name="connsiteY8" fmla="*/ 1412783 h 6346209"/>
              <a:gd name="connsiteX9" fmla="*/ 1573914 w 4399690"/>
              <a:gd name="connsiteY9" fmla="*/ 1038990 h 6346209"/>
              <a:gd name="connsiteX10" fmla="*/ 1471874 w 4399690"/>
              <a:gd name="connsiteY10" fmla="*/ 527215 h 6346209"/>
              <a:gd name="connsiteX11" fmla="*/ 2137589 w 4399690"/>
              <a:gd name="connsiteY11" fmla="*/ 0 h 6346209"/>
              <a:gd name="connsiteX0" fmla="*/ 43045 w 4350976"/>
              <a:gd name="connsiteY0" fmla="*/ 6346209 h 6346209"/>
              <a:gd name="connsiteX1" fmla="*/ 19538 w 4350976"/>
              <a:gd name="connsiteY1" fmla="*/ 5709346 h 6346209"/>
              <a:gd name="connsiteX2" fmla="*/ 1201044 w 4350976"/>
              <a:gd name="connsiteY2" fmla="*/ 5271718 h 6346209"/>
              <a:gd name="connsiteX3" fmla="*/ 2457852 w 4350976"/>
              <a:gd name="connsiteY3" fmla="*/ 5398974 h 6346209"/>
              <a:gd name="connsiteX4" fmla="*/ 4350956 w 4350976"/>
              <a:gd name="connsiteY4" fmla="*/ 5209701 h 6346209"/>
              <a:gd name="connsiteX5" fmla="*/ 3363795 w 4350976"/>
              <a:gd name="connsiteY5" fmla="*/ 3992134 h 6346209"/>
              <a:gd name="connsiteX6" fmla="*/ 302373 w 4350976"/>
              <a:gd name="connsiteY6" fmla="*/ 3438147 h 6346209"/>
              <a:gd name="connsiteX7" fmla="*/ 1249312 w 4350976"/>
              <a:gd name="connsiteY7" fmla="*/ 2644100 h 6346209"/>
              <a:gd name="connsiteX8" fmla="*/ 1832011 w 4350976"/>
              <a:gd name="connsiteY8" fmla="*/ 1876777 h 6346209"/>
              <a:gd name="connsiteX9" fmla="*/ 1720763 w 4350976"/>
              <a:gd name="connsiteY9" fmla="*/ 1412783 h 6346209"/>
              <a:gd name="connsiteX10" fmla="*/ 1573914 w 4350976"/>
              <a:gd name="connsiteY10" fmla="*/ 1038990 h 6346209"/>
              <a:gd name="connsiteX11" fmla="*/ 1471874 w 4350976"/>
              <a:gd name="connsiteY11" fmla="*/ 527215 h 6346209"/>
              <a:gd name="connsiteX12" fmla="*/ 2137589 w 4350976"/>
              <a:gd name="connsiteY12" fmla="*/ 0 h 6346209"/>
              <a:gd name="connsiteX0" fmla="*/ 43045 w 4473686"/>
              <a:gd name="connsiteY0" fmla="*/ 6346209 h 6346209"/>
              <a:gd name="connsiteX1" fmla="*/ 19538 w 4473686"/>
              <a:gd name="connsiteY1" fmla="*/ 5709346 h 6346209"/>
              <a:gd name="connsiteX2" fmla="*/ 1201044 w 4473686"/>
              <a:gd name="connsiteY2" fmla="*/ 5271718 h 6346209"/>
              <a:gd name="connsiteX3" fmla="*/ 2457852 w 4473686"/>
              <a:gd name="connsiteY3" fmla="*/ 5398974 h 6346209"/>
              <a:gd name="connsiteX4" fmla="*/ 4350956 w 4473686"/>
              <a:gd name="connsiteY4" fmla="*/ 5209701 h 6346209"/>
              <a:gd name="connsiteX5" fmla="*/ 3363795 w 4473686"/>
              <a:gd name="connsiteY5" fmla="*/ 3992134 h 6346209"/>
              <a:gd name="connsiteX6" fmla="*/ 4433446 w 4473686"/>
              <a:gd name="connsiteY6" fmla="*/ 3676244 h 6346209"/>
              <a:gd name="connsiteX7" fmla="*/ 1249312 w 4473686"/>
              <a:gd name="connsiteY7" fmla="*/ 2644100 h 6346209"/>
              <a:gd name="connsiteX8" fmla="*/ 1832011 w 4473686"/>
              <a:gd name="connsiteY8" fmla="*/ 1876777 h 6346209"/>
              <a:gd name="connsiteX9" fmla="*/ 1720763 w 4473686"/>
              <a:gd name="connsiteY9" fmla="*/ 1412783 h 6346209"/>
              <a:gd name="connsiteX10" fmla="*/ 1573914 w 4473686"/>
              <a:gd name="connsiteY10" fmla="*/ 1038990 h 6346209"/>
              <a:gd name="connsiteX11" fmla="*/ 1471874 w 4473686"/>
              <a:gd name="connsiteY11" fmla="*/ 527215 h 6346209"/>
              <a:gd name="connsiteX12" fmla="*/ 2137589 w 4473686"/>
              <a:gd name="connsiteY12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1249312 w 4568046"/>
              <a:gd name="connsiteY8" fmla="*/ 2644100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0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3886691 w 4568046"/>
              <a:gd name="connsiteY10" fmla="*/ 1507694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5692935"/>
              <a:gd name="connsiteY0" fmla="*/ 6346209 h 6346209"/>
              <a:gd name="connsiteX1" fmla="*/ 19538 w 5692935"/>
              <a:gd name="connsiteY1" fmla="*/ 5709346 h 6346209"/>
              <a:gd name="connsiteX2" fmla="*/ 1201044 w 5692935"/>
              <a:gd name="connsiteY2" fmla="*/ 5271718 h 6346209"/>
              <a:gd name="connsiteX3" fmla="*/ 2457852 w 5692935"/>
              <a:gd name="connsiteY3" fmla="*/ 5398974 h 6346209"/>
              <a:gd name="connsiteX4" fmla="*/ 4350956 w 5692935"/>
              <a:gd name="connsiteY4" fmla="*/ 5209701 h 6346209"/>
              <a:gd name="connsiteX5" fmla="*/ 3363795 w 5692935"/>
              <a:gd name="connsiteY5" fmla="*/ 3992134 h 6346209"/>
              <a:gd name="connsiteX6" fmla="*/ 4433446 w 5692935"/>
              <a:gd name="connsiteY6" fmla="*/ 3676244 h 6346209"/>
              <a:gd name="connsiteX7" fmla="*/ 4198536 w 5692935"/>
              <a:gd name="connsiteY7" fmla="*/ 3223098 h 6346209"/>
              <a:gd name="connsiteX8" fmla="*/ 2709049 w 5692935"/>
              <a:gd name="connsiteY8" fmla="*/ 2664427 h 6346209"/>
              <a:gd name="connsiteX9" fmla="*/ 4273747 w 5692935"/>
              <a:gd name="connsiteY9" fmla="*/ 1928105 h 6346209"/>
              <a:gd name="connsiteX10" fmla="*/ 3886691 w 5692935"/>
              <a:gd name="connsiteY10" fmla="*/ 1507694 h 6346209"/>
              <a:gd name="connsiteX11" fmla="*/ 5637822 w 5692935"/>
              <a:gd name="connsiteY11" fmla="*/ 1495941 h 6346209"/>
              <a:gd name="connsiteX12" fmla="*/ 1471874 w 5692935"/>
              <a:gd name="connsiteY12" fmla="*/ 527215 h 6346209"/>
              <a:gd name="connsiteX13" fmla="*/ 2137589 w 5692935"/>
              <a:gd name="connsiteY13" fmla="*/ 0 h 6346209"/>
              <a:gd name="connsiteX0" fmla="*/ 43045 w 5653977"/>
              <a:gd name="connsiteY0" fmla="*/ 6346209 h 6346209"/>
              <a:gd name="connsiteX1" fmla="*/ 19538 w 5653977"/>
              <a:gd name="connsiteY1" fmla="*/ 5709346 h 6346209"/>
              <a:gd name="connsiteX2" fmla="*/ 1201044 w 5653977"/>
              <a:gd name="connsiteY2" fmla="*/ 5271718 h 6346209"/>
              <a:gd name="connsiteX3" fmla="*/ 2457852 w 5653977"/>
              <a:gd name="connsiteY3" fmla="*/ 5398974 h 6346209"/>
              <a:gd name="connsiteX4" fmla="*/ 4350956 w 5653977"/>
              <a:gd name="connsiteY4" fmla="*/ 5209701 h 6346209"/>
              <a:gd name="connsiteX5" fmla="*/ 3363795 w 5653977"/>
              <a:gd name="connsiteY5" fmla="*/ 3992134 h 6346209"/>
              <a:gd name="connsiteX6" fmla="*/ 4433446 w 5653977"/>
              <a:gd name="connsiteY6" fmla="*/ 3676244 h 6346209"/>
              <a:gd name="connsiteX7" fmla="*/ 4198536 w 5653977"/>
              <a:gd name="connsiteY7" fmla="*/ 3223098 h 6346209"/>
              <a:gd name="connsiteX8" fmla="*/ 2709049 w 5653977"/>
              <a:gd name="connsiteY8" fmla="*/ 2664427 h 6346209"/>
              <a:gd name="connsiteX9" fmla="*/ 4273747 w 5653977"/>
              <a:gd name="connsiteY9" fmla="*/ 1928105 h 6346209"/>
              <a:gd name="connsiteX10" fmla="*/ 3886691 w 5653977"/>
              <a:gd name="connsiteY10" fmla="*/ 1507694 h 6346209"/>
              <a:gd name="connsiteX11" fmla="*/ 5637822 w 5653977"/>
              <a:gd name="connsiteY11" fmla="*/ 1495941 h 6346209"/>
              <a:gd name="connsiteX12" fmla="*/ 4869918 w 5653977"/>
              <a:gd name="connsiteY12" fmla="*/ 121276 h 6346209"/>
              <a:gd name="connsiteX13" fmla="*/ 2137589 w 5653977"/>
              <a:gd name="connsiteY13" fmla="*/ 0 h 6346209"/>
              <a:gd name="connsiteX0" fmla="*/ 43045 w 5653975"/>
              <a:gd name="connsiteY0" fmla="*/ 6361694 h 6361694"/>
              <a:gd name="connsiteX1" fmla="*/ 19538 w 5653975"/>
              <a:gd name="connsiteY1" fmla="*/ 5724831 h 6361694"/>
              <a:gd name="connsiteX2" fmla="*/ 1201044 w 5653975"/>
              <a:gd name="connsiteY2" fmla="*/ 5287203 h 6361694"/>
              <a:gd name="connsiteX3" fmla="*/ 2457852 w 5653975"/>
              <a:gd name="connsiteY3" fmla="*/ 5414459 h 6361694"/>
              <a:gd name="connsiteX4" fmla="*/ 4350956 w 5653975"/>
              <a:gd name="connsiteY4" fmla="*/ 5225186 h 6361694"/>
              <a:gd name="connsiteX5" fmla="*/ 3363795 w 5653975"/>
              <a:gd name="connsiteY5" fmla="*/ 4007619 h 6361694"/>
              <a:gd name="connsiteX6" fmla="*/ 4433446 w 5653975"/>
              <a:gd name="connsiteY6" fmla="*/ 3691729 h 6361694"/>
              <a:gd name="connsiteX7" fmla="*/ 4198536 w 5653975"/>
              <a:gd name="connsiteY7" fmla="*/ 3238583 h 6361694"/>
              <a:gd name="connsiteX8" fmla="*/ 2709049 w 5653975"/>
              <a:gd name="connsiteY8" fmla="*/ 2679912 h 6361694"/>
              <a:gd name="connsiteX9" fmla="*/ 4273747 w 5653975"/>
              <a:gd name="connsiteY9" fmla="*/ 1943590 h 6361694"/>
              <a:gd name="connsiteX10" fmla="*/ 3886691 w 5653975"/>
              <a:gd name="connsiteY10" fmla="*/ 1523179 h 6361694"/>
              <a:gd name="connsiteX11" fmla="*/ 5637822 w 5653975"/>
              <a:gd name="connsiteY11" fmla="*/ 1511426 h 6361694"/>
              <a:gd name="connsiteX12" fmla="*/ 4869918 w 5653975"/>
              <a:gd name="connsiteY12" fmla="*/ 136761 h 6361694"/>
              <a:gd name="connsiteX13" fmla="*/ 3186859 w 5653975"/>
              <a:gd name="connsiteY13" fmla="*/ 0 h 6361694"/>
              <a:gd name="connsiteX0" fmla="*/ 43045 w 5653977"/>
              <a:gd name="connsiteY0" fmla="*/ 6342922 h 6342922"/>
              <a:gd name="connsiteX1" fmla="*/ 19538 w 5653977"/>
              <a:gd name="connsiteY1" fmla="*/ 5706059 h 6342922"/>
              <a:gd name="connsiteX2" fmla="*/ 1201044 w 5653977"/>
              <a:gd name="connsiteY2" fmla="*/ 5268431 h 6342922"/>
              <a:gd name="connsiteX3" fmla="*/ 2457852 w 5653977"/>
              <a:gd name="connsiteY3" fmla="*/ 5395687 h 6342922"/>
              <a:gd name="connsiteX4" fmla="*/ 4350956 w 5653977"/>
              <a:gd name="connsiteY4" fmla="*/ 5206414 h 6342922"/>
              <a:gd name="connsiteX5" fmla="*/ 3363795 w 5653977"/>
              <a:gd name="connsiteY5" fmla="*/ 3988847 h 6342922"/>
              <a:gd name="connsiteX6" fmla="*/ 4433446 w 5653977"/>
              <a:gd name="connsiteY6" fmla="*/ 3672957 h 6342922"/>
              <a:gd name="connsiteX7" fmla="*/ 4198536 w 5653977"/>
              <a:gd name="connsiteY7" fmla="*/ 3219811 h 6342922"/>
              <a:gd name="connsiteX8" fmla="*/ 2709049 w 5653977"/>
              <a:gd name="connsiteY8" fmla="*/ 2661140 h 6342922"/>
              <a:gd name="connsiteX9" fmla="*/ 4273747 w 5653977"/>
              <a:gd name="connsiteY9" fmla="*/ 1924818 h 6342922"/>
              <a:gd name="connsiteX10" fmla="*/ 3886691 w 5653977"/>
              <a:gd name="connsiteY10" fmla="*/ 1504407 h 6342922"/>
              <a:gd name="connsiteX11" fmla="*/ 5637822 w 5653977"/>
              <a:gd name="connsiteY11" fmla="*/ 1492654 h 6342922"/>
              <a:gd name="connsiteX12" fmla="*/ 4869918 w 5653977"/>
              <a:gd name="connsiteY12" fmla="*/ 117989 h 6342922"/>
              <a:gd name="connsiteX13" fmla="*/ 3486980 w 5653977"/>
              <a:gd name="connsiteY13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4350956 w 5663808"/>
              <a:gd name="connsiteY4" fmla="*/ 5206414 h 6342922"/>
              <a:gd name="connsiteX5" fmla="*/ 3363795 w 5663808"/>
              <a:gd name="connsiteY5" fmla="*/ 3988847 h 6342922"/>
              <a:gd name="connsiteX6" fmla="*/ 4433446 w 5663808"/>
              <a:gd name="connsiteY6" fmla="*/ 3672957 h 6342922"/>
              <a:gd name="connsiteX7" fmla="*/ 4198536 w 5663808"/>
              <a:gd name="connsiteY7" fmla="*/ 3219811 h 6342922"/>
              <a:gd name="connsiteX8" fmla="*/ 2709049 w 5663808"/>
              <a:gd name="connsiteY8" fmla="*/ 2661140 h 6342922"/>
              <a:gd name="connsiteX9" fmla="*/ 4273747 w 5663808"/>
              <a:gd name="connsiteY9" fmla="*/ 1924818 h 6342922"/>
              <a:gd name="connsiteX10" fmla="*/ 3886691 w 5663808"/>
              <a:gd name="connsiteY10" fmla="*/ 1504407 h 6342922"/>
              <a:gd name="connsiteX11" fmla="*/ 5637822 w 5663808"/>
              <a:gd name="connsiteY11" fmla="*/ 1492654 h 6342922"/>
              <a:gd name="connsiteX12" fmla="*/ 4869918 w 5663808"/>
              <a:gd name="connsiteY12" fmla="*/ 117989 h 6342922"/>
              <a:gd name="connsiteX13" fmla="*/ 3967078 w 5663808"/>
              <a:gd name="connsiteY13" fmla="*/ 123133 h 6342922"/>
              <a:gd name="connsiteX14" fmla="*/ 3486980 w 5663808"/>
              <a:gd name="connsiteY14" fmla="*/ 0 h 6342922"/>
              <a:gd name="connsiteX0" fmla="*/ 43045 w 5663806"/>
              <a:gd name="connsiteY0" fmla="*/ 6342922 h 6342922"/>
              <a:gd name="connsiteX1" fmla="*/ 19538 w 5663806"/>
              <a:gd name="connsiteY1" fmla="*/ 5706059 h 6342922"/>
              <a:gd name="connsiteX2" fmla="*/ 1201044 w 5663806"/>
              <a:gd name="connsiteY2" fmla="*/ 5268431 h 6342922"/>
              <a:gd name="connsiteX3" fmla="*/ 2457852 w 5663806"/>
              <a:gd name="connsiteY3" fmla="*/ 5395687 h 6342922"/>
              <a:gd name="connsiteX4" fmla="*/ 4350956 w 5663806"/>
              <a:gd name="connsiteY4" fmla="*/ 5206414 h 6342922"/>
              <a:gd name="connsiteX5" fmla="*/ 3634595 w 5663806"/>
              <a:gd name="connsiteY5" fmla="*/ 4745918 h 6342922"/>
              <a:gd name="connsiteX6" fmla="*/ 3363795 w 5663806"/>
              <a:gd name="connsiteY6" fmla="*/ 3988847 h 6342922"/>
              <a:gd name="connsiteX7" fmla="*/ 4433446 w 5663806"/>
              <a:gd name="connsiteY7" fmla="*/ 3672957 h 6342922"/>
              <a:gd name="connsiteX8" fmla="*/ 4198536 w 5663806"/>
              <a:gd name="connsiteY8" fmla="*/ 3219811 h 6342922"/>
              <a:gd name="connsiteX9" fmla="*/ 2709049 w 5663806"/>
              <a:gd name="connsiteY9" fmla="*/ 2661140 h 6342922"/>
              <a:gd name="connsiteX10" fmla="*/ 4273747 w 5663806"/>
              <a:gd name="connsiteY10" fmla="*/ 1924818 h 6342922"/>
              <a:gd name="connsiteX11" fmla="*/ 3886691 w 5663806"/>
              <a:gd name="connsiteY11" fmla="*/ 1504407 h 6342922"/>
              <a:gd name="connsiteX12" fmla="*/ 5637822 w 5663806"/>
              <a:gd name="connsiteY12" fmla="*/ 1492654 h 6342922"/>
              <a:gd name="connsiteX13" fmla="*/ 4869918 w 5663806"/>
              <a:gd name="connsiteY13" fmla="*/ 117989 h 6342922"/>
              <a:gd name="connsiteX14" fmla="*/ 3967078 w 5663806"/>
              <a:gd name="connsiteY14" fmla="*/ 123133 h 6342922"/>
              <a:gd name="connsiteX15" fmla="*/ 3486980 w 5663806"/>
              <a:gd name="connsiteY15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2573277 w 5663808"/>
              <a:gd name="connsiteY4" fmla="*/ 4902593 h 6342922"/>
              <a:gd name="connsiteX5" fmla="*/ 3634595 w 5663808"/>
              <a:gd name="connsiteY5" fmla="*/ 4745918 h 6342922"/>
              <a:gd name="connsiteX6" fmla="*/ 3363795 w 5663808"/>
              <a:gd name="connsiteY6" fmla="*/ 3988847 h 6342922"/>
              <a:gd name="connsiteX7" fmla="*/ 4433446 w 5663808"/>
              <a:gd name="connsiteY7" fmla="*/ 3672957 h 6342922"/>
              <a:gd name="connsiteX8" fmla="*/ 4198536 w 5663808"/>
              <a:gd name="connsiteY8" fmla="*/ 3219811 h 6342922"/>
              <a:gd name="connsiteX9" fmla="*/ 2709049 w 5663808"/>
              <a:gd name="connsiteY9" fmla="*/ 2661140 h 6342922"/>
              <a:gd name="connsiteX10" fmla="*/ 4273747 w 5663808"/>
              <a:gd name="connsiteY10" fmla="*/ 1924818 h 6342922"/>
              <a:gd name="connsiteX11" fmla="*/ 3886691 w 5663808"/>
              <a:gd name="connsiteY11" fmla="*/ 1504407 h 6342922"/>
              <a:gd name="connsiteX12" fmla="*/ 5637822 w 5663808"/>
              <a:gd name="connsiteY12" fmla="*/ 1492654 h 6342922"/>
              <a:gd name="connsiteX13" fmla="*/ 4869918 w 5663808"/>
              <a:gd name="connsiteY13" fmla="*/ 117989 h 6342922"/>
              <a:gd name="connsiteX14" fmla="*/ 3967078 w 5663808"/>
              <a:gd name="connsiteY14" fmla="*/ 123133 h 6342922"/>
              <a:gd name="connsiteX15" fmla="*/ 3486980 w 5663808"/>
              <a:gd name="connsiteY15" fmla="*/ 0 h 6342922"/>
              <a:gd name="connsiteX0" fmla="*/ 43045 w 5661194"/>
              <a:gd name="connsiteY0" fmla="*/ 6391221 h 6391221"/>
              <a:gd name="connsiteX1" fmla="*/ 19538 w 5661194"/>
              <a:gd name="connsiteY1" fmla="*/ 5754358 h 6391221"/>
              <a:gd name="connsiteX2" fmla="*/ 1201044 w 5661194"/>
              <a:gd name="connsiteY2" fmla="*/ 5316730 h 6391221"/>
              <a:gd name="connsiteX3" fmla="*/ 2457852 w 5661194"/>
              <a:gd name="connsiteY3" fmla="*/ 5443986 h 6391221"/>
              <a:gd name="connsiteX4" fmla="*/ 2573277 w 5661194"/>
              <a:gd name="connsiteY4" fmla="*/ 4950892 h 6391221"/>
              <a:gd name="connsiteX5" fmla="*/ 3634595 w 5661194"/>
              <a:gd name="connsiteY5" fmla="*/ 4794217 h 6391221"/>
              <a:gd name="connsiteX6" fmla="*/ 3363795 w 5661194"/>
              <a:gd name="connsiteY6" fmla="*/ 4037146 h 6391221"/>
              <a:gd name="connsiteX7" fmla="*/ 4433446 w 5661194"/>
              <a:gd name="connsiteY7" fmla="*/ 3721256 h 6391221"/>
              <a:gd name="connsiteX8" fmla="*/ 4198536 w 5661194"/>
              <a:gd name="connsiteY8" fmla="*/ 3268110 h 6391221"/>
              <a:gd name="connsiteX9" fmla="*/ 2709049 w 5661194"/>
              <a:gd name="connsiteY9" fmla="*/ 2709439 h 6391221"/>
              <a:gd name="connsiteX10" fmla="*/ 4273747 w 5661194"/>
              <a:gd name="connsiteY10" fmla="*/ 1973117 h 6391221"/>
              <a:gd name="connsiteX11" fmla="*/ 3886691 w 5661194"/>
              <a:gd name="connsiteY11" fmla="*/ 1552706 h 6391221"/>
              <a:gd name="connsiteX12" fmla="*/ 5637822 w 5661194"/>
              <a:gd name="connsiteY12" fmla="*/ 1540953 h 6391221"/>
              <a:gd name="connsiteX13" fmla="*/ 4869918 w 5661194"/>
              <a:gd name="connsiteY13" fmla="*/ 166288 h 6391221"/>
              <a:gd name="connsiteX14" fmla="*/ 4517108 w 5661194"/>
              <a:gd name="connsiteY14" fmla="*/ 11243 h 6391221"/>
              <a:gd name="connsiteX15" fmla="*/ 3486980 w 5661194"/>
              <a:gd name="connsiteY15" fmla="*/ 48299 h 6391221"/>
              <a:gd name="connsiteX0" fmla="*/ 43045 w 5661194"/>
              <a:gd name="connsiteY0" fmla="*/ 6720320 h 6720320"/>
              <a:gd name="connsiteX1" fmla="*/ 19538 w 5661194"/>
              <a:gd name="connsiteY1" fmla="*/ 6083457 h 6720320"/>
              <a:gd name="connsiteX2" fmla="*/ 1201044 w 5661194"/>
              <a:gd name="connsiteY2" fmla="*/ 5645829 h 6720320"/>
              <a:gd name="connsiteX3" fmla="*/ 2457852 w 5661194"/>
              <a:gd name="connsiteY3" fmla="*/ 5773085 h 6720320"/>
              <a:gd name="connsiteX4" fmla="*/ 2573277 w 5661194"/>
              <a:gd name="connsiteY4" fmla="*/ 5279991 h 6720320"/>
              <a:gd name="connsiteX5" fmla="*/ 3634595 w 5661194"/>
              <a:gd name="connsiteY5" fmla="*/ 5123316 h 6720320"/>
              <a:gd name="connsiteX6" fmla="*/ 3363795 w 5661194"/>
              <a:gd name="connsiteY6" fmla="*/ 4366245 h 6720320"/>
              <a:gd name="connsiteX7" fmla="*/ 4433446 w 5661194"/>
              <a:gd name="connsiteY7" fmla="*/ 4050355 h 6720320"/>
              <a:gd name="connsiteX8" fmla="*/ 4198536 w 5661194"/>
              <a:gd name="connsiteY8" fmla="*/ 3597209 h 6720320"/>
              <a:gd name="connsiteX9" fmla="*/ 2709049 w 5661194"/>
              <a:gd name="connsiteY9" fmla="*/ 3038538 h 6720320"/>
              <a:gd name="connsiteX10" fmla="*/ 4273747 w 5661194"/>
              <a:gd name="connsiteY10" fmla="*/ 2302216 h 6720320"/>
              <a:gd name="connsiteX11" fmla="*/ 3886691 w 5661194"/>
              <a:gd name="connsiteY11" fmla="*/ 1881805 h 6720320"/>
              <a:gd name="connsiteX12" fmla="*/ 5637822 w 5661194"/>
              <a:gd name="connsiteY12" fmla="*/ 1870052 h 6720320"/>
              <a:gd name="connsiteX13" fmla="*/ 4869918 w 5661194"/>
              <a:gd name="connsiteY13" fmla="*/ 495387 h 6720320"/>
              <a:gd name="connsiteX14" fmla="*/ 4517108 w 5661194"/>
              <a:gd name="connsiteY14" fmla="*/ 340342 h 6720320"/>
              <a:gd name="connsiteX15" fmla="*/ 4580859 w 5661194"/>
              <a:gd name="connsiteY15" fmla="*/ 0 h 6720320"/>
              <a:gd name="connsiteX0" fmla="*/ 43045 w 5720473"/>
              <a:gd name="connsiteY0" fmla="*/ 6720320 h 6720320"/>
              <a:gd name="connsiteX1" fmla="*/ 19538 w 5720473"/>
              <a:gd name="connsiteY1" fmla="*/ 6083457 h 6720320"/>
              <a:gd name="connsiteX2" fmla="*/ 1201044 w 5720473"/>
              <a:gd name="connsiteY2" fmla="*/ 5645829 h 6720320"/>
              <a:gd name="connsiteX3" fmla="*/ 2457852 w 5720473"/>
              <a:gd name="connsiteY3" fmla="*/ 5773085 h 6720320"/>
              <a:gd name="connsiteX4" fmla="*/ 2573277 w 5720473"/>
              <a:gd name="connsiteY4" fmla="*/ 5279991 h 6720320"/>
              <a:gd name="connsiteX5" fmla="*/ 3634595 w 5720473"/>
              <a:gd name="connsiteY5" fmla="*/ 5123316 h 6720320"/>
              <a:gd name="connsiteX6" fmla="*/ 3363795 w 5720473"/>
              <a:gd name="connsiteY6" fmla="*/ 4366245 h 6720320"/>
              <a:gd name="connsiteX7" fmla="*/ 4433446 w 5720473"/>
              <a:gd name="connsiteY7" fmla="*/ 4050355 h 6720320"/>
              <a:gd name="connsiteX8" fmla="*/ 4198536 w 5720473"/>
              <a:gd name="connsiteY8" fmla="*/ 3597209 h 6720320"/>
              <a:gd name="connsiteX9" fmla="*/ 2709049 w 5720473"/>
              <a:gd name="connsiteY9" fmla="*/ 3038538 h 6720320"/>
              <a:gd name="connsiteX10" fmla="*/ 4273747 w 5720473"/>
              <a:gd name="connsiteY10" fmla="*/ 2302216 h 6720320"/>
              <a:gd name="connsiteX11" fmla="*/ 3886691 w 5720473"/>
              <a:gd name="connsiteY11" fmla="*/ 1881805 h 6720320"/>
              <a:gd name="connsiteX12" fmla="*/ 5637822 w 5720473"/>
              <a:gd name="connsiteY12" fmla="*/ 1870052 h 6720320"/>
              <a:gd name="connsiteX13" fmla="*/ 5342870 w 5720473"/>
              <a:gd name="connsiteY13" fmla="*/ 709154 h 6720320"/>
              <a:gd name="connsiteX14" fmla="*/ 4517108 w 5720473"/>
              <a:gd name="connsiteY14" fmla="*/ 340342 h 6720320"/>
              <a:gd name="connsiteX15" fmla="*/ 4580859 w 5720473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3634595 w 5714561"/>
              <a:gd name="connsiteY5" fmla="*/ 5123316 h 6720320"/>
              <a:gd name="connsiteX6" fmla="*/ 3363795 w 5714561"/>
              <a:gd name="connsiteY6" fmla="*/ 4366245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3363795 w 5714561"/>
              <a:gd name="connsiteY6" fmla="*/ 4366245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433446 w 5714561"/>
              <a:gd name="connsiteY7" fmla="*/ 4050355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2573277 w 5714561"/>
              <a:gd name="connsiteY4" fmla="*/ 5279991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3810049 w 5714561"/>
              <a:gd name="connsiteY4" fmla="*/ 5486515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2709049 w 5714561"/>
              <a:gd name="connsiteY9" fmla="*/ 303853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714561"/>
              <a:gd name="connsiteY0" fmla="*/ 6720320 h 6720320"/>
              <a:gd name="connsiteX1" fmla="*/ 19538 w 5714561"/>
              <a:gd name="connsiteY1" fmla="*/ 6083457 h 6720320"/>
              <a:gd name="connsiteX2" fmla="*/ 1201044 w 5714561"/>
              <a:gd name="connsiteY2" fmla="*/ 5645829 h 6720320"/>
              <a:gd name="connsiteX3" fmla="*/ 2457852 w 5714561"/>
              <a:gd name="connsiteY3" fmla="*/ 5773085 h 6720320"/>
              <a:gd name="connsiteX4" fmla="*/ 3810049 w 5714561"/>
              <a:gd name="connsiteY4" fmla="*/ 5486515 h 6720320"/>
              <a:gd name="connsiteX5" fmla="*/ 4982854 w 5714561"/>
              <a:gd name="connsiteY5" fmla="*/ 4986036 h 6720320"/>
              <a:gd name="connsiteX6" fmla="*/ 5275735 w 5714561"/>
              <a:gd name="connsiteY6" fmla="*/ 4258489 h 6720320"/>
              <a:gd name="connsiteX7" fmla="*/ 4824972 w 5714561"/>
              <a:gd name="connsiteY7" fmla="*/ 3768470 h 6720320"/>
              <a:gd name="connsiteX8" fmla="*/ 4198536 w 5714561"/>
              <a:gd name="connsiteY8" fmla="*/ 3597209 h 6720320"/>
              <a:gd name="connsiteX9" fmla="*/ 4014392 w 5714561"/>
              <a:gd name="connsiteY9" fmla="*/ 2984058 h 6720320"/>
              <a:gd name="connsiteX10" fmla="*/ 4273747 w 5714561"/>
              <a:gd name="connsiteY10" fmla="*/ 2302216 h 6720320"/>
              <a:gd name="connsiteX11" fmla="*/ 3886691 w 5714561"/>
              <a:gd name="connsiteY11" fmla="*/ 1881805 h 6720320"/>
              <a:gd name="connsiteX12" fmla="*/ 5637822 w 5714561"/>
              <a:gd name="connsiteY12" fmla="*/ 1870052 h 6720320"/>
              <a:gd name="connsiteX13" fmla="*/ 5342870 w 5714561"/>
              <a:gd name="connsiteY13" fmla="*/ 709154 h 6720320"/>
              <a:gd name="connsiteX14" fmla="*/ 4800755 w 5714561"/>
              <a:gd name="connsiteY14" fmla="*/ 307948 h 6720320"/>
              <a:gd name="connsiteX15" fmla="*/ 4580859 w 5714561"/>
              <a:gd name="connsiteY15" fmla="*/ 0 h 6720320"/>
              <a:gd name="connsiteX0" fmla="*/ 43045 w 5343411"/>
              <a:gd name="connsiteY0" fmla="*/ 6720320 h 6720320"/>
              <a:gd name="connsiteX1" fmla="*/ 19538 w 5343411"/>
              <a:gd name="connsiteY1" fmla="*/ 6083457 h 6720320"/>
              <a:gd name="connsiteX2" fmla="*/ 1201044 w 5343411"/>
              <a:gd name="connsiteY2" fmla="*/ 5645829 h 6720320"/>
              <a:gd name="connsiteX3" fmla="*/ 2457852 w 5343411"/>
              <a:gd name="connsiteY3" fmla="*/ 5773085 h 6720320"/>
              <a:gd name="connsiteX4" fmla="*/ 3810049 w 5343411"/>
              <a:gd name="connsiteY4" fmla="*/ 5486515 h 6720320"/>
              <a:gd name="connsiteX5" fmla="*/ 4982854 w 5343411"/>
              <a:gd name="connsiteY5" fmla="*/ 4986036 h 6720320"/>
              <a:gd name="connsiteX6" fmla="*/ 5275735 w 5343411"/>
              <a:gd name="connsiteY6" fmla="*/ 4258489 h 6720320"/>
              <a:gd name="connsiteX7" fmla="*/ 4824972 w 5343411"/>
              <a:gd name="connsiteY7" fmla="*/ 3768470 h 6720320"/>
              <a:gd name="connsiteX8" fmla="*/ 4198536 w 5343411"/>
              <a:gd name="connsiteY8" fmla="*/ 3597209 h 6720320"/>
              <a:gd name="connsiteX9" fmla="*/ 4014392 w 5343411"/>
              <a:gd name="connsiteY9" fmla="*/ 2984058 h 6720320"/>
              <a:gd name="connsiteX10" fmla="*/ 4273747 w 5343411"/>
              <a:gd name="connsiteY10" fmla="*/ 2302216 h 6720320"/>
              <a:gd name="connsiteX11" fmla="*/ 3886691 w 5343411"/>
              <a:gd name="connsiteY11" fmla="*/ 1881805 h 6720320"/>
              <a:gd name="connsiteX12" fmla="*/ 4706859 w 5343411"/>
              <a:gd name="connsiteY12" fmla="*/ 1707895 h 6720320"/>
              <a:gd name="connsiteX13" fmla="*/ 5342870 w 5343411"/>
              <a:gd name="connsiteY13" fmla="*/ 709154 h 6720320"/>
              <a:gd name="connsiteX14" fmla="*/ 4800755 w 5343411"/>
              <a:gd name="connsiteY14" fmla="*/ 307948 h 6720320"/>
              <a:gd name="connsiteX15" fmla="*/ 4580859 w 5343411"/>
              <a:gd name="connsiteY15" fmla="*/ 0 h 6720320"/>
              <a:gd name="connsiteX0" fmla="*/ 3005717 w 5374765"/>
              <a:gd name="connsiteY0" fmla="*/ 7051668 h 7051668"/>
              <a:gd name="connsiteX1" fmla="*/ 50892 w 5374765"/>
              <a:gd name="connsiteY1" fmla="*/ 6083457 h 7051668"/>
              <a:gd name="connsiteX2" fmla="*/ 1232398 w 5374765"/>
              <a:gd name="connsiteY2" fmla="*/ 5645829 h 7051668"/>
              <a:gd name="connsiteX3" fmla="*/ 2489206 w 5374765"/>
              <a:gd name="connsiteY3" fmla="*/ 5773085 h 7051668"/>
              <a:gd name="connsiteX4" fmla="*/ 3841403 w 5374765"/>
              <a:gd name="connsiteY4" fmla="*/ 5486515 h 7051668"/>
              <a:gd name="connsiteX5" fmla="*/ 5014208 w 5374765"/>
              <a:gd name="connsiteY5" fmla="*/ 4986036 h 7051668"/>
              <a:gd name="connsiteX6" fmla="*/ 5307089 w 5374765"/>
              <a:gd name="connsiteY6" fmla="*/ 4258489 h 7051668"/>
              <a:gd name="connsiteX7" fmla="*/ 4856326 w 5374765"/>
              <a:gd name="connsiteY7" fmla="*/ 3768470 h 7051668"/>
              <a:gd name="connsiteX8" fmla="*/ 4229890 w 5374765"/>
              <a:gd name="connsiteY8" fmla="*/ 3597209 h 7051668"/>
              <a:gd name="connsiteX9" fmla="*/ 4045746 w 5374765"/>
              <a:gd name="connsiteY9" fmla="*/ 2984058 h 7051668"/>
              <a:gd name="connsiteX10" fmla="*/ 4305101 w 5374765"/>
              <a:gd name="connsiteY10" fmla="*/ 2302216 h 7051668"/>
              <a:gd name="connsiteX11" fmla="*/ 3918045 w 5374765"/>
              <a:gd name="connsiteY11" fmla="*/ 1881805 h 7051668"/>
              <a:gd name="connsiteX12" fmla="*/ 4738213 w 5374765"/>
              <a:gd name="connsiteY12" fmla="*/ 1707895 h 7051668"/>
              <a:gd name="connsiteX13" fmla="*/ 5374224 w 5374765"/>
              <a:gd name="connsiteY13" fmla="*/ 709154 h 7051668"/>
              <a:gd name="connsiteX14" fmla="*/ 4832109 w 5374765"/>
              <a:gd name="connsiteY14" fmla="*/ 307948 h 7051668"/>
              <a:gd name="connsiteX15" fmla="*/ 4612213 w 5374765"/>
              <a:gd name="connsiteY15" fmla="*/ 0 h 7051668"/>
              <a:gd name="connsiteX0" fmla="*/ 1774967 w 4144015"/>
              <a:gd name="connsiteY0" fmla="*/ 7051668 h 7051668"/>
              <a:gd name="connsiteX1" fmla="*/ 1525173 w 4144015"/>
              <a:gd name="connsiteY1" fmla="*/ 6318724 h 7051668"/>
              <a:gd name="connsiteX2" fmla="*/ 1648 w 4144015"/>
              <a:gd name="connsiteY2" fmla="*/ 5645829 h 7051668"/>
              <a:gd name="connsiteX3" fmla="*/ 1258456 w 4144015"/>
              <a:gd name="connsiteY3" fmla="*/ 5773085 h 7051668"/>
              <a:gd name="connsiteX4" fmla="*/ 2610653 w 4144015"/>
              <a:gd name="connsiteY4" fmla="*/ 5486515 h 7051668"/>
              <a:gd name="connsiteX5" fmla="*/ 3783458 w 4144015"/>
              <a:gd name="connsiteY5" fmla="*/ 4986036 h 7051668"/>
              <a:gd name="connsiteX6" fmla="*/ 4076339 w 4144015"/>
              <a:gd name="connsiteY6" fmla="*/ 4258489 h 7051668"/>
              <a:gd name="connsiteX7" fmla="*/ 3625576 w 4144015"/>
              <a:gd name="connsiteY7" fmla="*/ 3768470 h 7051668"/>
              <a:gd name="connsiteX8" fmla="*/ 2999140 w 4144015"/>
              <a:gd name="connsiteY8" fmla="*/ 3597209 h 7051668"/>
              <a:gd name="connsiteX9" fmla="*/ 2814996 w 4144015"/>
              <a:gd name="connsiteY9" fmla="*/ 2984058 h 7051668"/>
              <a:gd name="connsiteX10" fmla="*/ 3074351 w 4144015"/>
              <a:gd name="connsiteY10" fmla="*/ 2302216 h 7051668"/>
              <a:gd name="connsiteX11" fmla="*/ 2687295 w 4144015"/>
              <a:gd name="connsiteY11" fmla="*/ 1881805 h 7051668"/>
              <a:gd name="connsiteX12" fmla="*/ 3507463 w 4144015"/>
              <a:gd name="connsiteY12" fmla="*/ 1707895 h 7051668"/>
              <a:gd name="connsiteX13" fmla="*/ 4143474 w 4144015"/>
              <a:gd name="connsiteY13" fmla="*/ 709154 h 7051668"/>
              <a:gd name="connsiteX14" fmla="*/ 3601359 w 4144015"/>
              <a:gd name="connsiteY14" fmla="*/ 307948 h 7051668"/>
              <a:gd name="connsiteX15" fmla="*/ 3381463 w 4144015"/>
              <a:gd name="connsiteY15" fmla="*/ 0 h 7051668"/>
              <a:gd name="connsiteX0" fmla="*/ 1798614 w 4167662"/>
              <a:gd name="connsiteY0" fmla="*/ 7051668 h 7051668"/>
              <a:gd name="connsiteX1" fmla="*/ 1548820 w 4167662"/>
              <a:gd name="connsiteY1" fmla="*/ 6318724 h 7051668"/>
              <a:gd name="connsiteX2" fmla="*/ 25295 w 4167662"/>
              <a:gd name="connsiteY2" fmla="*/ 5645829 h 7051668"/>
              <a:gd name="connsiteX3" fmla="*/ 2954345 w 4167662"/>
              <a:gd name="connsiteY3" fmla="*/ 5710928 h 7051668"/>
              <a:gd name="connsiteX4" fmla="*/ 2634300 w 4167662"/>
              <a:gd name="connsiteY4" fmla="*/ 5486515 h 7051668"/>
              <a:gd name="connsiteX5" fmla="*/ 3807105 w 4167662"/>
              <a:gd name="connsiteY5" fmla="*/ 4986036 h 7051668"/>
              <a:gd name="connsiteX6" fmla="*/ 4099986 w 4167662"/>
              <a:gd name="connsiteY6" fmla="*/ 4258489 h 7051668"/>
              <a:gd name="connsiteX7" fmla="*/ 3649223 w 4167662"/>
              <a:gd name="connsiteY7" fmla="*/ 3768470 h 7051668"/>
              <a:gd name="connsiteX8" fmla="*/ 3022787 w 4167662"/>
              <a:gd name="connsiteY8" fmla="*/ 3597209 h 7051668"/>
              <a:gd name="connsiteX9" fmla="*/ 2838643 w 4167662"/>
              <a:gd name="connsiteY9" fmla="*/ 2984058 h 7051668"/>
              <a:gd name="connsiteX10" fmla="*/ 3097998 w 4167662"/>
              <a:gd name="connsiteY10" fmla="*/ 2302216 h 7051668"/>
              <a:gd name="connsiteX11" fmla="*/ 2710942 w 4167662"/>
              <a:gd name="connsiteY11" fmla="*/ 1881805 h 7051668"/>
              <a:gd name="connsiteX12" fmla="*/ 3531110 w 4167662"/>
              <a:gd name="connsiteY12" fmla="*/ 1707895 h 7051668"/>
              <a:gd name="connsiteX13" fmla="*/ 4167121 w 4167662"/>
              <a:gd name="connsiteY13" fmla="*/ 709154 h 7051668"/>
              <a:gd name="connsiteX14" fmla="*/ 3625006 w 4167662"/>
              <a:gd name="connsiteY14" fmla="*/ 307948 h 7051668"/>
              <a:gd name="connsiteX15" fmla="*/ 3405110 w 4167662"/>
              <a:gd name="connsiteY15" fmla="*/ 0 h 7051668"/>
              <a:gd name="connsiteX0" fmla="*/ 425914 w 2794962"/>
              <a:gd name="connsiteY0" fmla="*/ 7051668 h 7051668"/>
              <a:gd name="connsiteX1" fmla="*/ 176120 w 2794962"/>
              <a:gd name="connsiteY1" fmla="*/ 6318724 h 7051668"/>
              <a:gd name="connsiteX2" fmla="*/ 96484 w 2794962"/>
              <a:gd name="connsiteY2" fmla="*/ 5974145 h 7051668"/>
              <a:gd name="connsiteX3" fmla="*/ 1581645 w 2794962"/>
              <a:gd name="connsiteY3" fmla="*/ 5710928 h 7051668"/>
              <a:gd name="connsiteX4" fmla="*/ 1261600 w 2794962"/>
              <a:gd name="connsiteY4" fmla="*/ 5486515 h 7051668"/>
              <a:gd name="connsiteX5" fmla="*/ 2434405 w 2794962"/>
              <a:gd name="connsiteY5" fmla="*/ 4986036 h 7051668"/>
              <a:gd name="connsiteX6" fmla="*/ 2727286 w 2794962"/>
              <a:gd name="connsiteY6" fmla="*/ 4258489 h 7051668"/>
              <a:gd name="connsiteX7" fmla="*/ 2276523 w 2794962"/>
              <a:gd name="connsiteY7" fmla="*/ 3768470 h 7051668"/>
              <a:gd name="connsiteX8" fmla="*/ 1650087 w 2794962"/>
              <a:gd name="connsiteY8" fmla="*/ 3597209 h 7051668"/>
              <a:gd name="connsiteX9" fmla="*/ 1465943 w 2794962"/>
              <a:gd name="connsiteY9" fmla="*/ 2984058 h 7051668"/>
              <a:gd name="connsiteX10" fmla="*/ 1725298 w 2794962"/>
              <a:gd name="connsiteY10" fmla="*/ 2302216 h 7051668"/>
              <a:gd name="connsiteX11" fmla="*/ 1338242 w 2794962"/>
              <a:gd name="connsiteY11" fmla="*/ 1881805 h 7051668"/>
              <a:gd name="connsiteX12" fmla="*/ 2158410 w 2794962"/>
              <a:gd name="connsiteY12" fmla="*/ 1707895 h 7051668"/>
              <a:gd name="connsiteX13" fmla="*/ 2794421 w 2794962"/>
              <a:gd name="connsiteY13" fmla="*/ 709154 h 7051668"/>
              <a:gd name="connsiteX14" fmla="*/ 2252306 w 2794962"/>
              <a:gd name="connsiteY14" fmla="*/ 307948 h 7051668"/>
              <a:gd name="connsiteX15" fmla="*/ 2032410 w 2794962"/>
              <a:gd name="connsiteY15" fmla="*/ 0 h 7051668"/>
              <a:gd name="connsiteX0" fmla="*/ 425914 w 2794962"/>
              <a:gd name="connsiteY0" fmla="*/ 7051668 h 7051668"/>
              <a:gd name="connsiteX1" fmla="*/ 176120 w 2794962"/>
              <a:gd name="connsiteY1" fmla="*/ 6318724 h 7051668"/>
              <a:gd name="connsiteX2" fmla="*/ 96484 w 2794962"/>
              <a:gd name="connsiteY2" fmla="*/ 5974145 h 7051668"/>
              <a:gd name="connsiteX3" fmla="*/ 1581645 w 2794962"/>
              <a:gd name="connsiteY3" fmla="*/ 5710928 h 7051668"/>
              <a:gd name="connsiteX4" fmla="*/ 2705252 w 2794962"/>
              <a:gd name="connsiteY4" fmla="*/ 5496615 h 7051668"/>
              <a:gd name="connsiteX5" fmla="*/ 2434405 w 2794962"/>
              <a:gd name="connsiteY5" fmla="*/ 4986036 h 7051668"/>
              <a:gd name="connsiteX6" fmla="*/ 2727286 w 2794962"/>
              <a:gd name="connsiteY6" fmla="*/ 4258489 h 7051668"/>
              <a:gd name="connsiteX7" fmla="*/ 2276523 w 2794962"/>
              <a:gd name="connsiteY7" fmla="*/ 3768470 h 7051668"/>
              <a:gd name="connsiteX8" fmla="*/ 1650087 w 2794962"/>
              <a:gd name="connsiteY8" fmla="*/ 3597209 h 7051668"/>
              <a:gd name="connsiteX9" fmla="*/ 1465943 w 2794962"/>
              <a:gd name="connsiteY9" fmla="*/ 2984058 h 7051668"/>
              <a:gd name="connsiteX10" fmla="*/ 1725298 w 2794962"/>
              <a:gd name="connsiteY10" fmla="*/ 2302216 h 7051668"/>
              <a:gd name="connsiteX11" fmla="*/ 1338242 w 2794962"/>
              <a:gd name="connsiteY11" fmla="*/ 1881805 h 7051668"/>
              <a:gd name="connsiteX12" fmla="*/ 2158410 w 2794962"/>
              <a:gd name="connsiteY12" fmla="*/ 1707895 h 7051668"/>
              <a:gd name="connsiteX13" fmla="*/ 2794421 w 2794962"/>
              <a:gd name="connsiteY13" fmla="*/ 709154 h 7051668"/>
              <a:gd name="connsiteX14" fmla="*/ 2252306 w 2794962"/>
              <a:gd name="connsiteY14" fmla="*/ 307948 h 7051668"/>
              <a:gd name="connsiteX15" fmla="*/ 2032410 w 2794962"/>
              <a:gd name="connsiteY15" fmla="*/ 0 h 7051668"/>
              <a:gd name="connsiteX0" fmla="*/ 425914 w 3195764"/>
              <a:gd name="connsiteY0" fmla="*/ 7051668 h 7051668"/>
              <a:gd name="connsiteX1" fmla="*/ 176120 w 3195764"/>
              <a:gd name="connsiteY1" fmla="*/ 6318724 h 7051668"/>
              <a:gd name="connsiteX2" fmla="*/ 96484 w 3195764"/>
              <a:gd name="connsiteY2" fmla="*/ 5974145 h 7051668"/>
              <a:gd name="connsiteX3" fmla="*/ 1581645 w 3195764"/>
              <a:gd name="connsiteY3" fmla="*/ 5710928 h 7051668"/>
              <a:gd name="connsiteX4" fmla="*/ 2705252 w 3195764"/>
              <a:gd name="connsiteY4" fmla="*/ 5496615 h 7051668"/>
              <a:gd name="connsiteX5" fmla="*/ 3195732 w 3195764"/>
              <a:gd name="connsiteY5" fmla="*/ 4960398 h 7051668"/>
              <a:gd name="connsiteX6" fmla="*/ 2727286 w 3195764"/>
              <a:gd name="connsiteY6" fmla="*/ 4258489 h 7051668"/>
              <a:gd name="connsiteX7" fmla="*/ 2276523 w 3195764"/>
              <a:gd name="connsiteY7" fmla="*/ 3768470 h 7051668"/>
              <a:gd name="connsiteX8" fmla="*/ 1650087 w 3195764"/>
              <a:gd name="connsiteY8" fmla="*/ 3597209 h 7051668"/>
              <a:gd name="connsiteX9" fmla="*/ 1465943 w 3195764"/>
              <a:gd name="connsiteY9" fmla="*/ 2984058 h 7051668"/>
              <a:gd name="connsiteX10" fmla="*/ 1725298 w 3195764"/>
              <a:gd name="connsiteY10" fmla="*/ 2302216 h 7051668"/>
              <a:gd name="connsiteX11" fmla="*/ 1338242 w 3195764"/>
              <a:gd name="connsiteY11" fmla="*/ 1881805 h 7051668"/>
              <a:gd name="connsiteX12" fmla="*/ 2158410 w 3195764"/>
              <a:gd name="connsiteY12" fmla="*/ 1707895 h 7051668"/>
              <a:gd name="connsiteX13" fmla="*/ 2794421 w 3195764"/>
              <a:gd name="connsiteY13" fmla="*/ 709154 h 7051668"/>
              <a:gd name="connsiteX14" fmla="*/ 2252306 w 3195764"/>
              <a:gd name="connsiteY14" fmla="*/ 307948 h 7051668"/>
              <a:gd name="connsiteX15" fmla="*/ 2032410 w 3195764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1725298 w 3631817"/>
              <a:gd name="connsiteY10" fmla="*/ 2302216 h 7051668"/>
              <a:gd name="connsiteX11" fmla="*/ 1338242 w 3631817"/>
              <a:gd name="connsiteY11" fmla="*/ 1881805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3406209 w 3631817"/>
              <a:gd name="connsiteY10" fmla="*/ 2446408 h 7051668"/>
              <a:gd name="connsiteX11" fmla="*/ 1338242 w 3631817"/>
              <a:gd name="connsiteY11" fmla="*/ 1881805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631817"/>
              <a:gd name="connsiteY0" fmla="*/ 7051668 h 7051668"/>
              <a:gd name="connsiteX1" fmla="*/ 176120 w 3631817"/>
              <a:gd name="connsiteY1" fmla="*/ 6318724 h 7051668"/>
              <a:gd name="connsiteX2" fmla="*/ 96484 w 3631817"/>
              <a:gd name="connsiteY2" fmla="*/ 5974145 h 7051668"/>
              <a:gd name="connsiteX3" fmla="*/ 1581645 w 3631817"/>
              <a:gd name="connsiteY3" fmla="*/ 5710928 h 7051668"/>
              <a:gd name="connsiteX4" fmla="*/ 2705252 w 3631817"/>
              <a:gd name="connsiteY4" fmla="*/ 5496615 h 7051668"/>
              <a:gd name="connsiteX5" fmla="*/ 3195732 w 3631817"/>
              <a:gd name="connsiteY5" fmla="*/ 4960398 h 7051668"/>
              <a:gd name="connsiteX6" fmla="*/ 3597880 w 3631817"/>
              <a:gd name="connsiteY6" fmla="*/ 3976525 h 7051668"/>
              <a:gd name="connsiteX7" fmla="*/ 2276523 w 3631817"/>
              <a:gd name="connsiteY7" fmla="*/ 3768470 h 7051668"/>
              <a:gd name="connsiteX8" fmla="*/ 1650087 w 3631817"/>
              <a:gd name="connsiteY8" fmla="*/ 3597209 h 7051668"/>
              <a:gd name="connsiteX9" fmla="*/ 1465943 w 3631817"/>
              <a:gd name="connsiteY9" fmla="*/ 2984058 h 7051668"/>
              <a:gd name="connsiteX10" fmla="*/ 3406209 w 3631817"/>
              <a:gd name="connsiteY10" fmla="*/ 2446408 h 7051668"/>
              <a:gd name="connsiteX11" fmla="*/ 2171301 w 3631817"/>
              <a:gd name="connsiteY11" fmla="*/ 1822488 h 7051668"/>
              <a:gd name="connsiteX12" fmla="*/ 2158410 w 3631817"/>
              <a:gd name="connsiteY12" fmla="*/ 1707895 h 7051668"/>
              <a:gd name="connsiteX13" fmla="*/ 2794421 w 3631817"/>
              <a:gd name="connsiteY13" fmla="*/ 709154 h 7051668"/>
              <a:gd name="connsiteX14" fmla="*/ 2252306 w 3631817"/>
              <a:gd name="connsiteY14" fmla="*/ 307948 h 7051668"/>
              <a:gd name="connsiteX15" fmla="*/ 2032410 w 3631817"/>
              <a:gd name="connsiteY15" fmla="*/ 0 h 7051668"/>
              <a:gd name="connsiteX0" fmla="*/ 425914 w 3997467"/>
              <a:gd name="connsiteY0" fmla="*/ 7051668 h 7051668"/>
              <a:gd name="connsiteX1" fmla="*/ 176120 w 3997467"/>
              <a:gd name="connsiteY1" fmla="*/ 6318724 h 7051668"/>
              <a:gd name="connsiteX2" fmla="*/ 96484 w 3997467"/>
              <a:gd name="connsiteY2" fmla="*/ 5974145 h 7051668"/>
              <a:gd name="connsiteX3" fmla="*/ 1581645 w 3997467"/>
              <a:gd name="connsiteY3" fmla="*/ 5710928 h 7051668"/>
              <a:gd name="connsiteX4" fmla="*/ 2705252 w 3997467"/>
              <a:gd name="connsiteY4" fmla="*/ 5496615 h 7051668"/>
              <a:gd name="connsiteX5" fmla="*/ 3195732 w 3997467"/>
              <a:gd name="connsiteY5" fmla="*/ 4960398 h 7051668"/>
              <a:gd name="connsiteX6" fmla="*/ 3597880 w 3997467"/>
              <a:gd name="connsiteY6" fmla="*/ 3976525 h 7051668"/>
              <a:gd name="connsiteX7" fmla="*/ 2276523 w 3997467"/>
              <a:gd name="connsiteY7" fmla="*/ 3768470 h 7051668"/>
              <a:gd name="connsiteX8" fmla="*/ 1650087 w 3997467"/>
              <a:gd name="connsiteY8" fmla="*/ 3597209 h 7051668"/>
              <a:gd name="connsiteX9" fmla="*/ 1465943 w 3997467"/>
              <a:gd name="connsiteY9" fmla="*/ 2984058 h 7051668"/>
              <a:gd name="connsiteX10" fmla="*/ 3406209 w 3997467"/>
              <a:gd name="connsiteY10" fmla="*/ 2446408 h 7051668"/>
              <a:gd name="connsiteX11" fmla="*/ 2171301 w 3997467"/>
              <a:gd name="connsiteY11" fmla="*/ 1822488 h 7051668"/>
              <a:gd name="connsiteX12" fmla="*/ 2158410 w 3997467"/>
              <a:gd name="connsiteY12" fmla="*/ 1707895 h 7051668"/>
              <a:gd name="connsiteX13" fmla="*/ 3997348 w 3997467"/>
              <a:gd name="connsiteY13" fmla="*/ 837670 h 7051668"/>
              <a:gd name="connsiteX14" fmla="*/ 2252306 w 3997467"/>
              <a:gd name="connsiteY14" fmla="*/ 307948 h 7051668"/>
              <a:gd name="connsiteX15" fmla="*/ 2032410 w 3997467"/>
              <a:gd name="connsiteY15" fmla="*/ 0 h 7051668"/>
              <a:gd name="connsiteX0" fmla="*/ 425914 w 4000860"/>
              <a:gd name="connsiteY0" fmla="*/ 7051668 h 7051668"/>
              <a:gd name="connsiteX1" fmla="*/ 176120 w 4000860"/>
              <a:gd name="connsiteY1" fmla="*/ 6318724 h 7051668"/>
              <a:gd name="connsiteX2" fmla="*/ 96484 w 4000860"/>
              <a:gd name="connsiteY2" fmla="*/ 5974145 h 7051668"/>
              <a:gd name="connsiteX3" fmla="*/ 1581645 w 4000860"/>
              <a:gd name="connsiteY3" fmla="*/ 5710928 h 7051668"/>
              <a:gd name="connsiteX4" fmla="*/ 2705252 w 4000860"/>
              <a:gd name="connsiteY4" fmla="*/ 5496615 h 7051668"/>
              <a:gd name="connsiteX5" fmla="*/ 3195732 w 4000860"/>
              <a:gd name="connsiteY5" fmla="*/ 4960398 h 7051668"/>
              <a:gd name="connsiteX6" fmla="*/ 3597880 w 4000860"/>
              <a:gd name="connsiteY6" fmla="*/ 3976525 h 7051668"/>
              <a:gd name="connsiteX7" fmla="*/ 2276523 w 4000860"/>
              <a:gd name="connsiteY7" fmla="*/ 3768470 h 7051668"/>
              <a:gd name="connsiteX8" fmla="*/ 1650087 w 4000860"/>
              <a:gd name="connsiteY8" fmla="*/ 3597209 h 7051668"/>
              <a:gd name="connsiteX9" fmla="*/ 1465943 w 4000860"/>
              <a:gd name="connsiteY9" fmla="*/ 2984058 h 7051668"/>
              <a:gd name="connsiteX10" fmla="*/ 3406209 w 4000860"/>
              <a:gd name="connsiteY10" fmla="*/ 2446408 h 7051668"/>
              <a:gd name="connsiteX11" fmla="*/ 2171301 w 4000860"/>
              <a:gd name="connsiteY11" fmla="*/ 1822488 h 7051668"/>
              <a:gd name="connsiteX12" fmla="*/ 2158410 w 4000860"/>
              <a:gd name="connsiteY12" fmla="*/ 1707895 h 7051668"/>
              <a:gd name="connsiteX13" fmla="*/ 3997348 w 4000860"/>
              <a:gd name="connsiteY13" fmla="*/ 837670 h 7051668"/>
              <a:gd name="connsiteX14" fmla="*/ 2622174 w 4000860"/>
              <a:gd name="connsiteY14" fmla="*/ 495781 h 7051668"/>
              <a:gd name="connsiteX15" fmla="*/ 2032410 w 4000860"/>
              <a:gd name="connsiteY15" fmla="*/ 0 h 70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0860" h="7051668">
                <a:moveTo>
                  <a:pt x="425914" y="7051668"/>
                </a:moveTo>
                <a:cubicBezTo>
                  <a:pt x="351733" y="6919162"/>
                  <a:pt x="231025" y="6498311"/>
                  <a:pt x="176120" y="6318724"/>
                </a:cubicBezTo>
                <a:cubicBezTo>
                  <a:pt x="121215" y="6139137"/>
                  <a:pt x="-137770" y="6075444"/>
                  <a:pt x="96484" y="5974145"/>
                </a:cubicBezTo>
                <a:cubicBezTo>
                  <a:pt x="330738" y="5872846"/>
                  <a:pt x="1146850" y="5790516"/>
                  <a:pt x="1581645" y="5710928"/>
                </a:cubicBezTo>
                <a:cubicBezTo>
                  <a:pt x="2016440" y="5631340"/>
                  <a:pt x="2436238" y="5621703"/>
                  <a:pt x="2705252" y="5496615"/>
                </a:cubicBezTo>
                <a:cubicBezTo>
                  <a:pt x="2974266" y="5371527"/>
                  <a:pt x="3046961" y="5213746"/>
                  <a:pt x="3195732" y="4960398"/>
                </a:cubicBezTo>
                <a:cubicBezTo>
                  <a:pt x="3344503" y="4707050"/>
                  <a:pt x="3751082" y="4175180"/>
                  <a:pt x="3597880" y="3976525"/>
                </a:cubicBezTo>
                <a:cubicBezTo>
                  <a:pt x="3444679" y="3777870"/>
                  <a:pt x="2601155" y="3831689"/>
                  <a:pt x="2276523" y="3768470"/>
                </a:cubicBezTo>
                <a:cubicBezTo>
                  <a:pt x="1951891" y="3705251"/>
                  <a:pt x="1785184" y="3727944"/>
                  <a:pt x="1650087" y="3597209"/>
                </a:cubicBezTo>
                <a:cubicBezTo>
                  <a:pt x="1514990" y="3466474"/>
                  <a:pt x="1173256" y="3175858"/>
                  <a:pt x="1465943" y="2984058"/>
                </a:cubicBezTo>
                <a:cubicBezTo>
                  <a:pt x="1758630" y="2792258"/>
                  <a:pt x="3288649" y="2640003"/>
                  <a:pt x="3406209" y="2446408"/>
                </a:cubicBezTo>
                <a:cubicBezTo>
                  <a:pt x="3523769" y="2252813"/>
                  <a:pt x="2379267" y="1945573"/>
                  <a:pt x="2171301" y="1822488"/>
                </a:cubicBezTo>
                <a:cubicBezTo>
                  <a:pt x="1963335" y="1699403"/>
                  <a:pt x="1854069" y="1872031"/>
                  <a:pt x="2158410" y="1707895"/>
                </a:cubicBezTo>
                <a:cubicBezTo>
                  <a:pt x="2462751" y="1543759"/>
                  <a:pt x="3920054" y="1039689"/>
                  <a:pt x="3997348" y="837670"/>
                </a:cubicBezTo>
                <a:cubicBezTo>
                  <a:pt x="4074642" y="635651"/>
                  <a:pt x="2852664" y="515446"/>
                  <a:pt x="2622174" y="495781"/>
                </a:cubicBezTo>
                <a:cubicBezTo>
                  <a:pt x="2391684" y="476116"/>
                  <a:pt x="2112967" y="3658"/>
                  <a:pt x="2032410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86" name="ZoneTexte 85">
            <a:hlinkClick r:id="rId10" action="ppaction://hlinksldjump"/>
            <a:extLst>
              <a:ext uri="{FF2B5EF4-FFF2-40B4-BE49-F238E27FC236}">
                <a16:creationId xmlns:a16="http://schemas.microsoft.com/office/drawing/2014/main" id="{EC900031-341B-4201-9D6B-81412E02F6B5}"/>
              </a:ext>
            </a:extLst>
          </p:cNvPr>
          <p:cNvSpPr txBox="1"/>
          <p:nvPr/>
        </p:nvSpPr>
        <p:spPr>
          <a:xfrm>
            <a:off x="1547935" y="56805"/>
            <a:ext cx="603430" cy="406594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12" name="Bouton d’action : vide 1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38B7376-41C1-444B-BCA8-2B99AA3EEED9}"/>
              </a:ext>
            </a:extLst>
          </p:cNvPr>
          <p:cNvSpPr/>
          <p:nvPr/>
        </p:nvSpPr>
        <p:spPr>
          <a:xfrm>
            <a:off x="149632" y="1186078"/>
            <a:ext cx="811938" cy="60862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4</a:t>
            </a:r>
          </a:p>
        </p:txBody>
      </p:sp>
      <p:sp>
        <p:nvSpPr>
          <p:cNvPr id="11" name="Bouton d’action : vide 1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6286DDC-4930-4071-BB30-E2240618AECE}"/>
              </a:ext>
            </a:extLst>
          </p:cNvPr>
          <p:cNvSpPr/>
          <p:nvPr/>
        </p:nvSpPr>
        <p:spPr>
          <a:xfrm>
            <a:off x="157943" y="282631"/>
            <a:ext cx="813632" cy="608630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3</a:t>
            </a: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3DB23315-294D-4F6E-8722-90BEEC20055A}"/>
              </a:ext>
            </a:extLst>
          </p:cNvPr>
          <p:cNvSpPr/>
          <p:nvPr/>
        </p:nvSpPr>
        <p:spPr>
          <a:xfrm rot="401427" flipH="1">
            <a:off x="1642455" y="343631"/>
            <a:ext cx="510626" cy="647346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3250915"/>
              <a:gd name="connsiteY0" fmla="*/ 6628680 h 6628680"/>
              <a:gd name="connsiteX1" fmla="*/ 3241247 w 3250915"/>
              <a:gd name="connsiteY1" fmla="*/ 5287583 h 6628680"/>
              <a:gd name="connsiteX2" fmla="*/ 1858569 w 3250915"/>
              <a:gd name="connsiteY2" fmla="*/ 4476015 h 6628680"/>
              <a:gd name="connsiteX3" fmla="*/ 2052956 w 3250915"/>
              <a:gd name="connsiteY3" fmla="*/ 3848404 h 6628680"/>
              <a:gd name="connsiteX4" fmla="*/ 162 w 3250915"/>
              <a:gd name="connsiteY4" fmla="*/ 3464933 h 6628680"/>
              <a:gd name="connsiteX5" fmla="*/ 1933189 w 3250915"/>
              <a:gd name="connsiteY5" fmla="*/ 2437343 h 6628680"/>
              <a:gd name="connsiteX6" fmla="*/ 716069 w 3250915"/>
              <a:gd name="connsiteY6" fmla="*/ 1468214 h 6628680"/>
              <a:gd name="connsiteX7" fmla="*/ 607673 w 3250915"/>
              <a:gd name="connsiteY7" fmla="*/ 833216 h 6628680"/>
              <a:gd name="connsiteX8" fmla="*/ 1315676 w 3250915"/>
              <a:gd name="connsiteY8" fmla="*/ 615436 h 6628680"/>
              <a:gd name="connsiteX9" fmla="*/ 1867690 w 3250915"/>
              <a:gd name="connsiteY9" fmla="*/ 0 h 6628680"/>
              <a:gd name="connsiteX0" fmla="*/ 2524414 w 3377512"/>
              <a:gd name="connsiteY0" fmla="*/ 6628680 h 6628680"/>
              <a:gd name="connsiteX1" fmla="*/ 3259351 w 3377512"/>
              <a:gd name="connsiteY1" fmla="*/ 5287583 h 6628680"/>
              <a:gd name="connsiteX2" fmla="*/ 1876673 w 3377512"/>
              <a:gd name="connsiteY2" fmla="*/ 4476015 h 6628680"/>
              <a:gd name="connsiteX3" fmla="*/ 3340966 w 3377512"/>
              <a:gd name="connsiteY3" fmla="*/ 3895618 h 6628680"/>
              <a:gd name="connsiteX4" fmla="*/ 18266 w 3377512"/>
              <a:gd name="connsiteY4" fmla="*/ 3464933 h 6628680"/>
              <a:gd name="connsiteX5" fmla="*/ 1951293 w 3377512"/>
              <a:gd name="connsiteY5" fmla="*/ 2437343 h 6628680"/>
              <a:gd name="connsiteX6" fmla="*/ 734173 w 3377512"/>
              <a:gd name="connsiteY6" fmla="*/ 1468214 h 6628680"/>
              <a:gd name="connsiteX7" fmla="*/ 625777 w 3377512"/>
              <a:gd name="connsiteY7" fmla="*/ 833216 h 6628680"/>
              <a:gd name="connsiteX8" fmla="*/ 1333780 w 3377512"/>
              <a:gd name="connsiteY8" fmla="*/ 615436 h 6628680"/>
              <a:gd name="connsiteX9" fmla="*/ 1885794 w 3377512"/>
              <a:gd name="connsiteY9" fmla="*/ 0 h 6628680"/>
              <a:gd name="connsiteX0" fmla="*/ 2524414 w 3467433"/>
              <a:gd name="connsiteY0" fmla="*/ 6628680 h 6628680"/>
              <a:gd name="connsiteX1" fmla="*/ 3259351 w 3467433"/>
              <a:gd name="connsiteY1" fmla="*/ 5287583 h 6628680"/>
              <a:gd name="connsiteX2" fmla="*/ 2819314 w 3467433"/>
              <a:gd name="connsiteY2" fmla="*/ 4453207 h 6628680"/>
              <a:gd name="connsiteX3" fmla="*/ 3340966 w 3467433"/>
              <a:gd name="connsiteY3" fmla="*/ 3895618 h 6628680"/>
              <a:gd name="connsiteX4" fmla="*/ 18266 w 3467433"/>
              <a:gd name="connsiteY4" fmla="*/ 3464933 h 6628680"/>
              <a:gd name="connsiteX5" fmla="*/ 1951293 w 3467433"/>
              <a:gd name="connsiteY5" fmla="*/ 2437343 h 6628680"/>
              <a:gd name="connsiteX6" fmla="*/ 734173 w 3467433"/>
              <a:gd name="connsiteY6" fmla="*/ 1468214 h 6628680"/>
              <a:gd name="connsiteX7" fmla="*/ 625777 w 3467433"/>
              <a:gd name="connsiteY7" fmla="*/ 833216 h 6628680"/>
              <a:gd name="connsiteX8" fmla="*/ 1333780 w 3467433"/>
              <a:gd name="connsiteY8" fmla="*/ 615436 h 6628680"/>
              <a:gd name="connsiteX9" fmla="*/ 1885794 w 3467433"/>
              <a:gd name="connsiteY9" fmla="*/ 0 h 6628680"/>
              <a:gd name="connsiteX0" fmla="*/ 1967506 w 2848066"/>
              <a:gd name="connsiteY0" fmla="*/ 6628680 h 6628680"/>
              <a:gd name="connsiteX1" fmla="*/ 2702443 w 2848066"/>
              <a:gd name="connsiteY1" fmla="*/ 5287583 h 6628680"/>
              <a:gd name="connsiteX2" fmla="*/ 2262406 w 2848066"/>
              <a:gd name="connsiteY2" fmla="*/ 4453207 h 6628680"/>
              <a:gd name="connsiteX3" fmla="*/ 2784058 w 2848066"/>
              <a:gd name="connsiteY3" fmla="*/ 3895618 h 6628680"/>
              <a:gd name="connsiteX4" fmla="*/ 511483 w 2848066"/>
              <a:gd name="connsiteY4" fmla="*/ 3420984 h 6628680"/>
              <a:gd name="connsiteX5" fmla="*/ 1394385 w 2848066"/>
              <a:gd name="connsiteY5" fmla="*/ 2437343 h 6628680"/>
              <a:gd name="connsiteX6" fmla="*/ 177265 w 2848066"/>
              <a:gd name="connsiteY6" fmla="*/ 1468214 h 6628680"/>
              <a:gd name="connsiteX7" fmla="*/ 68869 w 2848066"/>
              <a:gd name="connsiteY7" fmla="*/ 833216 h 6628680"/>
              <a:gd name="connsiteX8" fmla="*/ 776872 w 2848066"/>
              <a:gd name="connsiteY8" fmla="*/ 615436 h 6628680"/>
              <a:gd name="connsiteX9" fmla="*/ 1328886 w 2848066"/>
              <a:gd name="connsiteY9" fmla="*/ 0 h 6628680"/>
              <a:gd name="connsiteX0" fmla="*/ 2021286 w 2901846"/>
              <a:gd name="connsiteY0" fmla="*/ 6628680 h 6628680"/>
              <a:gd name="connsiteX1" fmla="*/ 2756223 w 2901846"/>
              <a:gd name="connsiteY1" fmla="*/ 5287583 h 6628680"/>
              <a:gd name="connsiteX2" fmla="*/ 2316186 w 2901846"/>
              <a:gd name="connsiteY2" fmla="*/ 4453207 h 6628680"/>
              <a:gd name="connsiteX3" fmla="*/ 2837838 w 2901846"/>
              <a:gd name="connsiteY3" fmla="*/ 3895618 h 6628680"/>
              <a:gd name="connsiteX4" fmla="*/ 565263 w 2901846"/>
              <a:gd name="connsiteY4" fmla="*/ 3420984 h 6628680"/>
              <a:gd name="connsiteX5" fmla="*/ 2343692 w 2901846"/>
              <a:gd name="connsiteY5" fmla="*/ 2589715 h 6628680"/>
              <a:gd name="connsiteX6" fmla="*/ 231045 w 2901846"/>
              <a:gd name="connsiteY6" fmla="*/ 1468214 h 6628680"/>
              <a:gd name="connsiteX7" fmla="*/ 122649 w 2901846"/>
              <a:gd name="connsiteY7" fmla="*/ 833216 h 6628680"/>
              <a:gd name="connsiteX8" fmla="*/ 830652 w 2901846"/>
              <a:gd name="connsiteY8" fmla="*/ 615436 h 6628680"/>
              <a:gd name="connsiteX9" fmla="*/ 1382666 w 2901846"/>
              <a:gd name="connsiteY9" fmla="*/ 0 h 6628680"/>
              <a:gd name="connsiteX0" fmla="*/ 1899210 w 2779770"/>
              <a:gd name="connsiteY0" fmla="*/ 6628680 h 6628680"/>
              <a:gd name="connsiteX1" fmla="*/ 2634147 w 2779770"/>
              <a:gd name="connsiteY1" fmla="*/ 5287583 h 6628680"/>
              <a:gd name="connsiteX2" fmla="*/ 2194110 w 2779770"/>
              <a:gd name="connsiteY2" fmla="*/ 4453207 h 6628680"/>
              <a:gd name="connsiteX3" fmla="*/ 2715762 w 2779770"/>
              <a:gd name="connsiteY3" fmla="*/ 3895618 h 6628680"/>
              <a:gd name="connsiteX4" fmla="*/ 443187 w 2779770"/>
              <a:gd name="connsiteY4" fmla="*/ 3420984 h 6628680"/>
              <a:gd name="connsiteX5" fmla="*/ 2221616 w 2779770"/>
              <a:gd name="connsiteY5" fmla="*/ 2589715 h 6628680"/>
              <a:gd name="connsiteX6" fmla="*/ 829703 w 2779770"/>
              <a:gd name="connsiteY6" fmla="*/ 1664924 h 6628680"/>
              <a:gd name="connsiteX7" fmla="*/ 573 w 2779770"/>
              <a:gd name="connsiteY7" fmla="*/ 833216 h 6628680"/>
              <a:gd name="connsiteX8" fmla="*/ 708576 w 2779770"/>
              <a:gd name="connsiteY8" fmla="*/ 615436 h 6628680"/>
              <a:gd name="connsiteX9" fmla="*/ 1260590 w 2779770"/>
              <a:gd name="connsiteY9" fmla="*/ 0 h 6628680"/>
              <a:gd name="connsiteX0" fmla="*/ 1458771 w 2339331"/>
              <a:gd name="connsiteY0" fmla="*/ 6628680 h 6628680"/>
              <a:gd name="connsiteX1" fmla="*/ 2193708 w 2339331"/>
              <a:gd name="connsiteY1" fmla="*/ 5287583 h 6628680"/>
              <a:gd name="connsiteX2" fmla="*/ 1753671 w 2339331"/>
              <a:gd name="connsiteY2" fmla="*/ 4453207 h 6628680"/>
              <a:gd name="connsiteX3" fmla="*/ 2275323 w 2339331"/>
              <a:gd name="connsiteY3" fmla="*/ 3895618 h 6628680"/>
              <a:gd name="connsiteX4" fmla="*/ 2748 w 2339331"/>
              <a:gd name="connsiteY4" fmla="*/ 3420984 h 6628680"/>
              <a:gd name="connsiteX5" fmla="*/ 1781177 w 2339331"/>
              <a:gd name="connsiteY5" fmla="*/ 2589715 h 6628680"/>
              <a:gd name="connsiteX6" fmla="*/ 389264 w 2339331"/>
              <a:gd name="connsiteY6" fmla="*/ 1664924 h 6628680"/>
              <a:gd name="connsiteX7" fmla="*/ 363552 w 2339331"/>
              <a:gd name="connsiteY7" fmla="*/ 1025276 h 6628680"/>
              <a:gd name="connsiteX8" fmla="*/ 268137 w 2339331"/>
              <a:gd name="connsiteY8" fmla="*/ 615436 h 6628680"/>
              <a:gd name="connsiteX9" fmla="*/ 820151 w 2339331"/>
              <a:gd name="connsiteY9" fmla="*/ 0 h 6628680"/>
              <a:gd name="connsiteX0" fmla="*/ 1458771 w 2339331"/>
              <a:gd name="connsiteY0" fmla="*/ 6628680 h 6628680"/>
              <a:gd name="connsiteX1" fmla="*/ 2193708 w 2339331"/>
              <a:gd name="connsiteY1" fmla="*/ 5287583 h 6628680"/>
              <a:gd name="connsiteX2" fmla="*/ 1753671 w 2339331"/>
              <a:gd name="connsiteY2" fmla="*/ 4453207 h 6628680"/>
              <a:gd name="connsiteX3" fmla="*/ 2275323 w 2339331"/>
              <a:gd name="connsiteY3" fmla="*/ 3895618 h 6628680"/>
              <a:gd name="connsiteX4" fmla="*/ 2748 w 2339331"/>
              <a:gd name="connsiteY4" fmla="*/ 3420984 h 6628680"/>
              <a:gd name="connsiteX5" fmla="*/ 1781177 w 2339331"/>
              <a:gd name="connsiteY5" fmla="*/ 2589715 h 6628680"/>
              <a:gd name="connsiteX6" fmla="*/ 389264 w 2339331"/>
              <a:gd name="connsiteY6" fmla="*/ 1664924 h 6628680"/>
              <a:gd name="connsiteX7" fmla="*/ 363552 w 2339331"/>
              <a:gd name="connsiteY7" fmla="*/ 1025276 h 6628680"/>
              <a:gd name="connsiteX8" fmla="*/ 1663018 w 2339331"/>
              <a:gd name="connsiteY8" fmla="*/ 349376 h 6628680"/>
              <a:gd name="connsiteX9" fmla="*/ 820151 w 2339331"/>
              <a:gd name="connsiteY9" fmla="*/ 0 h 6628680"/>
              <a:gd name="connsiteX0" fmla="*/ 1250732 w 2067313"/>
              <a:gd name="connsiteY0" fmla="*/ 6628680 h 6628680"/>
              <a:gd name="connsiteX1" fmla="*/ 1985669 w 2067313"/>
              <a:gd name="connsiteY1" fmla="*/ 5287583 h 6628680"/>
              <a:gd name="connsiteX2" fmla="*/ 1545632 w 2067313"/>
              <a:gd name="connsiteY2" fmla="*/ 4453207 h 6628680"/>
              <a:gd name="connsiteX3" fmla="*/ 2067284 w 2067313"/>
              <a:gd name="connsiteY3" fmla="*/ 3895618 h 6628680"/>
              <a:gd name="connsiteX4" fmla="*/ 1518657 w 2067313"/>
              <a:gd name="connsiteY4" fmla="*/ 3309099 h 6628680"/>
              <a:gd name="connsiteX5" fmla="*/ 1573138 w 2067313"/>
              <a:gd name="connsiteY5" fmla="*/ 2589715 h 6628680"/>
              <a:gd name="connsiteX6" fmla="*/ 181225 w 2067313"/>
              <a:gd name="connsiteY6" fmla="*/ 1664924 h 6628680"/>
              <a:gd name="connsiteX7" fmla="*/ 155513 w 2067313"/>
              <a:gd name="connsiteY7" fmla="*/ 1025276 h 6628680"/>
              <a:gd name="connsiteX8" fmla="*/ 1454979 w 2067313"/>
              <a:gd name="connsiteY8" fmla="*/ 349376 h 6628680"/>
              <a:gd name="connsiteX9" fmla="*/ 612112 w 2067313"/>
              <a:gd name="connsiteY9" fmla="*/ 0 h 6628680"/>
              <a:gd name="connsiteX0" fmla="*/ 1103936 w 1920517"/>
              <a:gd name="connsiteY0" fmla="*/ 6628680 h 6628680"/>
              <a:gd name="connsiteX1" fmla="*/ 1838873 w 1920517"/>
              <a:gd name="connsiteY1" fmla="*/ 5287583 h 6628680"/>
              <a:gd name="connsiteX2" fmla="*/ 1398836 w 1920517"/>
              <a:gd name="connsiteY2" fmla="*/ 4453207 h 6628680"/>
              <a:gd name="connsiteX3" fmla="*/ 1920488 w 1920517"/>
              <a:gd name="connsiteY3" fmla="*/ 3895618 h 6628680"/>
              <a:gd name="connsiteX4" fmla="*/ 1371861 w 1920517"/>
              <a:gd name="connsiteY4" fmla="*/ 3309099 h 6628680"/>
              <a:gd name="connsiteX5" fmla="*/ 1426342 w 1920517"/>
              <a:gd name="connsiteY5" fmla="*/ 2589715 h 6628680"/>
              <a:gd name="connsiteX6" fmla="*/ 773602 w 1920517"/>
              <a:gd name="connsiteY6" fmla="*/ 1671960 h 6628680"/>
              <a:gd name="connsiteX7" fmla="*/ 8717 w 1920517"/>
              <a:gd name="connsiteY7" fmla="*/ 1025276 h 6628680"/>
              <a:gd name="connsiteX8" fmla="*/ 1308183 w 1920517"/>
              <a:gd name="connsiteY8" fmla="*/ 349376 h 6628680"/>
              <a:gd name="connsiteX9" fmla="*/ 465316 w 1920517"/>
              <a:gd name="connsiteY9" fmla="*/ 0 h 6628680"/>
              <a:gd name="connsiteX0" fmla="*/ 1104849 w 1921430"/>
              <a:gd name="connsiteY0" fmla="*/ 6628680 h 6628680"/>
              <a:gd name="connsiteX1" fmla="*/ 1839786 w 1921430"/>
              <a:gd name="connsiteY1" fmla="*/ 5287583 h 6628680"/>
              <a:gd name="connsiteX2" fmla="*/ 1399749 w 1921430"/>
              <a:gd name="connsiteY2" fmla="*/ 4453207 h 6628680"/>
              <a:gd name="connsiteX3" fmla="*/ 1921401 w 1921430"/>
              <a:gd name="connsiteY3" fmla="*/ 3895618 h 6628680"/>
              <a:gd name="connsiteX4" fmla="*/ 1372774 w 1921430"/>
              <a:gd name="connsiteY4" fmla="*/ 3309099 h 6628680"/>
              <a:gd name="connsiteX5" fmla="*/ 1830376 w 1921430"/>
              <a:gd name="connsiteY5" fmla="*/ 2271729 h 6628680"/>
              <a:gd name="connsiteX6" fmla="*/ 774515 w 1921430"/>
              <a:gd name="connsiteY6" fmla="*/ 1671960 h 6628680"/>
              <a:gd name="connsiteX7" fmla="*/ 9630 w 1921430"/>
              <a:gd name="connsiteY7" fmla="*/ 1025276 h 6628680"/>
              <a:gd name="connsiteX8" fmla="*/ 1309096 w 1921430"/>
              <a:gd name="connsiteY8" fmla="*/ 349376 h 6628680"/>
              <a:gd name="connsiteX9" fmla="*/ 466229 w 1921430"/>
              <a:gd name="connsiteY9" fmla="*/ 0 h 6628680"/>
              <a:gd name="connsiteX0" fmla="*/ 649434 w 1466015"/>
              <a:gd name="connsiteY0" fmla="*/ 6628680 h 6628680"/>
              <a:gd name="connsiteX1" fmla="*/ 1384371 w 1466015"/>
              <a:gd name="connsiteY1" fmla="*/ 5287583 h 6628680"/>
              <a:gd name="connsiteX2" fmla="*/ 944334 w 1466015"/>
              <a:gd name="connsiteY2" fmla="*/ 4453207 h 6628680"/>
              <a:gd name="connsiteX3" fmla="*/ 1465986 w 1466015"/>
              <a:gd name="connsiteY3" fmla="*/ 3895618 h 6628680"/>
              <a:gd name="connsiteX4" fmla="*/ 917359 w 1466015"/>
              <a:gd name="connsiteY4" fmla="*/ 3309099 h 6628680"/>
              <a:gd name="connsiteX5" fmla="*/ 1374961 w 1466015"/>
              <a:gd name="connsiteY5" fmla="*/ 2271729 h 6628680"/>
              <a:gd name="connsiteX6" fmla="*/ 319100 w 1466015"/>
              <a:gd name="connsiteY6" fmla="*/ 1671960 h 6628680"/>
              <a:gd name="connsiteX7" fmla="*/ 623005 w 1466015"/>
              <a:gd name="connsiteY7" fmla="*/ 987610 h 6628680"/>
              <a:gd name="connsiteX8" fmla="*/ 853681 w 1466015"/>
              <a:gd name="connsiteY8" fmla="*/ 349376 h 6628680"/>
              <a:gd name="connsiteX9" fmla="*/ 10814 w 1466015"/>
              <a:gd name="connsiteY9" fmla="*/ 0 h 6628680"/>
              <a:gd name="connsiteX0" fmla="*/ 357737 w 1174318"/>
              <a:gd name="connsiteY0" fmla="*/ 6620710 h 6620710"/>
              <a:gd name="connsiteX1" fmla="*/ 1092674 w 1174318"/>
              <a:gd name="connsiteY1" fmla="*/ 5279613 h 6620710"/>
              <a:gd name="connsiteX2" fmla="*/ 652637 w 1174318"/>
              <a:gd name="connsiteY2" fmla="*/ 4445237 h 6620710"/>
              <a:gd name="connsiteX3" fmla="*/ 1174289 w 1174318"/>
              <a:gd name="connsiteY3" fmla="*/ 3887648 h 6620710"/>
              <a:gd name="connsiteX4" fmla="*/ 625662 w 1174318"/>
              <a:gd name="connsiteY4" fmla="*/ 3301129 h 6620710"/>
              <a:gd name="connsiteX5" fmla="*/ 1083264 w 1174318"/>
              <a:gd name="connsiteY5" fmla="*/ 2263759 h 6620710"/>
              <a:gd name="connsiteX6" fmla="*/ 27403 w 1174318"/>
              <a:gd name="connsiteY6" fmla="*/ 1663990 h 6620710"/>
              <a:gd name="connsiteX7" fmla="*/ 331308 w 1174318"/>
              <a:gd name="connsiteY7" fmla="*/ 979640 h 6620710"/>
              <a:gd name="connsiteX8" fmla="*/ 561984 w 1174318"/>
              <a:gd name="connsiteY8" fmla="*/ 341406 h 6620710"/>
              <a:gd name="connsiteX9" fmla="*/ 175728 w 1174318"/>
              <a:gd name="connsiteY9" fmla="*/ 0 h 66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4318" h="6620710">
                <a:moveTo>
                  <a:pt x="357737" y="6620710"/>
                </a:moveTo>
                <a:cubicBezTo>
                  <a:pt x="369239" y="6325255"/>
                  <a:pt x="1043524" y="5642192"/>
                  <a:pt x="1092674" y="5279613"/>
                </a:cubicBezTo>
                <a:cubicBezTo>
                  <a:pt x="1141824" y="4917034"/>
                  <a:pt x="639035" y="4677231"/>
                  <a:pt x="652637" y="4445237"/>
                </a:cubicBezTo>
                <a:cubicBezTo>
                  <a:pt x="666240" y="4213243"/>
                  <a:pt x="1178785" y="4078333"/>
                  <a:pt x="1174289" y="3887648"/>
                </a:cubicBezTo>
                <a:cubicBezTo>
                  <a:pt x="1169793" y="3696963"/>
                  <a:pt x="640833" y="3571777"/>
                  <a:pt x="625662" y="3301129"/>
                </a:cubicBezTo>
                <a:cubicBezTo>
                  <a:pt x="610491" y="3030481"/>
                  <a:pt x="1182974" y="2536615"/>
                  <a:pt x="1083264" y="2263759"/>
                </a:cubicBezTo>
                <a:cubicBezTo>
                  <a:pt x="983554" y="1990903"/>
                  <a:pt x="152729" y="1878010"/>
                  <a:pt x="27403" y="1663990"/>
                </a:cubicBezTo>
                <a:cubicBezTo>
                  <a:pt x="-97923" y="1449970"/>
                  <a:pt x="242211" y="1200071"/>
                  <a:pt x="331308" y="979640"/>
                </a:cubicBezTo>
                <a:cubicBezTo>
                  <a:pt x="420405" y="759209"/>
                  <a:pt x="351981" y="480275"/>
                  <a:pt x="561984" y="341406"/>
                </a:cubicBezTo>
                <a:cubicBezTo>
                  <a:pt x="771987" y="202537"/>
                  <a:pt x="40132" y="84637"/>
                  <a:pt x="175728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hlinkClick r:id="rId10" action="ppaction://hlinksldjump"/>
            <a:extLst>
              <a:ext uri="{FF2B5EF4-FFF2-40B4-BE49-F238E27FC236}">
                <a16:creationId xmlns:a16="http://schemas.microsoft.com/office/drawing/2014/main" id="{89A62D89-FB90-44B8-8561-0DC40583B1BD}"/>
              </a:ext>
            </a:extLst>
          </p:cNvPr>
          <p:cNvSpPr txBox="1"/>
          <p:nvPr/>
        </p:nvSpPr>
        <p:spPr>
          <a:xfrm>
            <a:off x="2201041" y="56805"/>
            <a:ext cx="603430" cy="40659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5C+</a:t>
            </a:r>
          </a:p>
        </p:txBody>
      </p:sp>
      <p:sp>
        <p:nvSpPr>
          <p:cNvPr id="15" name="Bouton d’action : vide 1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97BF4FF-EEDA-420D-8162-3180D1F75F2F}"/>
              </a:ext>
            </a:extLst>
          </p:cNvPr>
          <p:cNvSpPr/>
          <p:nvPr/>
        </p:nvSpPr>
        <p:spPr>
          <a:xfrm>
            <a:off x="149632" y="3896417"/>
            <a:ext cx="828896" cy="608628"/>
          </a:xfrm>
          <a:prstGeom prst="actionButtonBlan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7</a:t>
            </a:r>
          </a:p>
        </p:txBody>
      </p:sp>
      <p:sp>
        <p:nvSpPr>
          <p:cNvPr id="14" name="Bouton d’action : vide 13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05ED7BA-A815-4CDF-A032-6E515590BE2F}"/>
              </a:ext>
            </a:extLst>
          </p:cNvPr>
          <p:cNvSpPr/>
          <p:nvPr/>
        </p:nvSpPr>
        <p:spPr>
          <a:xfrm>
            <a:off x="149632" y="2992972"/>
            <a:ext cx="821943" cy="608628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6</a:t>
            </a:r>
          </a:p>
        </p:txBody>
      </p:sp>
      <p:sp>
        <p:nvSpPr>
          <p:cNvPr id="62" name="ZoneTexte 61">
            <a:hlinkClick r:id="rId10" action="ppaction://hlinksldjump"/>
            <a:extLst>
              <a:ext uri="{FF2B5EF4-FFF2-40B4-BE49-F238E27FC236}">
                <a16:creationId xmlns:a16="http://schemas.microsoft.com/office/drawing/2014/main" id="{A01EBEC5-905A-4410-B523-275ED67706F4}"/>
              </a:ext>
            </a:extLst>
          </p:cNvPr>
          <p:cNvSpPr txBox="1"/>
          <p:nvPr/>
        </p:nvSpPr>
        <p:spPr>
          <a:xfrm>
            <a:off x="6088892" y="54776"/>
            <a:ext cx="607764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5A+</a:t>
            </a: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CEB11C12-F589-4C6C-888C-CAAA3784D99E}"/>
              </a:ext>
            </a:extLst>
          </p:cNvPr>
          <p:cNvSpPr/>
          <p:nvPr/>
        </p:nvSpPr>
        <p:spPr>
          <a:xfrm rot="401427" flipH="1">
            <a:off x="5283686" y="404991"/>
            <a:ext cx="1039483" cy="620626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102112 w 2988812"/>
              <a:gd name="connsiteY0" fmla="*/ 6234571 h 6234571"/>
              <a:gd name="connsiteX1" fmla="*/ 2552279 w 2988812"/>
              <a:gd name="connsiteY1" fmla="*/ 5741516 h 6234571"/>
              <a:gd name="connsiteX2" fmla="*/ 2336306 w 2988812"/>
              <a:gd name="connsiteY2" fmla="*/ 4983291 h 6234571"/>
              <a:gd name="connsiteX3" fmla="*/ 1928991 w 2988812"/>
              <a:gd name="connsiteY3" fmla="*/ 4325134 h 6234571"/>
              <a:gd name="connsiteX4" fmla="*/ 2012552 w 2988812"/>
              <a:gd name="connsiteY4" fmla="*/ 3613536 h 6234571"/>
              <a:gd name="connsiteX5" fmla="*/ 2800629 w 2988812"/>
              <a:gd name="connsiteY5" fmla="*/ 2850108 h 6234571"/>
              <a:gd name="connsiteX6" fmla="*/ 2027499 w 2988812"/>
              <a:gd name="connsiteY6" fmla="*/ 2022319 h 6234571"/>
              <a:gd name="connsiteX7" fmla="*/ 2571986 w 2988812"/>
              <a:gd name="connsiteY7" fmla="*/ 1412784 h 6234571"/>
              <a:gd name="connsiteX8" fmla="*/ 2654674 w 2988812"/>
              <a:gd name="connsiteY8" fmla="*/ 1102012 h 6234571"/>
              <a:gd name="connsiteX9" fmla="*/ 1733591 w 2988812"/>
              <a:gd name="connsiteY9" fmla="*/ 717457 h 6234571"/>
              <a:gd name="connsiteX10" fmla="*/ 2101765 w 2988812"/>
              <a:gd name="connsiteY10" fmla="*/ 321514 h 6234571"/>
              <a:gd name="connsiteX11" fmla="*/ 2988812 w 2988812"/>
              <a:gd name="connsiteY11" fmla="*/ 0 h 6234571"/>
              <a:gd name="connsiteX0" fmla="*/ 122307 w 3009007"/>
              <a:gd name="connsiteY0" fmla="*/ 6234571 h 6234571"/>
              <a:gd name="connsiteX1" fmla="*/ 2040761 w 3009007"/>
              <a:gd name="connsiteY1" fmla="*/ 5661013 h 6234571"/>
              <a:gd name="connsiteX2" fmla="*/ 2356501 w 3009007"/>
              <a:gd name="connsiteY2" fmla="*/ 4983291 h 6234571"/>
              <a:gd name="connsiteX3" fmla="*/ 1949186 w 3009007"/>
              <a:gd name="connsiteY3" fmla="*/ 4325134 h 6234571"/>
              <a:gd name="connsiteX4" fmla="*/ 2032747 w 3009007"/>
              <a:gd name="connsiteY4" fmla="*/ 3613536 h 6234571"/>
              <a:gd name="connsiteX5" fmla="*/ 2820824 w 3009007"/>
              <a:gd name="connsiteY5" fmla="*/ 2850108 h 6234571"/>
              <a:gd name="connsiteX6" fmla="*/ 2047694 w 3009007"/>
              <a:gd name="connsiteY6" fmla="*/ 2022319 h 6234571"/>
              <a:gd name="connsiteX7" fmla="*/ 2592181 w 3009007"/>
              <a:gd name="connsiteY7" fmla="*/ 1412784 h 6234571"/>
              <a:gd name="connsiteX8" fmla="*/ 2674869 w 3009007"/>
              <a:gd name="connsiteY8" fmla="*/ 1102012 h 6234571"/>
              <a:gd name="connsiteX9" fmla="*/ 1753786 w 3009007"/>
              <a:gd name="connsiteY9" fmla="*/ 717457 h 6234571"/>
              <a:gd name="connsiteX10" fmla="*/ 2121960 w 3009007"/>
              <a:gd name="connsiteY10" fmla="*/ 321514 h 6234571"/>
              <a:gd name="connsiteX11" fmla="*/ 3009007 w 3009007"/>
              <a:gd name="connsiteY11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1918454 w 2886700"/>
              <a:gd name="connsiteY2" fmla="*/ 5661013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1631479 w 2886700"/>
              <a:gd name="connsiteY10" fmla="*/ 717457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2131273 w 2886700"/>
              <a:gd name="connsiteY2" fmla="*/ 5579825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1631479 w 2886700"/>
              <a:gd name="connsiteY10" fmla="*/ 717457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886700"/>
              <a:gd name="connsiteY0" fmla="*/ 6234571 h 6234571"/>
              <a:gd name="connsiteX1" fmla="*/ 825326 w 2886700"/>
              <a:gd name="connsiteY1" fmla="*/ 5549082 h 6234571"/>
              <a:gd name="connsiteX2" fmla="*/ 2131273 w 2886700"/>
              <a:gd name="connsiteY2" fmla="*/ 5579825 h 6234571"/>
              <a:gd name="connsiteX3" fmla="*/ 2234194 w 2886700"/>
              <a:gd name="connsiteY3" fmla="*/ 4983291 h 6234571"/>
              <a:gd name="connsiteX4" fmla="*/ 1826879 w 2886700"/>
              <a:gd name="connsiteY4" fmla="*/ 4325134 h 6234571"/>
              <a:gd name="connsiteX5" fmla="*/ 1910440 w 2886700"/>
              <a:gd name="connsiteY5" fmla="*/ 3613536 h 6234571"/>
              <a:gd name="connsiteX6" fmla="*/ 2698517 w 2886700"/>
              <a:gd name="connsiteY6" fmla="*/ 2850108 h 6234571"/>
              <a:gd name="connsiteX7" fmla="*/ 1925387 w 2886700"/>
              <a:gd name="connsiteY7" fmla="*/ 2022319 h 6234571"/>
              <a:gd name="connsiteX8" fmla="*/ 2469874 w 2886700"/>
              <a:gd name="connsiteY8" fmla="*/ 1412784 h 6234571"/>
              <a:gd name="connsiteX9" fmla="*/ 2552562 w 2886700"/>
              <a:gd name="connsiteY9" fmla="*/ 1102012 h 6234571"/>
              <a:gd name="connsiteX10" fmla="*/ 2342021 w 2886700"/>
              <a:gd name="connsiteY10" fmla="*/ 629600 h 6234571"/>
              <a:gd name="connsiteX11" fmla="*/ 1999653 w 2886700"/>
              <a:gd name="connsiteY11" fmla="*/ 321514 h 6234571"/>
              <a:gd name="connsiteX12" fmla="*/ 2886700 w 2886700"/>
              <a:gd name="connsiteY12" fmla="*/ 0 h 6234571"/>
              <a:gd name="connsiteX0" fmla="*/ 0 w 2928940"/>
              <a:gd name="connsiteY0" fmla="*/ 6234571 h 6234571"/>
              <a:gd name="connsiteX1" fmla="*/ 825326 w 2928940"/>
              <a:gd name="connsiteY1" fmla="*/ 5549082 h 6234571"/>
              <a:gd name="connsiteX2" fmla="*/ 2131273 w 2928940"/>
              <a:gd name="connsiteY2" fmla="*/ 5579825 h 6234571"/>
              <a:gd name="connsiteX3" fmla="*/ 2234194 w 2928940"/>
              <a:gd name="connsiteY3" fmla="*/ 4983291 h 6234571"/>
              <a:gd name="connsiteX4" fmla="*/ 1826879 w 2928940"/>
              <a:gd name="connsiteY4" fmla="*/ 4325134 h 6234571"/>
              <a:gd name="connsiteX5" fmla="*/ 1910440 w 2928940"/>
              <a:gd name="connsiteY5" fmla="*/ 3613536 h 6234571"/>
              <a:gd name="connsiteX6" fmla="*/ 2698517 w 2928940"/>
              <a:gd name="connsiteY6" fmla="*/ 2850108 h 6234571"/>
              <a:gd name="connsiteX7" fmla="*/ 1925387 w 2928940"/>
              <a:gd name="connsiteY7" fmla="*/ 2022319 h 6234571"/>
              <a:gd name="connsiteX8" fmla="*/ 2469874 w 2928940"/>
              <a:gd name="connsiteY8" fmla="*/ 1412784 h 6234571"/>
              <a:gd name="connsiteX9" fmla="*/ 2927902 w 2928940"/>
              <a:gd name="connsiteY9" fmla="*/ 1087690 h 6234571"/>
              <a:gd name="connsiteX10" fmla="*/ 2342021 w 2928940"/>
              <a:gd name="connsiteY10" fmla="*/ 629600 h 6234571"/>
              <a:gd name="connsiteX11" fmla="*/ 1999653 w 2928940"/>
              <a:gd name="connsiteY11" fmla="*/ 321514 h 6234571"/>
              <a:gd name="connsiteX12" fmla="*/ 2886700 w 2928940"/>
              <a:gd name="connsiteY12" fmla="*/ 0 h 6234571"/>
              <a:gd name="connsiteX0" fmla="*/ 0 w 2928938"/>
              <a:gd name="connsiteY0" fmla="*/ 6234571 h 6234571"/>
              <a:gd name="connsiteX1" fmla="*/ 825326 w 2928938"/>
              <a:gd name="connsiteY1" fmla="*/ 5549082 h 6234571"/>
              <a:gd name="connsiteX2" fmla="*/ 2131273 w 2928938"/>
              <a:gd name="connsiteY2" fmla="*/ 5579825 h 6234571"/>
              <a:gd name="connsiteX3" fmla="*/ 2234194 w 2928938"/>
              <a:gd name="connsiteY3" fmla="*/ 4983291 h 6234571"/>
              <a:gd name="connsiteX4" fmla="*/ 1826879 w 2928938"/>
              <a:gd name="connsiteY4" fmla="*/ 4325134 h 6234571"/>
              <a:gd name="connsiteX5" fmla="*/ 1910440 w 2928938"/>
              <a:gd name="connsiteY5" fmla="*/ 3613536 h 6234571"/>
              <a:gd name="connsiteX6" fmla="*/ 2395158 w 2928938"/>
              <a:gd name="connsiteY6" fmla="*/ 2859482 h 6234571"/>
              <a:gd name="connsiteX7" fmla="*/ 1925387 w 2928938"/>
              <a:gd name="connsiteY7" fmla="*/ 2022319 h 6234571"/>
              <a:gd name="connsiteX8" fmla="*/ 2469874 w 2928938"/>
              <a:gd name="connsiteY8" fmla="*/ 1412784 h 6234571"/>
              <a:gd name="connsiteX9" fmla="*/ 2927902 w 2928938"/>
              <a:gd name="connsiteY9" fmla="*/ 1087690 h 6234571"/>
              <a:gd name="connsiteX10" fmla="*/ 2342021 w 2928938"/>
              <a:gd name="connsiteY10" fmla="*/ 629600 h 6234571"/>
              <a:gd name="connsiteX11" fmla="*/ 1999653 w 2928938"/>
              <a:gd name="connsiteY11" fmla="*/ 321514 h 6234571"/>
              <a:gd name="connsiteX12" fmla="*/ 2886700 w 2928938"/>
              <a:gd name="connsiteY12" fmla="*/ 0 h 6234571"/>
              <a:gd name="connsiteX0" fmla="*/ 0 w 2928722"/>
              <a:gd name="connsiteY0" fmla="*/ 6234571 h 6234571"/>
              <a:gd name="connsiteX1" fmla="*/ 825326 w 2928722"/>
              <a:gd name="connsiteY1" fmla="*/ 5549082 h 6234571"/>
              <a:gd name="connsiteX2" fmla="*/ 2131273 w 2928722"/>
              <a:gd name="connsiteY2" fmla="*/ 5579825 h 6234571"/>
              <a:gd name="connsiteX3" fmla="*/ 2234194 w 2928722"/>
              <a:gd name="connsiteY3" fmla="*/ 4983291 h 6234571"/>
              <a:gd name="connsiteX4" fmla="*/ 1826879 w 2928722"/>
              <a:gd name="connsiteY4" fmla="*/ 4325134 h 6234571"/>
              <a:gd name="connsiteX5" fmla="*/ 1910440 w 2928722"/>
              <a:gd name="connsiteY5" fmla="*/ 3613536 h 6234571"/>
              <a:gd name="connsiteX6" fmla="*/ 2395158 w 2928722"/>
              <a:gd name="connsiteY6" fmla="*/ 2859482 h 6234571"/>
              <a:gd name="connsiteX7" fmla="*/ 2453972 w 2928722"/>
              <a:gd name="connsiteY7" fmla="*/ 2036480 h 6234571"/>
              <a:gd name="connsiteX8" fmla="*/ 2469874 w 2928722"/>
              <a:gd name="connsiteY8" fmla="*/ 1412784 h 6234571"/>
              <a:gd name="connsiteX9" fmla="*/ 2927902 w 2928722"/>
              <a:gd name="connsiteY9" fmla="*/ 1087690 h 6234571"/>
              <a:gd name="connsiteX10" fmla="*/ 2342021 w 2928722"/>
              <a:gd name="connsiteY10" fmla="*/ 629600 h 6234571"/>
              <a:gd name="connsiteX11" fmla="*/ 1999653 w 2928722"/>
              <a:gd name="connsiteY11" fmla="*/ 321514 h 6234571"/>
              <a:gd name="connsiteX12" fmla="*/ 2886700 w 2928722"/>
              <a:gd name="connsiteY12" fmla="*/ 0 h 6234571"/>
              <a:gd name="connsiteX0" fmla="*/ 0 w 2928722"/>
              <a:gd name="connsiteY0" fmla="*/ 6465886 h 6465886"/>
              <a:gd name="connsiteX1" fmla="*/ 825326 w 2928722"/>
              <a:gd name="connsiteY1" fmla="*/ 5780397 h 6465886"/>
              <a:gd name="connsiteX2" fmla="*/ 2131273 w 2928722"/>
              <a:gd name="connsiteY2" fmla="*/ 5811140 h 6465886"/>
              <a:gd name="connsiteX3" fmla="*/ 2234194 w 2928722"/>
              <a:gd name="connsiteY3" fmla="*/ 5214606 h 6465886"/>
              <a:gd name="connsiteX4" fmla="*/ 1826879 w 2928722"/>
              <a:gd name="connsiteY4" fmla="*/ 4556449 h 6465886"/>
              <a:gd name="connsiteX5" fmla="*/ 1910440 w 2928722"/>
              <a:gd name="connsiteY5" fmla="*/ 3844851 h 6465886"/>
              <a:gd name="connsiteX6" fmla="*/ 2395158 w 2928722"/>
              <a:gd name="connsiteY6" fmla="*/ 3090797 h 6465886"/>
              <a:gd name="connsiteX7" fmla="*/ 2453972 w 2928722"/>
              <a:gd name="connsiteY7" fmla="*/ 2267795 h 6465886"/>
              <a:gd name="connsiteX8" fmla="*/ 2469874 w 2928722"/>
              <a:gd name="connsiteY8" fmla="*/ 1644099 h 6465886"/>
              <a:gd name="connsiteX9" fmla="*/ 2927902 w 2928722"/>
              <a:gd name="connsiteY9" fmla="*/ 1319005 h 6465886"/>
              <a:gd name="connsiteX10" fmla="*/ 2342021 w 2928722"/>
              <a:gd name="connsiteY10" fmla="*/ 860915 h 6465886"/>
              <a:gd name="connsiteX11" fmla="*/ 1999653 w 2928722"/>
              <a:gd name="connsiteY11" fmla="*/ 552829 h 6465886"/>
              <a:gd name="connsiteX12" fmla="*/ 2512232 w 2928722"/>
              <a:gd name="connsiteY12" fmla="*/ 0 h 6465886"/>
              <a:gd name="connsiteX0" fmla="*/ 0 w 2928722"/>
              <a:gd name="connsiteY0" fmla="*/ 6465886 h 6465886"/>
              <a:gd name="connsiteX1" fmla="*/ 825326 w 2928722"/>
              <a:gd name="connsiteY1" fmla="*/ 5780397 h 6465886"/>
              <a:gd name="connsiteX2" fmla="*/ 2131273 w 2928722"/>
              <a:gd name="connsiteY2" fmla="*/ 5811140 h 6465886"/>
              <a:gd name="connsiteX3" fmla="*/ 2234194 w 2928722"/>
              <a:gd name="connsiteY3" fmla="*/ 5214606 h 6465886"/>
              <a:gd name="connsiteX4" fmla="*/ 1826879 w 2928722"/>
              <a:gd name="connsiteY4" fmla="*/ 4556449 h 6465886"/>
              <a:gd name="connsiteX5" fmla="*/ 1910440 w 2928722"/>
              <a:gd name="connsiteY5" fmla="*/ 3844851 h 6465886"/>
              <a:gd name="connsiteX6" fmla="*/ 2395158 w 2928722"/>
              <a:gd name="connsiteY6" fmla="*/ 3090797 h 6465886"/>
              <a:gd name="connsiteX7" fmla="*/ 2453972 w 2928722"/>
              <a:gd name="connsiteY7" fmla="*/ 2267795 h 6465886"/>
              <a:gd name="connsiteX8" fmla="*/ 2469874 w 2928722"/>
              <a:gd name="connsiteY8" fmla="*/ 1644099 h 6465886"/>
              <a:gd name="connsiteX9" fmla="*/ 2927902 w 2928722"/>
              <a:gd name="connsiteY9" fmla="*/ 1319005 h 6465886"/>
              <a:gd name="connsiteX10" fmla="*/ 2342021 w 2928722"/>
              <a:gd name="connsiteY10" fmla="*/ 860915 h 6465886"/>
              <a:gd name="connsiteX11" fmla="*/ 1999653 w 2928722"/>
              <a:gd name="connsiteY11" fmla="*/ 552829 h 6465886"/>
              <a:gd name="connsiteX12" fmla="*/ 2709902 w 2928722"/>
              <a:gd name="connsiteY12" fmla="*/ 275649 h 6465886"/>
              <a:gd name="connsiteX13" fmla="*/ 2512232 w 2928722"/>
              <a:gd name="connsiteY13" fmla="*/ 0 h 6465886"/>
              <a:gd name="connsiteX0" fmla="*/ 111046 w 2159522"/>
              <a:gd name="connsiteY0" fmla="*/ 6470596 h 6470596"/>
              <a:gd name="connsiteX1" fmla="*/ 56126 w 2159522"/>
              <a:gd name="connsiteY1" fmla="*/ 5780397 h 6470596"/>
              <a:gd name="connsiteX2" fmla="*/ 1362073 w 2159522"/>
              <a:gd name="connsiteY2" fmla="*/ 5811140 h 6470596"/>
              <a:gd name="connsiteX3" fmla="*/ 1464994 w 2159522"/>
              <a:gd name="connsiteY3" fmla="*/ 5214606 h 6470596"/>
              <a:gd name="connsiteX4" fmla="*/ 1057679 w 2159522"/>
              <a:gd name="connsiteY4" fmla="*/ 4556449 h 6470596"/>
              <a:gd name="connsiteX5" fmla="*/ 1141240 w 2159522"/>
              <a:gd name="connsiteY5" fmla="*/ 3844851 h 6470596"/>
              <a:gd name="connsiteX6" fmla="*/ 1625958 w 2159522"/>
              <a:gd name="connsiteY6" fmla="*/ 3090797 h 6470596"/>
              <a:gd name="connsiteX7" fmla="*/ 1684772 w 2159522"/>
              <a:gd name="connsiteY7" fmla="*/ 2267795 h 6470596"/>
              <a:gd name="connsiteX8" fmla="*/ 1700674 w 2159522"/>
              <a:gd name="connsiteY8" fmla="*/ 1644099 h 6470596"/>
              <a:gd name="connsiteX9" fmla="*/ 2158702 w 2159522"/>
              <a:gd name="connsiteY9" fmla="*/ 1319005 h 6470596"/>
              <a:gd name="connsiteX10" fmla="*/ 1572821 w 2159522"/>
              <a:gd name="connsiteY10" fmla="*/ 860915 h 6470596"/>
              <a:gd name="connsiteX11" fmla="*/ 1230453 w 2159522"/>
              <a:gd name="connsiteY11" fmla="*/ 552829 h 6470596"/>
              <a:gd name="connsiteX12" fmla="*/ 1940702 w 2159522"/>
              <a:gd name="connsiteY12" fmla="*/ 275649 h 6470596"/>
              <a:gd name="connsiteX13" fmla="*/ 1743032 w 2159522"/>
              <a:gd name="connsiteY13" fmla="*/ 0 h 6470596"/>
              <a:gd name="connsiteX0" fmla="*/ 1 w 2048477"/>
              <a:gd name="connsiteY0" fmla="*/ 6470596 h 6470596"/>
              <a:gd name="connsiteX1" fmla="*/ 655521 w 2048477"/>
              <a:gd name="connsiteY1" fmla="*/ 5841613 h 6470596"/>
              <a:gd name="connsiteX2" fmla="*/ 1251028 w 2048477"/>
              <a:gd name="connsiteY2" fmla="*/ 5811140 h 6470596"/>
              <a:gd name="connsiteX3" fmla="*/ 1353949 w 2048477"/>
              <a:gd name="connsiteY3" fmla="*/ 5214606 h 6470596"/>
              <a:gd name="connsiteX4" fmla="*/ 946634 w 2048477"/>
              <a:gd name="connsiteY4" fmla="*/ 4556449 h 6470596"/>
              <a:gd name="connsiteX5" fmla="*/ 1030195 w 2048477"/>
              <a:gd name="connsiteY5" fmla="*/ 3844851 h 6470596"/>
              <a:gd name="connsiteX6" fmla="*/ 1514913 w 2048477"/>
              <a:gd name="connsiteY6" fmla="*/ 3090797 h 6470596"/>
              <a:gd name="connsiteX7" fmla="*/ 1573727 w 2048477"/>
              <a:gd name="connsiteY7" fmla="*/ 2267795 h 6470596"/>
              <a:gd name="connsiteX8" fmla="*/ 1589629 w 2048477"/>
              <a:gd name="connsiteY8" fmla="*/ 1644099 h 6470596"/>
              <a:gd name="connsiteX9" fmla="*/ 2047657 w 2048477"/>
              <a:gd name="connsiteY9" fmla="*/ 1319005 h 6470596"/>
              <a:gd name="connsiteX10" fmla="*/ 1461776 w 2048477"/>
              <a:gd name="connsiteY10" fmla="*/ 860915 h 6470596"/>
              <a:gd name="connsiteX11" fmla="*/ 1119408 w 2048477"/>
              <a:gd name="connsiteY11" fmla="*/ 552829 h 6470596"/>
              <a:gd name="connsiteX12" fmla="*/ 1829657 w 2048477"/>
              <a:gd name="connsiteY12" fmla="*/ 275649 h 6470596"/>
              <a:gd name="connsiteX13" fmla="*/ 1631987 w 2048477"/>
              <a:gd name="connsiteY13" fmla="*/ 0 h 6470596"/>
              <a:gd name="connsiteX0" fmla="*/ -1 w 2048475"/>
              <a:gd name="connsiteY0" fmla="*/ 6470596 h 6470596"/>
              <a:gd name="connsiteX1" fmla="*/ 655519 w 2048475"/>
              <a:gd name="connsiteY1" fmla="*/ 5841613 h 6470596"/>
              <a:gd name="connsiteX2" fmla="*/ 750451 w 2048475"/>
              <a:gd name="connsiteY2" fmla="*/ 5511328 h 6470596"/>
              <a:gd name="connsiteX3" fmla="*/ 1353947 w 2048475"/>
              <a:gd name="connsiteY3" fmla="*/ 5214606 h 6470596"/>
              <a:gd name="connsiteX4" fmla="*/ 946632 w 2048475"/>
              <a:gd name="connsiteY4" fmla="*/ 4556449 h 6470596"/>
              <a:gd name="connsiteX5" fmla="*/ 1030193 w 2048475"/>
              <a:gd name="connsiteY5" fmla="*/ 3844851 h 6470596"/>
              <a:gd name="connsiteX6" fmla="*/ 1514911 w 2048475"/>
              <a:gd name="connsiteY6" fmla="*/ 3090797 h 6470596"/>
              <a:gd name="connsiteX7" fmla="*/ 1573725 w 2048475"/>
              <a:gd name="connsiteY7" fmla="*/ 2267795 h 6470596"/>
              <a:gd name="connsiteX8" fmla="*/ 1589627 w 2048475"/>
              <a:gd name="connsiteY8" fmla="*/ 1644099 h 6470596"/>
              <a:gd name="connsiteX9" fmla="*/ 2047655 w 2048475"/>
              <a:gd name="connsiteY9" fmla="*/ 1319005 h 6470596"/>
              <a:gd name="connsiteX10" fmla="*/ 1461774 w 2048475"/>
              <a:gd name="connsiteY10" fmla="*/ 860915 h 6470596"/>
              <a:gd name="connsiteX11" fmla="*/ 1119406 w 2048475"/>
              <a:gd name="connsiteY11" fmla="*/ 552829 h 6470596"/>
              <a:gd name="connsiteX12" fmla="*/ 1829655 w 2048475"/>
              <a:gd name="connsiteY12" fmla="*/ 275649 h 6470596"/>
              <a:gd name="connsiteX13" fmla="*/ 1631985 w 2048475"/>
              <a:gd name="connsiteY13" fmla="*/ 0 h 6470596"/>
              <a:gd name="connsiteX0" fmla="*/ 1 w 2048477"/>
              <a:gd name="connsiteY0" fmla="*/ 6470596 h 6470596"/>
              <a:gd name="connsiteX1" fmla="*/ 655521 w 2048477"/>
              <a:gd name="connsiteY1" fmla="*/ 5841613 h 6470596"/>
              <a:gd name="connsiteX2" fmla="*/ 750453 w 2048477"/>
              <a:gd name="connsiteY2" fmla="*/ 5511328 h 6470596"/>
              <a:gd name="connsiteX3" fmla="*/ 1023359 w 2048477"/>
              <a:gd name="connsiteY3" fmla="*/ 5143584 h 6470596"/>
              <a:gd name="connsiteX4" fmla="*/ 946634 w 2048477"/>
              <a:gd name="connsiteY4" fmla="*/ 4556449 h 6470596"/>
              <a:gd name="connsiteX5" fmla="*/ 1030195 w 2048477"/>
              <a:gd name="connsiteY5" fmla="*/ 3844851 h 6470596"/>
              <a:gd name="connsiteX6" fmla="*/ 1514913 w 2048477"/>
              <a:gd name="connsiteY6" fmla="*/ 3090797 h 6470596"/>
              <a:gd name="connsiteX7" fmla="*/ 1573727 w 2048477"/>
              <a:gd name="connsiteY7" fmla="*/ 2267795 h 6470596"/>
              <a:gd name="connsiteX8" fmla="*/ 1589629 w 2048477"/>
              <a:gd name="connsiteY8" fmla="*/ 1644099 h 6470596"/>
              <a:gd name="connsiteX9" fmla="*/ 2047657 w 2048477"/>
              <a:gd name="connsiteY9" fmla="*/ 1319005 h 6470596"/>
              <a:gd name="connsiteX10" fmla="*/ 1461776 w 2048477"/>
              <a:gd name="connsiteY10" fmla="*/ 860915 h 6470596"/>
              <a:gd name="connsiteX11" fmla="*/ 1119408 w 2048477"/>
              <a:gd name="connsiteY11" fmla="*/ 552829 h 6470596"/>
              <a:gd name="connsiteX12" fmla="*/ 1829657 w 2048477"/>
              <a:gd name="connsiteY12" fmla="*/ 275649 h 6470596"/>
              <a:gd name="connsiteX13" fmla="*/ 1631987 w 2048477"/>
              <a:gd name="connsiteY13" fmla="*/ 0 h 6470596"/>
              <a:gd name="connsiteX0" fmla="*/ -1 w 2048475"/>
              <a:gd name="connsiteY0" fmla="*/ 6470596 h 6470596"/>
              <a:gd name="connsiteX1" fmla="*/ 655519 w 2048475"/>
              <a:gd name="connsiteY1" fmla="*/ 5841613 h 6470596"/>
              <a:gd name="connsiteX2" fmla="*/ 750451 w 2048475"/>
              <a:gd name="connsiteY2" fmla="*/ 5511328 h 6470596"/>
              <a:gd name="connsiteX3" fmla="*/ 1023357 w 2048475"/>
              <a:gd name="connsiteY3" fmla="*/ 5143584 h 6470596"/>
              <a:gd name="connsiteX4" fmla="*/ 946632 w 2048475"/>
              <a:gd name="connsiteY4" fmla="*/ 4556449 h 6470596"/>
              <a:gd name="connsiteX5" fmla="*/ 1030193 w 2048475"/>
              <a:gd name="connsiteY5" fmla="*/ 3844851 h 6470596"/>
              <a:gd name="connsiteX6" fmla="*/ 1255431 w 2048475"/>
              <a:gd name="connsiteY6" fmla="*/ 3265184 h 6470596"/>
              <a:gd name="connsiteX7" fmla="*/ 1514911 w 2048475"/>
              <a:gd name="connsiteY7" fmla="*/ 3090797 h 6470596"/>
              <a:gd name="connsiteX8" fmla="*/ 1573725 w 2048475"/>
              <a:gd name="connsiteY8" fmla="*/ 2267795 h 6470596"/>
              <a:gd name="connsiteX9" fmla="*/ 1589627 w 2048475"/>
              <a:gd name="connsiteY9" fmla="*/ 1644099 h 6470596"/>
              <a:gd name="connsiteX10" fmla="*/ 2047655 w 2048475"/>
              <a:gd name="connsiteY10" fmla="*/ 1319005 h 6470596"/>
              <a:gd name="connsiteX11" fmla="*/ 1461774 w 2048475"/>
              <a:gd name="connsiteY11" fmla="*/ 860915 h 6470596"/>
              <a:gd name="connsiteX12" fmla="*/ 1119406 w 2048475"/>
              <a:gd name="connsiteY12" fmla="*/ 552829 h 6470596"/>
              <a:gd name="connsiteX13" fmla="*/ 1829655 w 2048475"/>
              <a:gd name="connsiteY13" fmla="*/ 275649 h 6470596"/>
              <a:gd name="connsiteX14" fmla="*/ 1631985 w 2048475"/>
              <a:gd name="connsiteY14" fmla="*/ 0 h 6470596"/>
              <a:gd name="connsiteX0" fmla="*/ 1 w 1844186"/>
              <a:gd name="connsiteY0" fmla="*/ 6470596 h 6470596"/>
              <a:gd name="connsiteX1" fmla="*/ 655521 w 1844186"/>
              <a:gd name="connsiteY1" fmla="*/ 5841613 h 6470596"/>
              <a:gd name="connsiteX2" fmla="*/ 750453 w 1844186"/>
              <a:gd name="connsiteY2" fmla="*/ 5511328 h 6470596"/>
              <a:gd name="connsiteX3" fmla="*/ 1023359 w 1844186"/>
              <a:gd name="connsiteY3" fmla="*/ 5143584 h 6470596"/>
              <a:gd name="connsiteX4" fmla="*/ 946634 w 1844186"/>
              <a:gd name="connsiteY4" fmla="*/ 4556449 h 6470596"/>
              <a:gd name="connsiteX5" fmla="*/ 1030195 w 1844186"/>
              <a:gd name="connsiteY5" fmla="*/ 3844851 h 6470596"/>
              <a:gd name="connsiteX6" fmla="*/ 1255433 w 1844186"/>
              <a:gd name="connsiteY6" fmla="*/ 3265184 h 6470596"/>
              <a:gd name="connsiteX7" fmla="*/ 1514913 w 1844186"/>
              <a:gd name="connsiteY7" fmla="*/ 3090797 h 6470596"/>
              <a:gd name="connsiteX8" fmla="*/ 1573727 w 1844186"/>
              <a:gd name="connsiteY8" fmla="*/ 2267795 h 6470596"/>
              <a:gd name="connsiteX9" fmla="*/ 1589629 w 1844186"/>
              <a:gd name="connsiteY9" fmla="*/ 1644099 h 6470596"/>
              <a:gd name="connsiteX10" fmla="*/ 1629475 w 1844186"/>
              <a:gd name="connsiteY10" fmla="*/ 1359976 h 6470596"/>
              <a:gd name="connsiteX11" fmla="*/ 1461776 w 1844186"/>
              <a:gd name="connsiteY11" fmla="*/ 860915 h 6470596"/>
              <a:gd name="connsiteX12" fmla="*/ 1119408 w 1844186"/>
              <a:gd name="connsiteY12" fmla="*/ 552829 h 6470596"/>
              <a:gd name="connsiteX13" fmla="*/ 1829657 w 1844186"/>
              <a:gd name="connsiteY13" fmla="*/ 275649 h 6470596"/>
              <a:gd name="connsiteX14" fmla="*/ 1631987 w 1844186"/>
              <a:gd name="connsiteY14" fmla="*/ 0 h 6470596"/>
              <a:gd name="connsiteX0" fmla="*/ -1 w 1844186"/>
              <a:gd name="connsiteY0" fmla="*/ 6470596 h 6470596"/>
              <a:gd name="connsiteX1" fmla="*/ 655519 w 1844186"/>
              <a:gd name="connsiteY1" fmla="*/ 5841613 h 6470596"/>
              <a:gd name="connsiteX2" fmla="*/ 750451 w 1844186"/>
              <a:gd name="connsiteY2" fmla="*/ 5511328 h 6470596"/>
              <a:gd name="connsiteX3" fmla="*/ 1023357 w 1844186"/>
              <a:gd name="connsiteY3" fmla="*/ 5143584 h 6470596"/>
              <a:gd name="connsiteX4" fmla="*/ 946632 w 1844186"/>
              <a:gd name="connsiteY4" fmla="*/ 4556449 h 6470596"/>
              <a:gd name="connsiteX5" fmla="*/ 1030193 w 1844186"/>
              <a:gd name="connsiteY5" fmla="*/ 3844851 h 6470596"/>
              <a:gd name="connsiteX6" fmla="*/ 1255431 w 1844186"/>
              <a:gd name="connsiteY6" fmla="*/ 3265184 h 6470596"/>
              <a:gd name="connsiteX7" fmla="*/ 1514911 w 1844186"/>
              <a:gd name="connsiteY7" fmla="*/ 3090797 h 6470596"/>
              <a:gd name="connsiteX8" fmla="*/ 792175 w 1844186"/>
              <a:gd name="connsiteY8" fmla="*/ 2386729 h 6470596"/>
              <a:gd name="connsiteX9" fmla="*/ 1589627 w 1844186"/>
              <a:gd name="connsiteY9" fmla="*/ 1644099 h 6470596"/>
              <a:gd name="connsiteX10" fmla="*/ 1629473 w 1844186"/>
              <a:gd name="connsiteY10" fmla="*/ 1359976 h 6470596"/>
              <a:gd name="connsiteX11" fmla="*/ 1461774 w 1844186"/>
              <a:gd name="connsiteY11" fmla="*/ 860915 h 6470596"/>
              <a:gd name="connsiteX12" fmla="*/ 1119406 w 1844186"/>
              <a:gd name="connsiteY12" fmla="*/ 552829 h 6470596"/>
              <a:gd name="connsiteX13" fmla="*/ 1829655 w 1844186"/>
              <a:gd name="connsiteY13" fmla="*/ 275649 h 6470596"/>
              <a:gd name="connsiteX14" fmla="*/ 1631985 w 1844186"/>
              <a:gd name="connsiteY14" fmla="*/ 0 h 6470596"/>
              <a:gd name="connsiteX0" fmla="*/ 1 w 1844186"/>
              <a:gd name="connsiteY0" fmla="*/ 6470596 h 6470596"/>
              <a:gd name="connsiteX1" fmla="*/ 655521 w 1844186"/>
              <a:gd name="connsiteY1" fmla="*/ 5841613 h 6470596"/>
              <a:gd name="connsiteX2" fmla="*/ 750453 w 1844186"/>
              <a:gd name="connsiteY2" fmla="*/ 5511328 h 6470596"/>
              <a:gd name="connsiteX3" fmla="*/ 1023359 w 1844186"/>
              <a:gd name="connsiteY3" fmla="*/ 5143584 h 6470596"/>
              <a:gd name="connsiteX4" fmla="*/ 946634 w 1844186"/>
              <a:gd name="connsiteY4" fmla="*/ 4556449 h 6470596"/>
              <a:gd name="connsiteX5" fmla="*/ 1030195 w 1844186"/>
              <a:gd name="connsiteY5" fmla="*/ 3844851 h 6470596"/>
              <a:gd name="connsiteX6" fmla="*/ 1255433 w 1844186"/>
              <a:gd name="connsiteY6" fmla="*/ 3265184 h 6470596"/>
              <a:gd name="connsiteX7" fmla="*/ 1514913 w 1844186"/>
              <a:gd name="connsiteY7" fmla="*/ 3090797 h 6470596"/>
              <a:gd name="connsiteX8" fmla="*/ 792177 w 1844186"/>
              <a:gd name="connsiteY8" fmla="*/ 2386729 h 6470596"/>
              <a:gd name="connsiteX9" fmla="*/ 1589629 w 1844186"/>
              <a:gd name="connsiteY9" fmla="*/ 1644099 h 6470596"/>
              <a:gd name="connsiteX10" fmla="*/ 1629475 w 1844186"/>
              <a:gd name="connsiteY10" fmla="*/ 1359976 h 6470596"/>
              <a:gd name="connsiteX11" fmla="*/ 1461776 w 1844186"/>
              <a:gd name="connsiteY11" fmla="*/ 860915 h 6470596"/>
              <a:gd name="connsiteX12" fmla="*/ 1239953 w 1844186"/>
              <a:gd name="connsiteY12" fmla="*/ 577150 h 6470596"/>
              <a:gd name="connsiteX13" fmla="*/ 1829657 w 1844186"/>
              <a:gd name="connsiteY13" fmla="*/ 275649 h 6470596"/>
              <a:gd name="connsiteX14" fmla="*/ 1631987 w 1844186"/>
              <a:gd name="connsiteY14" fmla="*/ 0 h 6470596"/>
              <a:gd name="connsiteX0" fmla="*/ -1 w 2873867"/>
              <a:gd name="connsiteY0" fmla="*/ 6392923 h 6392923"/>
              <a:gd name="connsiteX1" fmla="*/ 655519 w 2873867"/>
              <a:gd name="connsiteY1" fmla="*/ 5763940 h 6392923"/>
              <a:gd name="connsiteX2" fmla="*/ 750451 w 2873867"/>
              <a:gd name="connsiteY2" fmla="*/ 5433655 h 6392923"/>
              <a:gd name="connsiteX3" fmla="*/ 1023357 w 2873867"/>
              <a:gd name="connsiteY3" fmla="*/ 5065911 h 6392923"/>
              <a:gd name="connsiteX4" fmla="*/ 946632 w 2873867"/>
              <a:gd name="connsiteY4" fmla="*/ 4478776 h 6392923"/>
              <a:gd name="connsiteX5" fmla="*/ 1030193 w 2873867"/>
              <a:gd name="connsiteY5" fmla="*/ 3767178 h 6392923"/>
              <a:gd name="connsiteX6" fmla="*/ 1255431 w 2873867"/>
              <a:gd name="connsiteY6" fmla="*/ 3187511 h 6392923"/>
              <a:gd name="connsiteX7" fmla="*/ 1514911 w 2873867"/>
              <a:gd name="connsiteY7" fmla="*/ 3013124 h 6392923"/>
              <a:gd name="connsiteX8" fmla="*/ 792175 w 2873867"/>
              <a:gd name="connsiteY8" fmla="*/ 2309056 h 6392923"/>
              <a:gd name="connsiteX9" fmla="*/ 1589627 w 2873867"/>
              <a:gd name="connsiteY9" fmla="*/ 1566426 h 6392923"/>
              <a:gd name="connsiteX10" fmla="*/ 1629473 w 2873867"/>
              <a:gd name="connsiteY10" fmla="*/ 1282303 h 6392923"/>
              <a:gd name="connsiteX11" fmla="*/ 1461774 w 2873867"/>
              <a:gd name="connsiteY11" fmla="*/ 783242 h 6392923"/>
              <a:gd name="connsiteX12" fmla="*/ 1239951 w 2873867"/>
              <a:gd name="connsiteY12" fmla="*/ 499477 h 6392923"/>
              <a:gd name="connsiteX13" fmla="*/ 1829655 w 2873867"/>
              <a:gd name="connsiteY13" fmla="*/ 197976 h 6392923"/>
              <a:gd name="connsiteX14" fmla="*/ 2873868 w 2873867"/>
              <a:gd name="connsiteY14" fmla="*/ 0 h 6392923"/>
              <a:gd name="connsiteX0" fmla="*/ 1 w 2061093"/>
              <a:gd name="connsiteY0" fmla="*/ 6561228 h 6561228"/>
              <a:gd name="connsiteX1" fmla="*/ 655521 w 2061093"/>
              <a:gd name="connsiteY1" fmla="*/ 5932245 h 6561228"/>
              <a:gd name="connsiteX2" fmla="*/ 750453 w 2061093"/>
              <a:gd name="connsiteY2" fmla="*/ 5601960 h 6561228"/>
              <a:gd name="connsiteX3" fmla="*/ 1023359 w 2061093"/>
              <a:gd name="connsiteY3" fmla="*/ 5234216 h 6561228"/>
              <a:gd name="connsiteX4" fmla="*/ 946634 w 2061093"/>
              <a:gd name="connsiteY4" fmla="*/ 4647081 h 6561228"/>
              <a:gd name="connsiteX5" fmla="*/ 1030195 w 2061093"/>
              <a:gd name="connsiteY5" fmla="*/ 3935483 h 6561228"/>
              <a:gd name="connsiteX6" fmla="*/ 1255433 w 2061093"/>
              <a:gd name="connsiteY6" fmla="*/ 3355816 h 6561228"/>
              <a:gd name="connsiteX7" fmla="*/ 1514913 w 2061093"/>
              <a:gd name="connsiteY7" fmla="*/ 3181429 h 6561228"/>
              <a:gd name="connsiteX8" fmla="*/ 792177 w 2061093"/>
              <a:gd name="connsiteY8" fmla="*/ 2477361 h 6561228"/>
              <a:gd name="connsiteX9" fmla="*/ 1589629 w 2061093"/>
              <a:gd name="connsiteY9" fmla="*/ 1734731 h 6561228"/>
              <a:gd name="connsiteX10" fmla="*/ 1629475 w 2061093"/>
              <a:gd name="connsiteY10" fmla="*/ 1450608 h 6561228"/>
              <a:gd name="connsiteX11" fmla="*/ 1461776 w 2061093"/>
              <a:gd name="connsiteY11" fmla="*/ 951547 h 6561228"/>
              <a:gd name="connsiteX12" fmla="*/ 1239953 w 2061093"/>
              <a:gd name="connsiteY12" fmla="*/ 667782 h 6561228"/>
              <a:gd name="connsiteX13" fmla="*/ 1829657 w 2061093"/>
              <a:gd name="connsiteY13" fmla="*/ 366281 h 6561228"/>
              <a:gd name="connsiteX14" fmla="*/ 2061094 w 2061093"/>
              <a:gd name="connsiteY14" fmla="*/ 0 h 65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1093" h="6561228">
                <a:moveTo>
                  <a:pt x="1" y="6561228"/>
                </a:moveTo>
                <a:cubicBezTo>
                  <a:pt x="190200" y="6489647"/>
                  <a:pt x="530446" y="6092123"/>
                  <a:pt x="655521" y="5932245"/>
                </a:cubicBezTo>
                <a:cubicBezTo>
                  <a:pt x="780596" y="5772367"/>
                  <a:pt x="689147" y="5718298"/>
                  <a:pt x="750453" y="5601960"/>
                </a:cubicBezTo>
                <a:cubicBezTo>
                  <a:pt x="811759" y="5485622"/>
                  <a:pt x="990662" y="5393363"/>
                  <a:pt x="1023359" y="5234216"/>
                </a:cubicBezTo>
                <a:cubicBezTo>
                  <a:pt x="1056056" y="5075070"/>
                  <a:pt x="945495" y="4863536"/>
                  <a:pt x="946634" y="4647081"/>
                </a:cubicBezTo>
                <a:cubicBezTo>
                  <a:pt x="947773" y="4430626"/>
                  <a:pt x="978729" y="4150694"/>
                  <a:pt x="1030195" y="3935483"/>
                </a:cubicBezTo>
                <a:cubicBezTo>
                  <a:pt x="1081662" y="3720272"/>
                  <a:pt x="1174647" y="3481492"/>
                  <a:pt x="1255433" y="3355816"/>
                </a:cubicBezTo>
                <a:cubicBezTo>
                  <a:pt x="1336219" y="3230140"/>
                  <a:pt x="1592122" y="3327838"/>
                  <a:pt x="1514913" y="3181429"/>
                </a:cubicBezTo>
                <a:cubicBezTo>
                  <a:pt x="1437704" y="3035020"/>
                  <a:pt x="779724" y="2718477"/>
                  <a:pt x="792177" y="2477361"/>
                </a:cubicBezTo>
                <a:cubicBezTo>
                  <a:pt x="804630" y="2236245"/>
                  <a:pt x="1450079" y="1905857"/>
                  <a:pt x="1589629" y="1734731"/>
                </a:cubicBezTo>
                <a:cubicBezTo>
                  <a:pt x="1729179" y="1563605"/>
                  <a:pt x="1650784" y="1581139"/>
                  <a:pt x="1629475" y="1450608"/>
                </a:cubicBezTo>
                <a:cubicBezTo>
                  <a:pt x="1608166" y="1320077"/>
                  <a:pt x="1526696" y="1082018"/>
                  <a:pt x="1461776" y="951547"/>
                </a:cubicBezTo>
                <a:cubicBezTo>
                  <a:pt x="1396856" y="821076"/>
                  <a:pt x="1249254" y="766593"/>
                  <a:pt x="1239953" y="667782"/>
                </a:cubicBezTo>
                <a:cubicBezTo>
                  <a:pt x="1230652" y="568971"/>
                  <a:pt x="1744227" y="458419"/>
                  <a:pt x="1829657" y="366281"/>
                </a:cubicBezTo>
                <a:cubicBezTo>
                  <a:pt x="1915087" y="274143"/>
                  <a:pt x="2023424" y="44675"/>
                  <a:pt x="206109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hlinkClick r:id="rId10" action="ppaction://hlinksldjump"/>
            <a:extLst>
              <a:ext uri="{FF2B5EF4-FFF2-40B4-BE49-F238E27FC236}">
                <a16:creationId xmlns:a16="http://schemas.microsoft.com/office/drawing/2014/main" id="{21B22A4E-CB4E-4D72-A608-8B15EA898366}"/>
              </a:ext>
            </a:extLst>
          </p:cNvPr>
          <p:cNvSpPr txBox="1"/>
          <p:nvPr/>
        </p:nvSpPr>
        <p:spPr>
          <a:xfrm>
            <a:off x="5509422" y="6397139"/>
            <a:ext cx="607764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5A+</a:t>
            </a: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8845BB85-55D7-400A-9322-6C2F49D3C738}"/>
              </a:ext>
            </a:extLst>
          </p:cNvPr>
          <p:cNvSpPr/>
          <p:nvPr/>
        </p:nvSpPr>
        <p:spPr>
          <a:xfrm rot="401427" flipH="1">
            <a:off x="5180599" y="504439"/>
            <a:ext cx="2266809" cy="611183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1265949 w 2919732"/>
              <a:gd name="connsiteY0" fmla="*/ 6537611 h 6537611"/>
              <a:gd name="connsiteX1" fmla="*/ 1084516 w 2919732"/>
              <a:gd name="connsiteY1" fmla="*/ 5667816 h 6537611"/>
              <a:gd name="connsiteX2" fmla="*/ 14249 w 2919732"/>
              <a:gd name="connsiteY2" fmla="*/ 4656414 h 6537611"/>
              <a:gd name="connsiteX3" fmla="*/ 1955456 w 2919732"/>
              <a:gd name="connsiteY3" fmla="*/ 4028559 h 6537611"/>
              <a:gd name="connsiteX4" fmla="*/ 1367351 w 2919732"/>
              <a:gd name="connsiteY4" fmla="*/ 3396617 h 6537611"/>
              <a:gd name="connsiteX5" fmla="*/ 2314290 w 2919732"/>
              <a:gd name="connsiteY5" fmla="*/ 2602570 h 6537611"/>
              <a:gd name="connsiteX6" fmla="*/ 2896989 w 2919732"/>
              <a:gd name="connsiteY6" fmla="*/ 1835247 h 6537611"/>
              <a:gd name="connsiteX7" fmla="*/ 2785741 w 2919732"/>
              <a:gd name="connsiteY7" fmla="*/ 1371253 h 6537611"/>
              <a:gd name="connsiteX8" fmla="*/ 2638892 w 2919732"/>
              <a:gd name="connsiteY8" fmla="*/ 997460 h 6537611"/>
              <a:gd name="connsiteX9" fmla="*/ 2536852 w 2919732"/>
              <a:gd name="connsiteY9" fmla="*/ 485685 h 6537611"/>
              <a:gd name="connsiteX10" fmla="*/ 2569713 w 2919732"/>
              <a:gd name="connsiteY10" fmla="*/ 0 h 6537611"/>
              <a:gd name="connsiteX0" fmla="*/ 1263116 w 2916900"/>
              <a:gd name="connsiteY0" fmla="*/ 6537611 h 6537611"/>
              <a:gd name="connsiteX1" fmla="*/ 1081683 w 2916900"/>
              <a:gd name="connsiteY1" fmla="*/ 5667816 h 6537611"/>
              <a:gd name="connsiteX2" fmla="*/ 11416 w 2916900"/>
              <a:gd name="connsiteY2" fmla="*/ 4656414 h 6537611"/>
              <a:gd name="connsiteX3" fmla="*/ 1850996 w 2916900"/>
              <a:gd name="connsiteY3" fmla="*/ 4022058 h 6537611"/>
              <a:gd name="connsiteX4" fmla="*/ 1364518 w 2916900"/>
              <a:gd name="connsiteY4" fmla="*/ 3396617 h 6537611"/>
              <a:gd name="connsiteX5" fmla="*/ 2311457 w 2916900"/>
              <a:gd name="connsiteY5" fmla="*/ 2602570 h 6537611"/>
              <a:gd name="connsiteX6" fmla="*/ 2894156 w 2916900"/>
              <a:gd name="connsiteY6" fmla="*/ 1835247 h 6537611"/>
              <a:gd name="connsiteX7" fmla="*/ 2782908 w 2916900"/>
              <a:gd name="connsiteY7" fmla="*/ 1371253 h 6537611"/>
              <a:gd name="connsiteX8" fmla="*/ 2636059 w 2916900"/>
              <a:gd name="connsiteY8" fmla="*/ 997460 h 6537611"/>
              <a:gd name="connsiteX9" fmla="*/ 2534019 w 2916900"/>
              <a:gd name="connsiteY9" fmla="*/ 485685 h 6537611"/>
              <a:gd name="connsiteX10" fmla="*/ 2566880 w 2916900"/>
              <a:gd name="connsiteY10" fmla="*/ 0 h 6537611"/>
              <a:gd name="connsiteX0" fmla="*/ 1263114 w 2811669"/>
              <a:gd name="connsiteY0" fmla="*/ 6537611 h 6537611"/>
              <a:gd name="connsiteX1" fmla="*/ 1081681 w 2811669"/>
              <a:gd name="connsiteY1" fmla="*/ 5667816 h 6537611"/>
              <a:gd name="connsiteX2" fmla="*/ 11414 w 2811669"/>
              <a:gd name="connsiteY2" fmla="*/ 4656414 h 6537611"/>
              <a:gd name="connsiteX3" fmla="*/ 1850994 w 2811669"/>
              <a:gd name="connsiteY3" fmla="*/ 4022058 h 6537611"/>
              <a:gd name="connsiteX4" fmla="*/ 1364516 w 2811669"/>
              <a:gd name="connsiteY4" fmla="*/ 3396617 h 6537611"/>
              <a:gd name="connsiteX5" fmla="*/ 2311455 w 2811669"/>
              <a:gd name="connsiteY5" fmla="*/ 2602570 h 6537611"/>
              <a:gd name="connsiteX6" fmla="*/ 2010449 w 2811669"/>
              <a:gd name="connsiteY6" fmla="*/ 1872357 h 6537611"/>
              <a:gd name="connsiteX7" fmla="*/ 2782906 w 2811669"/>
              <a:gd name="connsiteY7" fmla="*/ 1371253 h 6537611"/>
              <a:gd name="connsiteX8" fmla="*/ 2636057 w 2811669"/>
              <a:gd name="connsiteY8" fmla="*/ 997460 h 6537611"/>
              <a:gd name="connsiteX9" fmla="*/ 2534017 w 2811669"/>
              <a:gd name="connsiteY9" fmla="*/ 485685 h 6537611"/>
              <a:gd name="connsiteX10" fmla="*/ 2566878 w 2811669"/>
              <a:gd name="connsiteY10" fmla="*/ 0 h 6537611"/>
              <a:gd name="connsiteX0" fmla="*/ 1263114 w 2645913"/>
              <a:gd name="connsiteY0" fmla="*/ 6537611 h 6537611"/>
              <a:gd name="connsiteX1" fmla="*/ 1081681 w 2645913"/>
              <a:gd name="connsiteY1" fmla="*/ 5667816 h 6537611"/>
              <a:gd name="connsiteX2" fmla="*/ 11414 w 2645913"/>
              <a:gd name="connsiteY2" fmla="*/ 4656414 h 6537611"/>
              <a:gd name="connsiteX3" fmla="*/ 1850994 w 2645913"/>
              <a:gd name="connsiteY3" fmla="*/ 4022058 h 6537611"/>
              <a:gd name="connsiteX4" fmla="*/ 1364516 w 2645913"/>
              <a:gd name="connsiteY4" fmla="*/ 3396617 h 6537611"/>
              <a:gd name="connsiteX5" fmla="*/ 2311455 w 2645913"/>
              <a:gd name="connsiteY5" fmla="*/ 2602570 h 6537611"/>
              <a:gd name="connsiteX6" fmla="*/ 2010449 w 2645913"/>
              <a:gd name="connsiteY6" fmla="*/ 1872357 h 6537611"/>
              <a:gd name="connsiteX7" fmla="*/ 2082390 w 2645913"/>
              <a:gd name="connsiteY7" fmla="*/ 1195348 h 6537611"/>
              <a:gd name="connsiteX8" fmla="*/ 2636057 w 2645913"/>
              <a:gd name="connsiteY8" fmla="*/ 997460 h 6537611"/>
              <a:gd name="connsiteX9" fmla="*/ 2534017 w 2645913"/>
              <a:gd name="connsiteY9" fmla="*/ 485685 h 6537611"/>
              <a:gd name="connsiteX10" fmla="*/ 2566878 w 2645913"/>
              <a:gd name="connsiteY10" fmla="*/ 0 h 6537611"/>
              <a:gd name="connsiteX0" fmla="*/ 1263114 w 2608914"/>
              <a:gd name="connsiteY0" fmla="*/ 6537611 h 6537611"/>
              <a:gd name="connsiteX1" fmla="*/ 1081681 w 2608914"/>
              <a:gd name="connsiteY1" fmla="*/ 5667816 h 6537611"/>
              <a:gd name="connsiteX2" fmla="*/ 11414 w 2608914"/>
              <a:gd name="connsiteY2" fmla="*/ 4656414 h 6537611"/>
              <a:gd name="connsiteX3" fmla="*/ 1850994 w 2608914"/>
              <a:gd name="connsiteY3" fmla="*/ 4022058 h 6537611"/>
              <a:gd name="connsiteX4" fmla="*/ 1364516 w 2608914"/>
              <a:gd name="connsiteY4" fmla="*/ 3396617 h 6537611"/>
              <a:gd name="connsiteX5" fmla="*/ 2311455 w 2608914"/>
              <a:gd name="connsiteY5" fmla="*/ 2602570 h 6537611"/>
              <a:gd name="connsiteX6" fmla="*/ 2010449 w 2608914"/>
              <a:gd name="connsiteY6" fmla="*/ 1872357 h 6537611"/>
              <a:gd name="connsiteX7" fmla="*/ 2082390 w 2608914"/>
              <a:gd name="connsiteY7" fmla="*/ 1195348 h 6537611"/>
              <a:gd name="connsiteX8" fmla="*/ 2309218 w 2608914"/>
              <a:gd name="connsiteY8" fmla="*/ 920371 h 6537611"/>
              <a:gd name="connsiteX9" fmla="*/ 2534017 w 2608914"/>
              <a:gd name="connsiteY9" fmla="*/ 485685 h 6537611"/>
              <a:gd name="connsiteX10" fmla="*/ 2566878 w 2608914"/>
              <a:gd name="connsiteY10" fmla="*/ 0 h 6537611"/>
              <a:gd name="connsiteX0" fmla="*/ 1263114 w 2688277"/>
              <a:gd name="connsiteY0" fmla="*/ 6782667 h 6782667"/>
              <a:gd name="connsiteX1" fmla="*/ 1081681 w 2688277"/>
              <a:gd name="connsiteY1" fmla="*/ 5912872 h 6782667"/>
              <a:gd name="connsiteX2" fmla="*/ 11414 w 2688277"/>
              <a:gd name="connsiteY2" fmla="*/ 4901470 h 6782667"/>
              <a:gd name="connsiteX3" fmla="*/ 1850994 w 2688277"/>
              <a:gd name="connsiteY3" fmla="*/ 4267114 h 6782667"/>
              <a:gd name="connsiteX4" fmla="*/ 1364516 w 2688277"/>
              <a:gd name="connsiteY4" fmla="*/ 3641673 h 6782667"/>
              <a:gd name="connsiteX5" fmla="*/ 2311455 w 2688277"/>
              <a:gd name="connsiteY5" fmla="*/ 2847626 h 6782667"/>
              <a:gd name="connsiteX6" fmla="*/ 2010449 w 2688277"/>
              <a:gd name="connsiteY6" fmla="*/ 2117413 h 6782667"/>
              <a:gd name="connsiteX7" fmla="*/ 2082390 w 2688277"/>
              <a:gd name="connsiteY7" fmla="*/ 1440404 h 6782667"/>
              <a:gd name="connsiteX8" fmla="*/ 2309218 w 2688277"/>
              <a:gd name="connsiteY8" fmla="*/ 1165427 h 6782667"/>
              <a:gd name="connsiteX9" fmla="*/ 2534017 w 2688277"/>
              <a:gd name="connsiteY9" fmla="*/ 730741 h 6782667"/>
              <a:gd name="connsiteX10" fmla="*/ 2688277 w 2688277"/>
              <a:gd name="connsiteY10" fmla="*/ 0 h 6782667"/>
              <a:gd name="connsiteX0" fmla="*/ 1271123 w 2696286"/>
              <a:gd name="connsiteY0" fmla="*/ 6782667 h 6782667"/>
              <a:gd name="connsiteX1" fmla="*/ 1089690 w 2696286"/>
              <a:gd name="connsiteY1" fmla="*/ 5912872 h 6782667"/>
              <a:gd name="connsiteX2" fmla="*/ 19423 w 2696286"/>
              <a:gd name="connsiteY2" fmla="*/ 4901470 h 6782667"/>
              <a:gd name="connsiteX3" fmla="*/ 471541 w 2696286"/>
              <a:gd name="connsiteY3" fmla="*/ 4076350 h 6782667"/>
              <a:gd name="connsiteX4" fmla="*/ 1372525 w 2696286"/>
              <a:gd name="connsiteY4" fmla="*/ 3641673 h 6782667"/>
              <a:gd name="connsiteX5" fmla="*/ 2319464 w 2696286"/>
              <a:gd name="connsiteY5" fmla="*/ 2847626 h 6782667"/>
              <a:gd name="connsiteX6" fmla="*/ 2018458 w 2696286"/>
              <a:gd name="connsiteY6" fmla="*/ 2117413 h 6782667"/>
              <a:gd name="connsiteX7" fmla="*/ 2090399 w 2696286"/>
              <a:gd name="connsiteY7" fmla="*/ 1440404 h 6782667"/>
              <a:gd name="connsiteX8" fmla="*/ 2317227 w 2696286"/>
              <a:gd name="connsiteY8" fmla="*/ 1165427 h 6782667"/>
              <a:gd name="connsiteX9" fmla="*/ 2542026 w 2696286"/>
              <a:gd name="connsiteY9" fmla="*/ 730741 h 6782667"/>
              <a:gd name="connsiteX10" fmla="*/ 2696286 w 2696286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2315046 w 2691868"/>
              <a:gd name="connsiteY5" fmla="*/ 2847626 h 6782667"/>
              <a:gd name="connsiteX6" fmla="*/ 2014040 w 2691868"/>
              <a:gd name="connsiteY6" fmla="*/ 2117413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1185111 w 2691868"/>
              <a:gd name="connsiteY5" fmla="*/ 2645513 h 6782667"/>
              <a:gd name="connsiteX6" fmla="*/ 2014040 w 2691868"/>
              <a:gd name="connsiteY6" fmla="*/ 2117413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691868"/>
              <a:gd name="connsiteY0" fmla="*/ 6782667 h 6782667"/>
              <a:gd name="connsiteX1" fmla="*/ 1085272 w 2691868"/>
              <a:gd name="connsiteY1" fmla="*/ 5912872 h 6782667"/>
              <a:gd name="connsiteX2" fmla="*/ 15005 w 2691868"/>
              <a:gd name="connsiteY2" fmla="*/ 4901470 h 6782667"/>
              <a:gd name="connsiteX3" fmla="*/ 467123 w 2691868"/>
              <a:gd name="connsiteY3" fmla="*/ 4076350 h 6782667"/>
              <a:gd name="connsiteX4" fmla="*/ 599259 w 2691868"/>
              <a:gd name="connsiteY4" fmla="*/ 3342098 h 6782667"/>
              <a:gd name="connsiteX5" fmla="*/ 1185111 w 2691868"/>
              <a:gd name="connsiteY5" fmla="*/ 2645513 h 6782667"/>
              <a:gd name="connsiteX6" fmla="*/ 1280806 w 2691868"/>
              <a:gd name="connsiteY6" fmla="*/ 1968498 h 6782667"/>
              <a:gd name="connsiteX7" fmla="*/ 2085981 w 2691868"/>
              <a:gd name="connsiteY7" fmla="*/ 1440404 h 6782667"/>
              <a:gd name="connsiteX8" fmla="*/ 2312809 w 2691868"/>
              <a:gd name="connsiteY8" fmla="*/ 1165427 h 6782667"/>
              <a:gd name="connsiteX9" fmla="*/ 2537608 w 2691868"/>
              <a:gd name="connsiteY9" fmla="*/ 730741 h 6782667"/>
              <a:gd name="connsiteX10" fmla="*/ 2691868 w 2691868"/>
              <a:gd name="connsiteY10" fmla="*/ 0 h 6782667"/>
              <a:gd name="connsiteX0" fmla="*/ 1266705 w 2556978"/>
              <a:gd name="connsiteY0" fmla="*/ 6620448 h 6620448"/>
              <a:gd name="connsiteX1" fmla="*/ 1085272 w 2556978"/>
              <a:gd name="connsiteY1" fmla="*/ 5750653 h 6620448"/>
              <a:gd name="connsiteX2" fmla="*/ 15005 w 2556978"/>
              <a:gd name="connsiteY2" fmla="*/ 4739251 h 6620448"/>
              <a:gd name="connsiteX3" fmla="*/ 467123 w 2556978"/>
              <a:gd name="connsiteY3" fmla="*/ 3914131 h 6620448"/>
              <a:gd name="connsiteX4" fmla="*/ 599259 w 2556978"/>
              <a:gd name="connsiteY4" fmla="*/ 3179879 h 6620448"/>
              <a:gd name="connsiteX5" fmla="*/ 1185111 w 2556978"/>
              <a:gd name="connsiteY5" fmla="*/ 2483294 h 6620448"/>
              <a:gd name="connsiteX6" fmla="*/ 1280806 w 2556978"/>
              <a:gd name="connsiteY6" fmla="*/ 1806279 h 6620448"/>
              <a:gd name="connsiteX7" fmla="*/ 2085981 w 2556978"/>
              <a:gd name="connsiteY7" fmla="*/ 1278185 h 6620448"/>
              <a:gd name="connsiteX8" fmla="*/ 2312809 w 2556978"/>
              <a:gd name="connsiteY8" fmla="*/ 1003208 h 6620448"/>
              <a:gd name="connsiteX9" fmla="*/ 2537608 w 2556978"/>
              <a:gd name="connsiteY9" fmla="*/ 568522 h 6620448"/>
              <a:gd name="connsiteX10" fmla="*/ 1313502 w 2556978"/>
              <a:gd name="connsiteY10" fmla="*/ 0 h 6620448"/>
              <a:gd name="connsiteX0" fmla="*/ 1266705 w 2341665"/>
              <a:gd name="connsiteY0" fmla="*/ 6620448 h 6620448"/>
              <a:gd name="connsiteX1" fmla="*/ 1085272 w 2341665"/>
              <a:gd name="connsiteY1" fmla="*/ 5750653 h 6620448"/>
              <a:gd name="connsiteX2" fmla="*/ 15005 w 2341665"/>
              <a:gd name="connsiteY2" fmla="*/ 4739251 h 6620448"/>
              <a:gd name="connsiteX3" fmla="*/ 467123 w 2341665"/>
              <a:gd name="connsiteY3" fmla="*/ 3914131 h 6620448"/>
              <a:gd name="connsiteX4" fmla="*/ 599259 w 2341665"/>
              <a:gd name="connsiteY4" fmla="*/ 3179879 h 6620448"/>
              <a:gd name="connsiteX5" fmla="*/ 1185111 w 2341665"/>
              <a:gd name="connsiteY5" fmla="*/ 2483294 h 6620448"/>
              <a:gd name="connsiteX6" fmla="*/ 1280806 w 2341665"/>
              <a:gd name="connsiteY6" fmla="*/ 1806279 h 6620448"/>
              <a:gd name="connsiteX7" fmla="*/ 2085981 w 2341665"/>
              <a:gd name="connsiteY7" fmla="*/ 1278185 h 6620448"/>
              <a:gd name="connsiteX8" fmla="*/ 2312809 w 2341665"/>
              <a:gd name="connsiteY8" fmla="*/ 1003208 h 6620448"/>
              <a:gd name="connsiteX9" fmla="*/ 1526233 w 2341665"/>
              <a:gd name="connsiteY9" fmla="*/ 605835 h 6620448"/>
              <a:gd name="connsiteX10" fmla="*/ 1313502 w 2341665"/>
              <a:gd name="connsiteY10" fmla="*/ 0 h 6620448"/>
              <a:gd name="connsiteX0" fmla="*/ 1266705 w 2085980"/>
              <a:gd name="connsiteY0" fmla="*/ 6620448 h 6620448"/>
              <a:gd name="connsiteX1" fmla="*/ 1085272 w 2085980"/>
              <a:gd name="connsiteY1" fmla="*/ 5750653 h 6620448"/>
              <a:gd name="connsiteX2" fmla="*/ 15005 w 2085980"/>
              <a:gd name="connsiteY2" fmla="*/ 4739251 h 6620448"/>
              <a:gd name="connsiteX3" fmla="*/ 467123 w 2085980"/>
              <a:gd name="connsiteY3" fmla="*/ 3914131 h 6620448"/>
              <a:gd name="connsiteX4" fmla="*/ 599259 w 2085980"/>
              <a:gd name="connsiteY4" fmla="*/ 3179879 h 6620448"/>
              <a:gd name="connsiteX5" fmla="*/ 1185111 w 2085980"/>
              <a:gd name="connsiteY5" fmla="*/ 2483294 h 6620448"/>
              <a:gd name="connsiteX6" fmla="*/ 1280806 w 2085980"/>
              <a:gd name="connsiteY6" fmla="*/ 1806279 h 6620448"/>
              <a:gd name="connsiteX7" fmla="*/ 2085981 w 2085980"/>
              <a:gd name="connsiteY7" fmla="*/ 1278185 h 6620448"/>
              <a:gd name="connsiteX8" fmla="*/ 1277723 w 2085980"/>
              <a:gd name="connsiteY8" fmla="*/ 992637 h 6620448"/>
              <a:gd name="connsiteX9" fmla="*/ 1526233 w 2085980"/>
              <a:gd name="connsiteY9" fmla="*/ 605835 h 6620448"/>
              <a:gd name="connsiteX10" fmla="*/ 1313502 w 2085980"/>
              <a:gd name="connsiteY10" fmla="*/ 0 h 6620448"/>
              <a:gd name="connsiteX0" fmla="*/ 1266705 w 1574019"/>
              <a:gd name="connsiteY0" fmla="*/ 6620448 h 6620448"/>
              <a:gd name="connsiteX1" fmla="*/ 1085272 w 1574019"/>
              <a:gd name="connsiteY1" fmla="*/ 5750653 h 6620448"/>
              <a:gd name="connsiteX2" fmla="*/ 15005 w 1574019"/>
              <a:gd name="connsiteY2" fmla="*/ 4739251 h 6620448"/>
              <a:gd name="connsiteX3" fmla="*/ 467123 w 1574019"/>
              <a:gd name="connsiteY3" fmla="*/ 3914131 h 6620448"/>
              <a:gd name="connsiteX4" fmla="*/ 599259 w 1574019"/>
              <a:gd name="connsiteY4" fmla="*/ 3179879 h 6620448"/>
              <a:gd name="connsiteX5" fmla="*/ 1185111 w 1574019"/>
              <a:gd name="connsiteY5" fmla="*/ 2483294 h 6620448"/>
              <a:gd name="connsiteX6" fmla="*/ 1280806 w 1574019"/>
              <a:gd name="connsiteY6" fmla="*/ 1806279 h 6620448"/>
              <a:gd name="connsiteX7" fmla="*/ 1279008 w 1574019"/>
              <a:gd name="connsiteY7" fmla="*/ 1551144 h 6620448"/>
              <a:gd name="connsiteX8" fmla="*/ 1277723 w 1574019"/>
              <a:gd name="connsiteY8" fmla="*/ 992637 h 6620448"/>
              <a:gd name="connsiteX9" fmla="*/ 1526233 w 1574019"/>
              <a:gd name="connsiteY9" fmla="*/ 605835 h 6620448"/>
              <a:gd name="connsiteX10" fmla="*/ 1313502 w 1574019"/>
              <a:gd name="connsiteY10" fmla="*/ 0 h 6620448"/>
              <a:gd name="connsiteX0" fmla="*/ 1402 w 3659487"/>
              <a:gd name="connsiteY0" fmla="*/ 6306874 h 6306874"/>
              <a:gd name="connsiteX1" fmla="*/ 3170740 w 3659487"/>
              <a:gd name="connsiteY1" fmla="*/ 5750653 h 6306874"/>
              <a:gd name="connsiteX2" fmla="*/ 2100473 w 3659487"/>
              <a:gd name="connsiteY2" fmla="*/ 4739251 h 6306874"/>
              <a:gd name="connsiteX3" fmla="*/ 2552591 w 3659487"/>
              <a:gd name="connsiteY3" fmla="*/ 3914131 h 6306874"/>
              <a:gd name="connsiteX4" fmla="*/ 2684727 w 3659487"/>
              <a:gd name="connsiteY4" fmla="*/ 3179879 h 6306874"/>
              <a:gd name="connsiteX5" fmla="*/ 3270579 w 3659487"/>
              <a:gd name="connsiteY5" fmla="*/ 2483294 h 6306874"/>
              <a:gd name="connsiteX6" fmla="*/ 3366274 w 3659487"/>
              <a:gd name="connsiteY6" fmla="*/ 1806279 h 6306874"/>
              <a:gd name="connsiteX7" fmla="*/ 3364476 w 3659487"/>
              <a:gd name="connsiteY7" fmla="*/ 1551144 h 6306874"/>
              <a:gd name="connsiteX8" fmla="*/ 3363191 w 3659487"/>
              <a:gd name="connsiteY8" fmla="*/ 992637 h 6306874"/>
              <a:gd name="connsiteX9" fmla="*/ 3611701 w 3659487"/>
              <a:gd name="connsiteY9" fmla="*/ 605835 h 6306874"/>
              <a:gd name="connsiteX10" fmla="*/ 3398970 w 3659487"/>
              <a:gd name="connsiteY10" fmla="*/ 0 h 6306874"/>
              <a:gd name="connsiteX0" fmla="*/ 3558 w 3661643"/>
              <a:gd name="connsiteY0" fmla="*/ 6306874 h 6306874"/>
              <a:gd name="connsiteX1" fmla="*/ 1385160 w 3661643"/>
              <a:gd name="connsiteY1" fmla="*/ 5586539 h 6306874"/>
              <a:gd name="connsiteX2" fmla="*/ 2102629 w 3661643"/>
              <a:gd name="connsiteY2" fmla="*/ 4739251 h 6306874"/>
              <a:gd name="connsiteX3" fmla="*/ 2554747 w 3661643"/>
              <a:gd name="connsiteY3" fmla="*/ 3914131 h 6306874"/>
              <a:gd name="connsiteX4" fmla="*/ 2686883 w 3661643"/>
              <a:gd name="connsiteY4" fmla="*/ 3179879 h 6306874"/>
              <a:gd name="connsiteX5" fmla="*/ 3272735 w 3661643"/>
              <a:gd name="connsiteY5" fmla="*/ 2483294 h 6306874"/>
              <a:gd name="connsiteX6" fmla="*/ 3368430 w 3661643"/>
              <a:gd name="connsiteY6" fmla="*/ 1806279 h 6306874"/>
              <a:gd name="connsiteX7" fmla="*/ 3366632 w 3661643"/>
              <a:gd name="connsiteY7" fmla="*/ 1551144 h 6306874"/>
              <a:gd name="connsiteX8" fmla="*/ 3365347 w 3661643"/>
              <a:gd name="connsiteY8" fmla="*/ 992637 h 6306874"/>
              <a:gd name="connsiteX9" fmla="*/ 3613857 w 3661643"/>
              <a:gd name="connsiteY9" fmla="*/ 605835 h 6306874"/>
              <a:gd name="connsiteX10" fmla="*/ 3401126 w 3661643"/>
              <a:gd name="connsiteY10" fmla="*/ 0 h 6306874"/>
              <a:gd name="connsiteX0" fmla="*/ 3560 w 3661645"/>
              <a:gd name="connsiteY0" fmla="*/ 6306874 h 6306874"/>
              <a:gd name="connsiteX1" fmla="*/ 1385162 w 3661645"/>
              <a:gd name="connsiteY1" fmla="*/ 5586539 h 6306874"/>
              <a:gd name="connsiteX2" fmla="*/ 2102631 w 3661645"/>
              <a:gd name="connsiteY2" fmla="*/ 4739251 h 6306874"/>
              <a:gd name="connsiteX3" fmla="*/ 2322553 w 3661645"/>
              <a:gd name="connsiteY3" fmla="*/ 4488051 h 6306874"/>
              <a:gd name="connsiteX4" fmla="*/ 2554749 w 3661645"/>
              <a:gd name="connsiteY4" fmla="*/ 3914131 h 6306874"/>
              <a:gd name="connsiteX5" fmla="*/ 2686885 w 3661645"/>
              <a:gd name="connsiteY5" fmla="*/ 3179879 h 6306874"/>
              <a:gd name="connsiteX6" fmla="*/ 3272737 w 3661645"/>
              <a:gd name="connsiteY6" fmla="*/ 2483294 h 6306874"/>
              <a:gd name="connsiteX7" fmla="*/ 3368432 w 3661645"/>
              <a:gd name="connsiteY7" fmla="*/ 1806279 h 6306874"/>
              <a:gd name="connsiteX8" fmla="*/ 3366634 w 3661645"/>
              <a:gd name="connsiteY8" fmla="*/ 1551144 h 6306874"/>
              <a:gd name="connsiteX9" fmla="*/ 3365349 w 3661645"/>
              <a:gd name="connsiteY9" fmla="*/ 992637 h 6306874"/>
              <a:gd name="connsiteX10" fmla="*/ 3613859 w 3661645"/>
              <a:gd name="connsiteY10" fmla="*/ 605835 h 6306874"/>
              <a:gd name="connsiteX11" fmla="*/ 3401128 w 3661645"/>
              <a:gd name="connsiteY11" fmla="*/ 0 h 6306874"/>
              <a:gd name="connsiteX0" fmla="*/ 3560 w 3677982"/>
              <a:gd name="connsiteY0" fmla="*/ 6184715 h 6184715"/>
              <a:gd name="connsiteX1" fmla="*/ 1385162 w 3677982"/>
              <a:gd name="connsiteY1" fmla="*/ 5464380 h 6184715"/>
              <a:gd name="connsiteX2" fmla="*/ 2102631 w 3677982"/>
              <a:gd name="connsiteY2" fmla="*/ 4617092 h 6184715"/>
              <a:gd name="connsiteX3" fmla="*/ 2322553 w 3677982"/>
              <a:gd name="connsiteY3" fmla="*/ 4365892 h 6184715"/>
              <a:gd name="connsiteX4" fmla="*/ 2554749 w 3677982"/>
              <a:gd name="connsiteY4" fmla="*/ 3791972 h 6184715"/>
              <a:gd name="connsiteX5" fmla="*/ 2686885 w 3677982"/>
              <a:gd name="connsiteY5" fmla="*/ 3057720 h 6184715"/>
              <a:gd name="connsiteX6" fmla="*/ 3272737 w 3677982"/>
              <a:gd name="connsiteY6" fmla="*/ 2361135 h 6184715"/>
              <a:gd name="connsiteX7" fmla="*/ 3368432 w 3677982"/>
              <a:gd name="connsiteY7" fmla="*/ 1684120 h 6184715"/>
              <a:gd name="connsiteX8" fmla="*/ 3366634 w 3677982"/>
              <a:gd name="connsiteY8" fmla="*/ 1428985 h 6184715"/>
              <a:gd name="connsiteX9" fmla="*/ 3365349 w 3677982"/>
              <a:gd name="connsiteY9" fmla="*/ 870478 h 6184715"/>
              <a:gd name="connsiteX10" fmla="*/ 3613859 w 3677982"/>
              <a:gd name="connsiteY10" fmla="*/ 483676 h 6184715"/>
              <a:gd name="connsiteX11" fmla="*/ 3574678 w 3677982"/>
              <a:gd name="connsiteY11" fmla="*/ 0 h 6184715"/>
              <a:gd name="connsiteX0" fmla="*/ 3560 w 4146338"/>
              <a:gd name="connsiteY0" fmla="*/ 6184715 h 6184715"/>
              <a:gd name="connsiteX1" fmla="*/ 1385162 w 4146338"/>
              <a:gd name="connsiteY1" fmla="*/ 5464380 h 6184715"/>
              <a:gd name="connsiteX2" fmla="*/ 2102631 w 4146338"/>
              <a:gd name="connsiteY2" fmla="*/ 4617092 h 6184715"/>
              <a:gd name="connsiteX3" fmla="*/ 2322553 w 4146338"/>
              <a:gd name="connsiteY3" fmla="*/ 4365892 h 6184715"/>
              <a:gd name="connsiteX4" fmla="*/ 2554749 w 4146338"/>
              <a:gd name="connsiteY4" fmla="*/ 3791972 h 6184715"/>
              <a:gd name="connsiteX5" fmla="*/ 2686885 w 4146338"/>
              <a:gd name="connsiteY5" fmla="*/ 3057720 h 6184715"/>
              <a:gd name="connsiteX6" fmla="*/ 3272737 w 4146338"/>
              <a:gd name="connsiteY6" fmla="*/ 2361135 h 6184715"/>
              <a:gd name="connsiteX7" fmla="*/ 3368432 w 4146338"/>
              <a:gd name="connsiteY7" fmla="*/ 1684120 h 6184715"/>
              <a:gd name="connsiteX8" fmla="*/ 4146339 w 4146338"/>
              <a:gd name="connsiteY8" fmla="*/ 1242337 h 6184715"/>
              <a:gd name="connsiteX9" fmla="*/ 3365349 w 4146338"/>
              <a:gd name="connsiteY9" fmla="*/ 870478 h 6184715"/>
              <a:gd name="connsiteX10" fmla="*/ 3613859 w 4146338"/>
              <a:gd name="connsiteY10" fmla="*/ 483676 h 6184715"/>
              <a:gd name="connsiteX11" fmla="*/ 3574678 w 4146338"/>
              <a:gd name="connsiteY11" fmla="*/ 0 h 6184715"/>
              <a:gd name="connsiteX0" fmla="*/ 3560 w 4206421"/>
              <a:gd name="connsiteY0" fmla="*/ 6184715 h 6184715"/>
              <a:gd name="connsiteX1" fmla="*/ 1385162 w 4206421"/>
              <a:gd name="connsiteY1" fmla="*/ 5464380 h 6184715"/>
              <a:gd name="connsiteX2" fmla="*/ 2102631 w 4206421"/>
              <a:gd name="connsiteY2" fmla="*/ 4617092 h 6184715"/>
              <a:gd name="connsiteX3" fmla="*/ 2322553 w 4206421"/>
              <a:gd name="connsiteY3" fmla="*/ 4365892 h 6184715"/>
              <a:gd name="connsiteX4" fmla="*/ 2554749 w 4206421"/>
              <a:gd name="connsiteY4" fmla="*/ 3791972 h 6184715"/>
              <a:gd name="connsiteX5" fmla="*/ 2686885 w 4206421"/>
              <a:gd name="connsiteY5" fmla="*/ 3057720 h 6184715"/>
              <a:gd name="connsiteX6" fmla="*/ 3272737 w 4206421"/>
              <a:gd name="connsiteY6" fmla="*/ 2361135 h 6184715"/>
              <a:gd name="connsiteX7" fmla="*/ 3368432 w 4206421"/>
              <a:gd name="connsiteY7" fmla="*/ 1684120 h 6184715"/>
              <a:gd name="connsiteX8" fmla="*/ 4146339 w 4206421"/>
              <a:gd name="connsiteY8" fmla="*/ 1242337 h 6184715"/>
              <a:gd name="connsiteX9" fmla="*/ 4093904 w 4206421"/>
              <a:gd name="connsiteY9" fmla="*/ 791331 h 6184715"/>
              <a:gd name="connsiteX10" fmla="*/ 3613859 w 4206421"/>
              <a:gd name="connsiteY10" fmla="*/ 483676 h 6184715"/>
              <a:gd name="connsiteX11" fmla="*/ 3574678 w 4206421"/>
              <a:gd name="connsiteY11" fmla="*/ 0 h 6184715"/>
              <a:gd name="connsiteX0" fmla="*/ 3560 w 4206419"/>
              <a:gd name="connsiteY0" fmla="*/ 6184715 h 6184715"/>
              <a:gd name="connsiteX1" fmla="*/ 1385162 w 4206419"/>
              <a:gd name="connsiteY1" fmla="*/ 5464380 h 6184715"/>
              <a:gd name="connsiteX2" fmla="*/ 2102631 w 4206419"/>
              <a:gd name="connsiteY2" fmla="*/ 4617092 h 6184715"/>
              <a:gd name="connsiteX3" fmla="*/ 2322553 w 4206419"/>
              <a:gd name="connsiteY3" fmla="*/ 4365892 h 6184715"/>
              <a:gd name="connsiteX4" fmla="*/ 2554749 w 4206419"/>
              <a:gd name="connsiteY4" fmla="*/ 3791972 h 6184715"/>
              <a:gd name="connsiteX5" fmla="*/ 2686885 w 4206419"/>
              <a:gd name="connsiteY5" fmla="*/ 3057720 h 6184715"/>
              <a:gd name="connsiteX6" fmla="*/ 2800102 w 4206419"/>
              <a:gd name="connsiteY6" fmla="*/ 2171967 h 6184715"/>
              <a:gd name="connsiteX7" fmla="*/ 3368432 w 4206419"/>
              <a:gd name="connsiteY7" fmla="*/ 1684120 h 6184715"/>
              <a:gd name="connsiteX8" fmla="*/ 4146339 w 4206419"/>
              <a:gd name="connsiteY8" fmla="*/ 1242337 h 6184715"/>
              <a:gd name="connsiteX9" fmla="*/ 4093904 w 4206419"/>
              <a:gd name="connsiteY9" fmla="*/ 791331 h 6184715"/>
              <a:gd name="connsiteX10" fmla="*/ 3613859 w 4206419"/>
              <a:gd name="connsiteY10" fmla="*/ 483676 h 6184715"/>
              <a:gd name="connsiteX11" fmla="*/ 3574678 w 4206419"/>
              <a:gd name="connsiteY11" fmla="*/ 0 h 6184715"/>
              <a:gd name="connsiteX0" fmla="*/ 3560 w 4206421"/>
              <a:gd name="connsiteY0" fmla="*/ 6184715 h 6184715"/>
              <a:gd name="connsiteX1" fmla="*/ 1385162 w 4206421"/>
              <a:gd name="connsiteY1" fmla="*/ 5464380 h 6184715"/>
              <a:gd name="connsiteX2" fmla="*/ 2102631 w 4206421"/>
              <a:gd name="connsiteY2" fmla="*/ 4617092 h 6184715"/>
              <a:gd name="connsiteX3" fmla="*/ 1924298 w 4206421"/>
              <a:gd name="connsiteY3" fmla="*/ 4229078 h 6184715"/>
              <a:gd name="connsiteX4" fmla="*/ 2554749 w 4206421"/>
              <a:gd name="connsiteY4" fmla="*/ 3791972 h 6184715"/>
              <a:gd name="connsiteX5" fmla="*/ 2686885 w 4206421"/>
              <a:gd name="connsiteY5" fmla="*/ 3057720 h 6184715"/>
              <a:gd name="connsiteX6" fmla="*/ 2800102 w 4206421"/>
              <a:gd name="connsiteY6" fmla="*/ 2171967 h 6184715"/>
              <a:gd name="connsiteX7" fmla="*/ 3368432 w 4206421"/>
              <a:gd name="connsiteY7" fmla="*/ 1684120 h 6184715"/>
              <a:gd name="connsiteX8" fmla="*/ 4146339 w 4206421"/>
              <a:gd name="connsiteY8" fmla="*/ 1242337 h 6184715"/>
              <a:gd name="connsiteX9" fmla="*/ 4093904 w 4206421"/>
              <a:gd name="connsiteY9" fmla="*/ 791331 h 6184715"/>
              <a:gd name="connsiteX10" fmla="*/ 3613859 w 4206421"/>
              <a:gd name="connsiteY10" fmla="*/ 483676 h 6184715"/>
              <a:gd name="connsiteX11" fmla="*/ 3574678 w 4206421"/>
              <a:gd name="connsiteY11" fmla="*/ 0 h 6184715"/>
              <a:gd name="connsiteX0" fmla="*/ 3592 w 4206451"/>
              <a:gd name="connsiteY0" fmla="*/ 6184715 h 6184715"/>
              <a:gd name="connsiteX1" fmla="*/ 1385194 w 4206451"/>
              <a:gd name="connsiteY1" fmla="*/ 5464380 h 6184715"/>
              <a:gd name="connsiteX2" fmla="*/ 2167320 w 4206451"/>
              <a:gd name="connsiteY2" fmla="*/ 4985489 h 6184715"/>
              <a:gd name="connsiteX3" fmla="*/ 1924330 w 4206451"/>
              <a:gd name="connsiteY3" fmla="*/ 4229078 h 6184715"/>
              <a:gd name="connsiteX4" fmla="*/ 2554781 w 4206451"/>
              <a:gd name="connsiteY4" fmla="*/ 3791972 h 6184715"/>
              <a:gd name="connsiteX5" fmla="*/ 2686917 w 4206451"/>
              <a:gd name="connsiteY5" fmla="*/ 3057720 h 6184715"/>
              <a:gd name="connsiteX6" fmla="*/ 2800134 w 4206451"/>
              <a:gd name="connsiteY6" fmla="*/ 2171967 h 6184715"/>
              <a:gd name="connsiteX7" fmla="*/ 3368464 w 4206451"/>
              <a:gd name="connsiteY7" fmla="*/ 1684120 h 6184715"/>
              <a:gd name="connsiteX8" fmla="*/ 4146371 w 4206451"/>
              <a:gd name="connsiteY8" fmla="*/ 1242337 h 6184715"/>
              <a:gd name="connsiteX9" fmla="*/ 4093936 w 4206451"/>
              <a:gd name="connsiteY9" fmla="*/ 791331 h 6184715"/>
              <a:gd name="connsiteX10" fmla="*/ 3613891 w 4206451"/>
              <a:gd name="connsiteY10" fmla="*/ 483676 h 6184715"/>
              <a:gd name="connsiteX11" fmla="*/ 3574710 w 4206451"/>
              <a:gd name="connsiteY11" fmla="*/ 0 h 618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451" h="6184715">
                <a:moveTo>
                  <a:pt x="3592" y="6184715"/>
                </a:moveTo>
                <a:cubicBezTo>
                  <a:pt x="-70589" y="6052209"/>
                  <a:pt x="1024573" y="5664251"/>
                  <a:pt x="1385194" y="5464380"/>
                </a:cubicBezTo>
                <a:cubicBezTo>
                  <a:pt x="1745815" y="5264509"/>
                  <a:pt x="2077464" y="5191373"/>
                  <a:pt x="2167320" y="4985489"/>
                </a:cubicBezTo>
                <a:cubicBezTo>
                  <a:pt x="2257176" y="4779605"/>
                  <a:pt x="1848977" y="4366598"/>
                  <a:pt x="1924330" y="4229078"/>
                </a:cubicBezTo>
                <a:cubicBezTo>
                  <a:pt x="1999683" y="4091558"/>
                  <a:pt x="2427683" y="3987198"/>
                  <a:pt x="2554781" y="3791972"/>
                </a:cubicBezTo>
                <a:cubicBezTo>
                  <a:pt x="2681879" y="3596746"/>
                  <a:pt x="2646025" y="3327721"/>
                  <a:pt x="2686917" y="3057720"/>
                </a:cubicBezTo>
                <a:cubicBezTo>
                  <a:pt x="2727809" y="2787719"/>
                  <a:pt x="2686543" y="2400900"/>
                  <a:pt x="2800134" y="2171967"/>
                </a:cubicBezTo>
                <a:cubicBezTo>
                  <a:pt x="2913725" y="1943034"/>
                  <a:pt x="3144091" y="1839058"/>
                  <a:pt x="3368464" y="1684120"/>
                </a:cubicBezTo>
                <a:cubicBezTo>
                  <a:pt x="3592837" y="1529182"/>
                  <a:pt x="4025459" y="1391135"/>
                  <a:pt x="4146371" y="1242337"/>
                </a:cubicBezTo>
                <a:cubicBezTo>
                  <a:pt x="4267283" y="1093539"/>
                  <a:pt x="4182683" y="917774"/>
                  <a:pt x="4093936" y="791331"/>
                </a:cubicBezTo>
                <a:cubicBezTo>
                  <a:pt x="4005189" y="664888"/>
                  <a:pt x="3403888" y="622545"/>
                  <a:pt x="3613891" y="483676"/>
                </a:cubicBezTo>
                <a:cubicBezTo>
                  <a:pt x="3823894" y="344807"/>
                  <a:pt x="3439114" y="84637"/>
                  <a:pt x="357471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hlinkClick r:id="rId9" action="ppaction://hlinksldjump"/>
            <a:extLst>
              <a:ext uri="{FF2B5EF4-FFF2-40B4-BE49-F238E27FC236}">
                <a16:creationId xmlns:a16="http://schemas.microsoft.com/office/drawing/2014/main" id="{DB39BDB3-26B4-4A80-9B03-18962090D1BB}"/>
              </a:ext>
            </a:extLst>
          </p:cNvPr>
          <p:cNvSpPr txBox="1"/>
          <p:nvPr/>
        </p:nvSpPr>
        <p:spPr>
          <a:xfrm>
            <a:off x="7450478" y="6397139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5B+</a:t>
            </a:r>
          </a:p>
        </p:txBody>
      </p:sp>
      <p:sp>
        <p:nvSpPr>
          <p:cNvPr id="56" name="ZoneTexte 55">
            <a:hlinkClick r:id="rId9" action="ppaction://hlinksldjump"/>
            <a:extLst>
              <a:ext uri="{FF2B5EF4-FFF2-40B4-BE49-F238E27FC236}">
                <a16:creationId xmlns:a16="http://schemas.microsoft.com/office/drawing/2014/main" id="{7CC61D8A-50BD-4BE6-AE8D-204C09212515}"/>
              </a:ext>
            </a:extLst>
          </p:cNvPr>
          <p:cNvSpPr txBox="1"/>
          <p:nvPr/>
        </p:nvSpPr>
        <p:spPr>
          <a:xfrm>
            <a:off x="6160856" y="6397139"/>
            <a:ext cx="605121" cy="40862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5CE9EB7-A7D1-4419-ADBD-1C107CD6EAA1}"/>
              </a:ext>
            </a:extLst>
          </p:cNvPr>
          <p:cNvSpPr/>
          <p:nvPr/>
        </p:nvSpPr>
        <p:spPr>
          <a:xfrm>
            <a:off x="5808329" y="844731"/>
            <a:ext cx="1376245" cy="5745480"/>
          </a:xfrm>
          <a:custGeom>
            <a:avLst/>
            <a:gdLst>
              <a:gd name="connsiteX0" fmla="*/ 1376245 w 1376245"/>
              <a:gd name="connsiteY0" fmla="*/ 5745480 h 5745480"/>
              <a:gd name="connsiteX1" fmla="*/ 1010485 w 1376245"/>
              <a:gd name="connsiteY1" fmla="*/ 5120640 h 5745480"/>
              <a:gd name="connsiteX2" fmla="*/ 751405 w 1376245"/>
              <a:gd name="connsiteY2" fmla="*/ 4770120 h 5745480"/>
              <a:gd name="connsiteX3" fmla="*/ 263725 w 1376245"/>
              <a:gd name="connsiteY3" fmla="*/ 4602480 h 5745480"/>
              <a:gd name="connsiteX4" fmla="*/ 4645 w 1376245"/>
              <a:gd name="connsiteY4" fmla="*/ 4145280 h 5745480"/>
              <a:gd name="connsiteX5" fmla="*/ 96085 w 1376245"/>
              <a:gd name="connsiteY5" fmla="*/ 3489960 h 5745480"/>
              <a:gd name="connsiteX6" fmla="*/ 80845 w 1376245"/>
              <a:gd name="connsiteY6" fmla="*/ 2773680 h 5745480"/>
              <a:gd name="connsiteX7" fmla="*/ 446605 w 1376245"/>
              <a:gd name="connsiteY7" fmla="*/ 2453640 h 5745480"/>
              <a:gd name="connsiteX8" fmla="*/ 705685 w 1376245"/>
              <a:gd name="connsiteY8" fmla="*/ 2377440 h 5745480"/>
              <a:gd name="connsiteX9" fmla="*/ 781885 w 1376245"/>
              <a:gd name="connsiteY9" fmla="*/ 2087880 h 5745480"/>
              <a:gd name="connsiteX10" fmla="*/ 888565 w 1376245"/>
              <a:gd name="connsiteY10" fmla="*/ 1600200 h 5745480"/>
              <a:gd name="connsiteX11" fmla="*/ 781885 w 1376245"/>
              <a:gd name="connsiteY11" fmla="*/ 1264920 h 5745480"/>
              <a:gd name="connsiteX12" fmla="*/ 370405 w 1376245"/>
              <a:gd name="connsiteY12" fmla="*/ 1112520 h 5745480"/>
              <a:gd name="connsiteX13" fmla="*/ 370405 w 1376245"/>
              <a:gd name="connsiteY13" fmla="*/ 868680 h 5745480"/>
              <a:gd name="connsiteX14" fmla="*/ 385645 w 1376245"/>
              <a:gd name="connsiteY14" fmla="*/ 304800 h 5745480"/>
              <a:gd name="connsiteX15" fmla="*/ 614245 w 1376245"/>
              <a:gd name="connsiteY15" fmla="*/ 0 h 5745480"/>
              <a:gd name="connsiteX16" fmla="*/ 614245 w 1376245"/>
              <a:gd name="connsiteY16" fmla="*/ 0 h 574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6245" h="5745480">
                <a:moveTo>
                  <a:pt x="1376245" y="5745480"/>
                </a:moveTo>
                <a:cubicBezTo>
                  <a:pt x="1245435" y="5514340"/>
                  <a:pt x="1114625" y="5283200"/>
                  <a:pt x="1010485" y="5120640"/>
                </a:cubicBezTo>
                <a:cubicBezTo>
                  <a:pt x="906345" y="4958080"/>
                  <a:pt x="875865" y="4856480"/>
                  <a:pt x="751405" y="4770120"/>
                </a:cubicBezTo>
                <a:cubicBezTo>
                  <a:pt x="626945" y="4683760"/>
                  <a:pt x="388185" y="4706620"/>
                  <a:pt x="263725" y="4602480"/>
                </a:cubicBezTo>
                <a:cubicBezTo>
                  <a:pt x="139265" y="4498340"/>
                  <a:pt x="32585" y="4330700"/>
                  <a:pt x="4645" y="4145280"/>
                </a:cubicBezTo>
                <a:cubicBezTo>
                  <a:pt x="-23295" y="3959860"/>
                  <a:pt x="83385" y="3718560"/>
                  <a:pt x="96085" y="3489960"/>
                </a:cubicBezTo>
                <a:cubicBezTo>
                  <a:pt x="108785" y="3261360"/>
                  <a:pt x="22425" y="2946400"/>
                  <a:pt x="80845" y="2773680"/>
                </a:cubicBezTo>
                <a:cubicBezTo>
                  <a:pt x="139265" y="2600960"/>
                  <a:pt x="342465" y="2519680"/>
                  <a:pt x="446605" y="2453640"/>
                </a:cubicBezTo>
                <a:cubicBezTo>
                  <a:pt x="550745" y="2387600"/>
                  <a:pt x="649805" y="2438400"/>
                  <a:pt x="705685" y="2377440"/>
                </a:cubicBezTo>
                <a:cubicBezTo>
                  <a:pt x="761565" y="2316480"/>
                  <a:pt x="751405" y="2217420"/>
                  <a:pt x="781885" y="2087880"/>
                </a:cubicBezTo>
                <a:cubicBezTo>
                  <a:pt x="812365" y="1958340"/>
                  <a:pt x="888565" y="1737360"/>
                  <a:pt x="888565" y="1600200"/>
                </a:cubicBezTo>
                <a:cubicBezTo>
                  <a:pt x="888565" y="1463040"/>
                  <a:pt x="868245" y="1346200"/>
                  <a:pt x="781885" y="1264920"/>
                </a:cubicBezTo>
                <a:cubicBezTo>
                  <a:pt x="695525" y="1183640"/>
                  <a:pt x="438985" y="1178560"/>
                  <a:pt x="370405" y="1112520"/>
                </a:cubicBezTo>
                <a:cubicBezTo>
                  <a:pt x="301825" y="1046480"/>
                  <a:pt x="367865" y="1003300"/>
                  <a:pt x="370405" y="868680"/>
                </a:cubicBezTo>
                <a:cubicBezTo>
                  <a:pt x="372945" y="734060"/>
                  <a:pt x="345005" y="449580"/>
                  <a:pt x="385645" y="304800"/>
                </a:cubicBezTo>
                <a:cubicBezTo>
                  <a:pt x="426285" y="160020"/>
                  <a:pt x="614245" y="0"/>
                  <a:pt x="614245" y="0"/>
                </a:cubicBezTo>
                <a:lnTo>
                  <a:pt x="614245" y="0"/>
                </a:ln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2" name="ZoneTexte 91">
            <a:hlinkClick r:id="rId8" action="ppaction://hlinksldjump"/>
            <a:extLst>
              <a:ext uri="{FF2B5EF4-FFF2-40B4-BE49-F238E27FC236}">
                <a16:creationId xmlns:a16="http://schemas.microsoft.com/office/drawing/2014/main" id="{3CA537AE-EDAE-4B5B-B2BC-018D120D54EE}"/>
              </a:ext>
            </a:extLst>
          </p:cNvPr>
          <p:cNvSpPr txBox="1"/>
          <p:nvPr/>
        </p:nvSpPr>
        <p:spPr>
          <a:xfrm>
            <a:off x="6088012" y="511772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5C+</a:t>
            </a: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28007658-031E-4DA8-A787-7F5663FEE9DB}"/>
              </a:ext>
            </a:extLst>
          </p:cNvPr>
          <p:cNvSpPr/>
          <p:nvPr/>
        </p:nvSpPr>
        <p:spPr>
          <a:xfrm flipH="1">
            <a:off x="6966437" y="719750"/>
            <a:ext cx="1095859" cy="606382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2461502"/>
              <a:gd name="connsiteY0" fmla="*/ 6455093 h 6455093"/>
              <a:gd name="connsiteX1" fmla="*/ 829986 w 2461502"/>
              <a:gd name="connsiteY1" fmla="*/ 5741516 h 6455093"/>
              <a:gd name="connsiteX2" fmla="*/ 614013 w 2461502"/>
              <a:gd name="connsiteY2" fmla="*/ 4983291 h 6455093"/>
              <a:gd name="connsiteX3" fmla="*/ 206698 w 2461502"/>
              <a:gd name="connsiteY3" fmla="*/ 4325134 h 6455093"/>
              <a:gd name="connsiteX4" fmla="*/ 290259 w 2461502"/>
              <a:gd name="connsiteY4" fmla="*/ 3613536 h 6455093"/>
              <a:gd name="connsiteX5" fmla="*/ 1078336 w 2461502"/>
              <a:gd name="connsiteY5" fmla="*/ 2850108 h 6455093"/>
              <a:gd name="connsiteX6" fmla="*/ 305206 w 2461502"/>
              <a:gd name="connsiteY6" fmla="*/ 2022319 h 6455093"/>
              <a:gd name="connsiteX7" fmla="*/ 849693 w 2461502"/>
              <a:gd name="connsiteY7" fmla="*/ 1412784 h 6455093"/>
              <a:gd name="connsiteX8" fmla="*/ 932381 w 2461502"/>
              <a:gd name="connsiteY8" fmla="*/ 1102012 h 6455093"/>
              <a:gd name="connsiteX9" fmla="*/ 11298 w 2461502"/>
              <a:gd name="connsiteY9" fmla="*/ 717457 h 6455093"/>
              <a:gd name="connsiteX10" fmla="*/ 379472 w 2461502"/>
              <a:gd name="connsiteY10" fmla="*/ 321514 h 6455093"/>
              <a:gd name="connsiteX11" fmla="*/ 2461502 w 2461502"/>
              <a:gd name="connsiteY11" fmla="*/ 0 h 6455093"/>
              <a:gd name="connsiteX0" fmla="*/ 839772 w 2453250"/>
              <a:gd name="connsiteY0" fmla="*/ 6455093 h 6455093"/>
              <a:gd name="connsiteX1" fmla="*/ 821734 w 2453250"/>
              <a:gd name="connsiteY1" fmla="*/ 5741516 h 6455093"/>
              <a:gd name="connsiteX2" fmla="*/ 605761 w 2453250"/>
              <a:gd name="connsiteY2" fmla="*/ 4983291 h 6455093"/>
              <a:gd name="connsiteX3" fmla="*/ 198446 w 2453250"/>
              <a:gd name="connsiteY3" fmla="*/ 4325134 h 6455093"/>
              <a:gd name="connsiteX4" fmla="*/ 282007 w 2453250"/>
              <a:gd name="connsiteY4" fmla="*/ 3613536 h 6455093"/>
              <a:gd name="connsiteX5" fmla="*/ 1070084 w 2453250"/>
              <a:gd name="connsiteY5" fmla="*/ 2850108 h 6455093"/>
              <a:gd name="connsiteX6" fmla="*/ 296954 w 2453250"/>
              <a:gd name="connsiteY6" fmla="*/ 2022319 h 6455093"/>
              <a:gd name="connsiteX7" fmla="*/ 841441 w 2453250"/>
              <a:gd name="connsiteY7" fmla="*/ 1412784 h 6455093"/>
              <a:gd name="connsiteX8" fmla="*/ 924129 w 2453250"/>
              <a:gd name="connsiteY8" fmla="*/ 1102012 h 6455093"/>
              <a:gd name="connsiteX9" fmla="*/ 3046 w 2453250"/>
              <a:gd name="connsiteY9" fmla="*/ 717457 h 6455093"/>
              <a:gd name="connsiteX10" fmla="*/ 1126668 w 2453250"/>
              <a:gd name="connsiteY10" fmla="*/ 282657 h 6455093"/>
              <a:gd name="connsiteX11" fmla="*/ 2453250 w 2453250"/>
              <a:gd name="connsiteY11" fmla="*/ 0 h 6455093"/>
              <a:gd name="connsiteX0" fmla="*/ 677063 w 2290541"/>
              <a:gd name="connsiteY0" fmla="*/ 6455093 h 6455093"/>
              <a:gd name="connsiteX1" fmla="*/ 659025 w 2290541"/>
              <a:gd name="connsiteY1" fmla="*/ 5741516 h 6455093"/>
              <a:gd name="connsiteX2" fmla="*/ 443052 w 2290541"/>
              <a:gd name="connsiteY2" fmla="*/ 4983291 h 6455093"/>
              <a:gd name="connsiteX3" fmla="*/ 35737 w 2290541"/>
              <a:gd name="connsiteY3" fmla="*/ 4325134 h 6455093"/>
              <a:gd name="connsiteX4" fmla="*/ 119298 w 2290541"/>
              <a:gd name="connsiteY4" fmla="*/ 3613536 h 6455093"/>
              <a:gd name="connsiteX5" fmla="*/ 907375 w 2290541"/>
              <a:gd name="connsiteY5" fmla="*/ 2850108 h 6455093"/>
              <a:gd name="connsiteX6" fmla="*/ 134245 w 2290541"/>
              <a:gd name="connsiteY6" fmla="*/ 2022319 h 6455093"/>
              <a:gd name="connsiteX7" fmla="*/ 678732 w 2290541"/>
              <a:gd name="connsiteY7" fmla="*/ 1412784 h 6455093"/>
              <a:gd name="connsiteX8" fmla="*/ 761420 w 2290541"/>
              <a:gd name="connsiteY8" fmla="*/ 1102012 h 6455093"/>
              <a:gd name="connsiteX9" fmla="*/ 1461120 w 2290541"/>
              <a:gd name="connsiteY9" fmla="*/ 593114 h 6455093"/>
              <a:gd name="connsiteX10" fmla="*/ 963959 w 2290541"/>
              <a:gd name="connsiteY10" fmla="*/ 282657 h 6455093"/>
              <a:gd name="connsiteX11" fmla="*/ 2290541 w 2290541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34243 w 2290539"/>
              <a:gd name="connsiteY6" fmla="*/ 2022319 h 6455093"/>
              <a:gd name="connsiteX7" fmla="*/ 1351766 w 2290539"/>
              <a:gd name="connsiteY7" fmla="*/ 1614843 h 6455093"/>
              <a:gd name="connsiteX8" fmla="*/ 761418 w 2290539"/>
              <a:gd name="connsiteY8" fmla="*/ 11020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34243 w 2290539"/>
              <a:gd name="connsiteY6" fmla="*/ 2022319 h 6455093"/>
              <a:gd name="connsiteX7" fmla="*/ 1351766 w 2290539"/>
              <a:gd name="connsiteY7" fmla="*/ 1614843 h 6455093"/>
              <a:gd name="connsiteX8" fmla="*/ 953714 w 2290539"/>
              <a:gd name="connsiteY8" fmla="*/ 11564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77061 w 2290539"/>
              <a:gd name="connsiteY0" fmla="*/ 6455093 h 6455093"/>
              <a:gd name="connsiteX1" fmla="*/ 659023 w 2290539"/>
              <a:gd name="connsiteY1" fmla="*/ 5741516 h 6455093"/>
              <a:gd name="connsiteX2" fmla="*/ 443050 w 2290539"/>
              <a:gd name="connsiteY2" fmla="*/ 4983291 h 6455093"/>
              <a:gd name="connsiteX3" fmla="*/ 35735 w 2290539"/>
              <a:gd name="connsiteY3" fmla="*/ 4325134 h 6455093"/>
              <a:gd name="connsiteX4" fmla="*/ 119296 w 2290539"/>
              <a:gd name="connsiteY4" fmla="*/ 3613536 h 6455093"/>
              <a:gd name="connsiteX5" fmla="*/ 907373 w 2290539"/>
              <a:gd name="connsiteY5" fmla="*/ 2850108 h 6455093"/>
              <a:gd name="connsiteX6" fmla="*/ 1233077 w 2290539"/>
              <a:gd name="connsiteY6" fmla="*/ 2387579 h 6455093"/>
              <a:gd name="connsiteX7" fmla="*/ 1351766 w 2290539"/>
              <a:gd name="connsiteY7" fmla="*/ 1614843 h 6455093"/>
              <a:gd name="connsiteX8" fmla="*/ 953714 w 2290539"/>
              <a:gd name="connsiteY8" fmla="*/ 1156412 h 6455093"/>
              <a:gd name="connsiteX9" fmla="*/ 1461118 w 2290539"/>
              <a:gd name="connsiteY9" fmla="*/ 593114 h 6455093"/>
              <a:gd name="connsiteX10" fmla="*/ 963957 w 2290539"/>
              <a:gd name="connsiteY10" fmla="*/ 282657 h 6455093"/>
              <a:gd name="connsiteX11" fmla="*/ 2290539 w 2290539"/>
              <a:gd name="connsiteY11" fmla="*/ 0 h 6455093"/>
              <a:gd name="connsiteX0" fmla="*/ 648979 w 2262457"/>
              <a:gd name="connsiteY0" fmla="*/ 6455093 h 6455093"/>
              <a:gd name="connsiteX1" fmla="*/ 630941 w 2262457"/>
              <a:gd name="connsiteY1" fmla="*/ 5741516 h 6455093"/>
              <a:gd name="connsiteX2" fmla="*/ 414968 w 2262457"/>
              <a:gd name="connsiteY2" fmla="*/ 4983291 h 6455093"/>
              <a:gd name="connsiteX3" fmla="*/ 7653 w 2262457"/>
              <a:gd name="connsiteY3" fmla="*/ 4325134 h 6455093"/>
              <a:gd name="connsiteX4" fmla="*/ 805456 w 2262457"/>
              <a:gd name="connsiteY4" fmla="*/ 3768965 h 6455093"/>
              <a:gd name="connsiteX5" fmla="*/ 879291 w 2262457"/>
              <a:gd name="connsiteY5" fmla="*/ 2850108 h 6455093"/>
              <a:gd name="connsiteX6" fmla="*/ 1204995 w 2262457"/>
              <a:gd name="connsiteY6" fmla="*/ 2387579 h 6455093"/>
              <a:gd name="connsiteX7" fmla="*/ 1323684 w 2262457"/>
              <a:gd name="connsiteY7" fmla="*/ 1614843 h 6455093"/>
              <a:gd name="connsiteX8" fmla="*/ 925632 w 2262457"/>
              <a:gd name="connsiteY8" fmla="*/ 1156412 h 6455093"/>
              <a:gd name="connsiteX9" fmla="*/ 1433036 w 2262457"/>
              <a:gd name="connsiteY9" fmla="*/ 593114 h 6455093"/>
              <a:gd name="connsiteX10" fmla="*/ 935875 w 2262457"/>
              <a:gd name="connsiteY10" fmla="*/ 282657 h 6455093"/>
              <a:gd name="connsiteX11" fmla="*/ 2262457 w 2262457"/>
              <a:gd name="connsiteY11" fmla="*/ 0 h 6455093"/>
              <a:gd name="connsiteX0" fmla="*/ 648977 w 2262455"/>
              <a:gd name="connsiteY0" fmla="*/ 6455093 h 6455093"/>
              <a:gd name="connsiteX1" fmla="*/ 630939 w 2262455"/>
              <a:gd name="connsiteY1" fmla="*/ 5741516 h 6455093"/>
              <a:gd name="connsiteX2" fmla="*/ 414966 w 2262455"/>
              <a:gd name="connsiteY2" fmla="*/ 4983291 h 6455093"/>
              <a:gd name="connsiteX3" fmla="*/ 7651 w 2262455"/>
              <a:gd name="connsiteY3" fmla="*/ 4325134 h 6455093"/>
              <a:gd name="connsiteX4" fmla="*/ 805454 w 2262455"/>
              <a:gd name="connsiteY4" fmla="*/ 3768965 h 6455093"/>
              <a:gd name="connsiteX5" fmla="*/ 560831 w 2262455"/>
              <a:gd name="connsiteY5" fmla="*/ 3334036 h 6455093"/>
              <a:gd name="connsiteX6" fmla="*/ 879289 w 2262455"/>
              <a:gd name="connsiteY6" fmla="*/ 2850108 h 6455093"/>
              <a:gd name="connsiteX7" fmla="*/ 1204993 w 2262455"/>
              <a:gd name="connsiteY7" fmla="*/ 2387579 h 6455093"/>
              <a:gd name="connsiteX8" fmla="*/ 1323682 w 2262455"/>
              <a:gd name="connsiteY8" fmla="*/ 1614843 h 6455093"/>
              <a:gd name="connsiteX9" fmla="*/ 925630 w 2262455"/>
              <a:gd name="connsiteY9" fmla="*/ 1156412 h 6455093"/>
              <a:gd name="connsiteX10" fmla="*/ 1433034 w 2262455"/>
              <a:gd name="connsiteY10" fmla="*/ 593114 h 6455093"/>
              <a:gd name="connsiteX11" fmla="*/ 935873 w 2262455"/>
              <a:gd name="connsiteY11" fmla="*/ 282657 h 6455093"/>
              <a:gd name="connsiteX12" fmla="*/ 2262455 w 2262455"/>
              <a:gd name="connsiteY12" fmla="*/ 0 h 6455093"/>
              <a:gd name="connsiteX0" fmla="*/ 474665 w 2088143"/>
              <a:gd name="connsiteY0" fmla="*/ 6455093 h 6455093"/>
              <a:gd name="connsiteX1" fmla="*/ 456627 w 2088143"/>
              <a:gd name="connsiteY1" fmla="*/ 5741516 h 6455093"/>
              <a:gd name="connsiteX2" fmla="*/ 240654 w 2088143"/>
              <a:gd name="connsiteY2" fmla="*/ 4983291 h 6455093"/>
              <a:gd name="connsiteX3" fmla="*/ 11899 w 2088143"/>
              <a:gd name="connsiteY3" fmla="*/ 4519421 h 6455093"/>
              <a:gd name="connsiteX4" fmla="*/ 631142 w 2088143"/>
              <a:gd name="connsiteY4" fmla="*/ 3768965 h 6455093"/>
              <a:gd name="connsiteX5" fmla="*/ 386519 w 2088143"/>
              <a:gd name="connsiteY5" fmla="*/ 3334036 h 6455093"/>
              <a:gd name="connsiteX6" fmla="*/ 704977 w 2088143"/>
              <a:gd name="connsiteY6" fmla="*/ 2850108 h 6455093"/>
              <a:gd name="connsiteX7" fmla="*/ 1030681 w 2088143"/>
              <a:gd name="connsiteY7" fmla="*/ 2387579 h 6455093"/>
              <a:gd name="connsiteX8" fmla="*/ 1149370 w 2088143"/>
              <a:gd name="connsiteY8" fmla="*/ 1614843 h 6455093"/>
              <a:gd name="connsiteX9" fmla="*/ 751318 w 2088143"/>
              <a:gd name="connsiteY9" fmla="*/ 1156412 h 6455093"/>
              <a:gd name="connsiteX10" fmla="*/ 1258722 w 2088143"/>
              <a:gd name="connsiteY10" fmla="*/ 593114 h 6455093"/>
              <a:gd name="connsiteX11" fmla="*/ 761561 w 2088143"/>
              <a:gd name="connsiteY11" fmla="*/ 282657 h 6455093"/>
              <a:gd name="connsiteX12" fmla="*/ 2088143 w 2088143"/>
              <a:gd name="connsiteY12" fmla="*/ 0 h 6455093"/>
              <a:gd name="connsiteX0" fmla="*/ 272762 w 1886240"/>
              <a:gd name="connsiteY0" fmla="*/ 6455093 h 6455093"/>
              <a:gd name="connsiteX1" fmla="*/ 254724 w 1886240"/>
              <a:gd name="connsiteY1" fmla="*/ 5741516 h 6455093"/>
              <a:gd name="connsiteX2" fmla="*/ 38751 w 1886240"/>
              <a:gd name="connsiteY2" fmla="*/ 4983291 h 6455093"/>
              <a:gd name="connsiteX3" fmla="*/ 950038 w 1886240"/>
              <a:gd name="connsiteY3" fmla="*/ 4674850 h 6455093"/>
              <a:gd name="connsiteX4" fmla="*/ 429239 w 1886240"/>
              <a:gd name="connsiteY4" fmla="*/ 3768965 h 6455093"/>
              <a:gd name="connsiteX5" fmla="*/ 184616 w 1886240"/>
              <a:gd name="connsiteY5" fmla="*/ 3334036 h 6455093"/>
              <a:gd name="connsiteX6" fmla="*/ 503074 w 1886240"/>
              <a:gd name="connsiteY6" fmla="*/ 2850108 h 6455093"/>
              <a:gd name="connsiteX7" fmla="*/ 828778 w 1886240"/>
              <a:gd name="connsiteY7" fmla="*/ 2387579 h 6455093"/>
              <a:gd name="connsiteX8" fmla="*/ 947467 w 1886240"/>
              <a:gd name="connsiteY8" fmla="*/ 1614843 h 6455093"/>
              <a:gd name="connsiteX9" fmla="*/ 549415 w 1886240"/>
              <a:gd name="connsiteY9" fmla="*/ 1156412 h 6455093"/>
              <a:gd name="connsiteX10" fmla="*/ 1056819 w 1886240"/>
              <a:gd name="connsiteY10" fmla="*/ 593114 h 6455093"/>
              <a:gd name="connsiteX11" fmla="*/ 559658 w 1886240"/>
              <a:gd name="connsiteY11" fmla="*/ 282657 h 6455093"/>
              <a:gd name="connsiteX12" fmla="*/ 1886240 w 1886240"/>
              <a:gd name="connsiteY12" fmla="*/ 0 h 6455093"/>
              <a:gd name="connsiteX0" fmla="*/ 272760 w 1886238"/>
              <a:gd name="connsiteY0" fmla="*/ 6455093 h 6455093"/>
              <a:gd name="connsiteX1" fmla="*/ 254722 w 1886238"/>
              <a:gd name="connsiteY1" fmla="*/ 5741516 h 6455093"/>
              <a:gd name="connsiteX2" fmla="*/ 38749 w 1886238"/>
              <a:gd name="connsiteY2" fmla="*/ 4983291 h 6455093"/>
              <a:gd name="connsiteX3" fmla="*/ 950036 w 1886238"/>
              <a:gd name="connsiteY3" fmla="*/ 4674850 h 6455093"/>
              <a:gd name="connsiteX4" fmla="*/ 555467 w 1886238"/>
              <a:gd name="connsiteY4" fmla="*/ 4204441 h 6455093"/>
              <a:gd name="connsiteX5" fmla="*/ 429237 w 1886238"/>
              <a:gd name="connsiteY5" fmla="*/ 3768965 h 6455093"/>
              <a:gd name="connsiteX6" fmla="*/ 184614 w 1886238"/>
              <a:gd name="connsiteY6" fmla="*/ 3334036 h 6455093"/>
              <a:gd name="connsiteX7" fmla="*/ 503072 w 1886238"/>
              <a:gd name="connsiteY7" fmla="*/ 2850108 h 6455093"/>
              <a:gd name="connsiteX8" fmla="*/ 828776 w 1886238"/>
              <a:gd name="connsiteY8" fmla="*/ 2387579 h 6455093"/>
              <a:gd name="connsiteX9" fmla="*/ 947465 w 1886238"/>
              <a:gd name="connsiteY9" fmla="*/ 1614843 h 6455093"/>
              <a:gd name="connsiteX10" fmla="*/ 549413 w 1886238"/>
              <a:gd name="connsiteY10" fmla="*/ 1156412 h 6455093"/>
              <a:gd name="connsiteX11" fmla="*/ 1056817 w 1886238"/>
              <a:gd name="connsiteY11" fmla="*/ 593114 h 6455093"/>
              <a:gd name="connsiteX12" fmla="*/ 559656 w 1886238"/>
              <a:gd name="connsiteY12" fmla="*/ 282657 h 6455093"/>
              <a:gd name="connsiteX13" fmla="*/ 1886238 w 1886238"/>
              <a:gd name="connsiteY13" fmla="*/ 0 h 6455093"/>
              <a:gd name="connsiteX0" fmla="*/ 2404043 w 2404043"/>
              <a:gd name="connsiteY0" fmla="*/ 6474054 h 6474054"/>
              <a:gd name="connsiteX1" fmla="*/ 301434 w 2404043"/>
              <a:gd name="connsiteY1" fmla="*/ 5741516 h 6474054"/>
              <a:gd name="connsiteX2" fmla="*/ 85461 w 2404043"/>
              <a:gd name="connsiteY2" fmla="*/ 4983291 h 6474054"/>
              <a:gd name="connsiteX3" fmla="*/ 996748 w 2404043"/>
              <a:gd name="connsiteY3" fmla="*/ 4674850 h 6474054"/>
              <a:gd name="connsiteX4" fmla="*/ 602179 w 2404043"/>
              <a:gd name="connsiteY4" fmla="*/ 4204441 h 6474054"/>
              <a:gd name="connsiteX5" fmla="*/ 475949 w 2404043"/>
              <a:gd name="connsiteY5" fmla="*/ 3768965 h 6474054"/>
              <a:gd name="connsiteX6" fmla="*/ 231326 w 2404043"/>
              <a:gd name="connsiteY6" fmla="*/ 3334036 h 6474054"/>
              <a:gd name="connsiteX7" fmla="*/ 549784 w 2404043"/>
              <a:gd name="connsiteY7" fmla="*/ 2850108 h 6474054"/>
              <a:gd name="connsiteX8" fmla="*/ 875488 w 2404043"/>
              <a:gd name="connsiteY8" fmla="*/ 2387579 h 6474054"/>
              <a:gd name="connsiteX9" fmla="*/ 994177 w 2404043"/>
              <a:gd name="connsiteY9" fmla="*/ 1614843 h 6474054"/>
              <a:gd name="connsiteX10" fmla="*/ 596125 w 2404043"/>
              <a:gd name="connsiteY10" fmla="*/ 1156412 h 6474054"/>
              <a:gd name="connsiteX11" fmla="*/ 1103529 w 2404043"/>
              <a:gd name="connsiteY11" fmla="*/ 593114 h 6474054"/>
              <a:gd name="connsiteX12" fmla="*/ 606368 w 2404043"/>
              <a:gd name="connsiteY12" fmla="*/ 282657 h 6474054"/>
              <a:gd name="connsiteX13" fmla="*/ 1932950 w 2404043"/>
              <a:gd name="connsiteY13" fmla="*/ 0 h 6474054"/>
              <a:gd name="connsiteX0" fmla="*/ 2391851 w 2391851"/>
              <a:gd name="connsiteY0" fmla="*/ 6474054 h 6474054"/>
              <a:gd name="connsiteX1" fmla="*/ 2136110 w 2391851"/>
              <a:gd name="connsiteY1" fmla="*/ 5730643 h 6474054"/>
              <a:gd name="connsiteX2" fmla="*/ 289242 w 2391851"/>
              <a:gd name="connsiteY2" fmla="*/ 5741516 h 6474054"/>
              <a:gd name="connsiteX3" fmla="*/ 73269 w 2391851"/>
              <a:gd name="connsiteY3" fmla="*/ 4983291 h 6474054"/>
              <a:gd name="connsiteX4" fmla="*/ 984556 w 2391851"/>
              <a:gd name="connsiteY4" fmla="*/ 4674850 h 6474054"/>
              <a:gd name="connsiteX5" fmla="*/ 589987 w 2391851"/>
              <a:gd name="connsiteY5" fmla="*/ 4204441 h 6474054"/>
              <a:gd name="connsiteX6" fmla="*/ 463757 w 2391851"/>
              <a:gd name="connsiteY6" fmla="*/ 3768965 h 6474054"/>
              <a:gd name="connsiteX7" fmla="*/ 219134 w 2391851"/>
              <a:gd name="connsiteY7" fmla="*/ 3334036 h 6474054"/>
              <a:gd name="connsiteX8" fmla="*/ 537592 w 2391851"/>
              <a:gd name="connsiteY8" fmla="*/ 2850108 h 6474054"/>
              <a:gd name="connsiteX9" fmla="*/ 863296 w 2391851"/>
              <a:gd name="connsiteY9" fmla="*/ 2387579 h 6474054"/>
              <a:gd name="connsiteX10" fmla="*/ 981985 w 2391851"/>
              <a:gd name="connsiteY10" fmla="*/ 1614843 h 6474054"/>
              <a:gd name="connsiteX11" fmla="*/ 583933 w 2391851"/>
              <a:gd name="connsiteY11" fmla="*/ 1156412 h 6474054"/>
              <a:gd name="connsiteX12" fmla="*/ 1091337 w 2391851"/>
              <a:gd name="connsiteY12" fmla="*/ 593114 h 6474054"/>
              <a:gd name="connsiteX13" fmla="*/ 594176 w 2391851"/>
              <a:gd name="connsiteY13" fmla="*/ 282657 h 6474054"/>
              <a:gd name="connsiteX14" fmla="*/ 1920758 w 2391851"/>
              <a:gd name="connsiteY14" fmla="*/ 0 h 6474054"/>
              <a:gd name="connsiteX0" fmla="*/ 2327022 w 2327022"/>
              <a:gd name="connsiteY0" fmla="*/ 6474054 h 6474054"/>
              <a:gd name="connsiteX1" fmla="*/ 2071281 w 2327022"/>
              <a:gd name="connsiteY1" fmla="*/ 5730643 h 6474054"/>
              <a:gd name="connsiteX2" fmla="*/ 559860 w 2327022"/>
              <a:gd name="connsiteY2" fmla="*/ 5542427 h 6474054"/>
              <a:gd name="connsiteX3" fmla="*/ 8440 w 2327022"/>
              <a:gd name="connsiteY3" fmla="*/ 4983291 h 6474054"/>
              <a:gd name="connsiteX4" fmla="*/ 919727 w 2327022"/>
              <a:gd name="connsiteY4" fmla="*/ 4674850 h 6474054"/>
              <a:gd name="connsiteX5" fmla="*/ 525158 w 2327022"/>
              <a:gd name="connsiteY5" fmla="*/ 4204441 h 6474054"/>
              <a:gd name="connsiteX6" fmla="*/ 398928 w 2327022"/>
              <a:gd name="connsiteY6" fmla="*/ 3768965 h 6474054"/>
              <a:gd name="connsiteX7" fmla="*/ 154305 w 2327022"/>
              <a:gd name="connsiteY7" fmla="*/ 3334036 h 6474054"/>
              <a:gd name="connsiteX8" fmla="*/ 472763 w 2327022"/>
              <a:gd name="connsiteY8" fmla="*/ 2850108 h 6474054"/>
              <a:gd name="connsiteX9" fmla="*/ 798467 w 2327022"/>
              <a:gd name="connsiteY9" fmla="*/ 2387579 h 6474054"/>
              <a:gd name="connsiteX10" fmla="*/ 917156 w 2327022"/>
              <a:gd name="connsiteY10" fmla="*/ 1614843 h 6474054"/>
              <a:gd name="connsiteX11" fmla="*/ 519104 w 2327022"/>
              <a:gd name="connsiteY11" fmla="*/ 1156412 h 6474054"/>
              <a:gd name="connsiteX12" fmla="*/ 1026508 w 2327022"/>
              <a:gd name="connsiteY12" fmla="*/ 593114 h 6474054"/>
              <a:gd name="connsiteX13" fmla="*/ 529347 w 2327022"/>
              <a:gd name="connsiteY13" fmla="*/ 282657 h 6474054"/>
              <a:gd name="connsiteX14" fmla="*/ 1855929 w 2327022"/>
              <a:gd name="connsiteY14" fmla="*/ 0 h 6474054"/>
              <a:gd name="connsiteX0" fmla="*/ 4931371 w 4931371"/>
              <a:gd name="connsiteY0" fmla="*/ 6474054 h 6474054"/>
              <a:gd name="connsiteX1" fmla="*/ 4675630 w 4931371"/>
              <a:gd name="connsiteY1" fmla="*/ 5730643 h 6474054"/>
              <a:gd name="connsiteX2" fmla="*/ 3164209 w 4931371"/>
              <a:gd name="connsiteY2" fmla="*/ 5542427 h 6474054"/>
              <a:gd name="connsiteX3" fmla="*/ 1084 w 4931371"/>
              <a:gd name="connsiteY3" fmla="*/ 5220300 h 6474054"/>
              <a:gd name="connsiteX4" fmla="*/ 3524076 w 4931371"/>
              <a:gd name="connsiteY4" fmla="*/ 4674850 h 6474054"/>
              <a:gd name="connsiteX5" fmla="*/ 3129507 w 4931371"/>
              <a:gd name="connsiteY5" fmla="*/ 4204441 h 6474054"/>
              <a:gd name="connsiteX6" fmla="*/ 3003277 w 4931371"/>
              <a:gd name="connsiteY6" fmla="*/ 3768965 h 6474054"/>
              <a:gd name="connsiteX7" fmla="*/ 2758654 w 4931371"/>
              <a:gd name="connsiteY7" fmla="*/ 3334036 h 6474054"/>
              <a:gd name="connsiteX8" fmla="*/ 3077112 w 4931371"/>
              <a:gd name="connsiteY8" fmla="*/ 2850108 h 6474054"/>
              <a:gd name="connsiteX9" fmla="*/ 3402816 w 4931371"/>
              <a:gd name="connsiteY9" fmla="*/ 2387579 h 6474054"/>
              <a:gd name="connsiteX10" fmla="*/ 3521505 w 4931371"/>
              <a:gd name="connsiteY10" fmla="*/ 1614843 h 6474054"/>
              <a:gd name="connsiteX11" fmla="*/ 3123453 w 4931371"/>
              <a:gd name="connsiteY11" fmla="*/ 1156412 h 6474054"/>
              <a:gd name="connsiteX12" fmla="*/ 3630857 w 4931371"/>
              <a:gd name="connsiteY12" fmla="*/ 593114 h 6474054"/>
              <a:gd name="connsiteX13" fmla="*/ 3133696 w 4931371"/>
              <a:gd name="connsiteY13" fmla="*/ 282657 h 6474054"/>
              <a:gd name="connsiteX14" fmla="*/ 4460278 w 4931371"/>
              <a:gd name="connsiteY14" fmla="*/ 0 h 6474054"/>
              <a:gd name="connsiteX0" fmla="*/ 4954619 w 4954619"/>
              <a:gd name="connsiteY0" fmla="*/ 6474054 h 6474054"/>
              <a:gd name="connsiteX1" fmla="*/ 4698878 w 4954619"/>
              <a:gd name="connsiteY1" fmla="*/ 5730643 h 6474054"/>
              <a:gd name="connsiteX2" fmla="*/ 3187457 w 4954619"/>
              <a:gd name="connsiteY2" fmla="*/ 5542427 h 6474054"/>
              <a:gd name="connsiteX3" fmla="*/ 24332 w 4954619"/>
              <a:gd name="connsiteY3" fmla="*/ 5220300 h 6474054"/>
              <a:gd name="connsiteX4" fmla="*/ 1798204 w 4954619"/>
              <a:gd name="connsiteY4" fmla="*/ 4504204 h 6474054"/>
              <a:gd name="connsiteX5" fmla="*/ 3152755 w 4954619"/>
              <a:gd name="connsiteY5" fmla="*/ 4204441 h 6474054"/>
              <a:gd name="connsiteX6" fmla="*/ 3026525 w 4954619"/>
              <a:gd name="connsiteY6" fmla="*/ 3768965 h 6474054"/>
              <a:gd name="connsiteX7" fmla="*/ 2781902 w 4954619"/>
              <a:gd name="connsiteY7" fmla="*/ 3334036 h 6474054"/>
              <a:gd name="connsiteX8" fmla="*/ 3100360 w 4954619"/>
              <a:gd name="connsiteY8" fmla="*/ 2850108 h 6474054"/>
              <a:gd name="connsiteX9" fmla="*/ 3426064 w 4954619"/>
              <a:gd name="connsiteY9" fmla="*/ 2387579 h 6474054"/>
              <a:gd name="connsiteX10" fmla="*/ 3544753 w 4954619"/>
              <a:gd name="connsiteY10" fmla="*/ 1614843 h 6474054"/>
              <a:gd name="connsiteX11" fmla="*/ 3146701 w 4954619"/>
              <a:gd name="connsiteY11" fmla="*/ 1156412 h 6474054"/>
              <a:gd name="connsiteX12" fmla="*/ 3654105 w 4954619"/>
              <a:gd name="connsiteY12" fmla="*/ 593114 h 6474054"/>
              <a:gd name="connsiteX13" fmla="*/ 3156944 w 4954619"/>
              <a:gd name="connsiteY13" fmla="*/ 282657 h 6474054"/>
              <a:gd name="connsiteX14" fmla="*/ 4483526 w 4954619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3099807 w 4954066"/>
              <a:gd name="connsiteY8" fmla="*/ 2850108 h 6474054"/>
              <a:gd name="connsiteX9" fmla="*/ 3425511 w 4954066"/>
              <a:gd name="connsiteY9" fmla="*/ 2387579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3425511 w 4954066"/>
              <a:gd name="connsiteY9" fmla="*/ 2387579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3146148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653552 w 4954066"/>
              <a:gd name="connsiteY12" fmla="*/ 593114 h 6474054"/>
              <a:gd name="connsiteX13" fmla="*/ 3156391 w 4954066"/>
              <a:gd name="connsiteY13" fmla="*/ 282657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653552 w 4954066"/>
              <a:gd name="connsiteY12" fmla="*/ 593114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3025972 w 4954066"/>
              <a:gd name="connsiteY6" fmla="*/ 3768965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4380790 w 4954066"/>
              <a:gd name="connsiteY6" fmla="*/ 3682813 h 6474054"/>
              <a:gd name="connsiteX7" fmla="*/ 2781349 w 4954066"/>
              <a:gd name="connsiteY7" fmla="*/ 3334036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4954066 w 4954066"/>
              <a:gd name="connsiteY0" fmla="*/ 6474054 h 6474054"/>
              <a:gd name="connsiteX1" fmla="*/ 4698325 w 4954066"/>
              <a:gd name="connsiteY1" fmla="*/ 5730643 h 6474054"/>
              <a:gd name="connsiteX2" fmla="*/ 3186904 w 4954066"/>
              <a:gd name="connsiteY2" fmla="*/ 5542427 h 6474054"/>
              <a:gd name="connsiteX3" fmla="*/ 23779 w 4954066"/>
              <a:gd name="connsiteY3" fmla="*/ 5220300 h 6474054"/>
              <a:gd name="connsiteX4" fmla="*/ 1797651 w 4954066"/>
              <a:gd name="connsiteY4" fmla="*/ 4504204 h 6474054"/>
              <a:gd name="connsiteX5" fmla="*/ 2912596 w 4954066"/>
              <a:gd name="connsiteY5" fmla="*/ 4043273 h 6474054"/>
              <a:gd name="connsiteX6" fmla="*/ 4380790 w 4954066"/>
              <a:gd name="connsiteY6" fmla="*/ 3682813 h 6474054"/>
              <a:gd name="connsiteX7" fmla="*/ 3652304 w 4954066"/>
              <a:gd name="connsiteY7" fmla="*/ 3219167 h 6474054"/>
              <a:gd name="connsiteX8" fmla="*/ 2237227 w 4954066"/>
              <a:gd name="connsiteY8" fmla="*/ 2764784 h 6474054"/>
              <a:gd name="connsiteX9" fmla="*/ 2826500 w 4954066"/>
              <a:gd name="connsiteY9" fmla="*/ 2292775 h 6474054"/>
              <a:gd name="connsiteX10" fmla="*/ 3544200 w 4954066"/>
              <a:gd name="connsiteY10" fmla="*/ 1614843 h 6474054"/>
              <a:gd name="connsiteX11" fmla="*/ 4056652 w 4954066"/>
              <a:gd name="connsiteY11" fmla="*/ 1156412 h 6474054"/>
              <a:gd name="connsiteX12" fmla="*/ 3941080 w 4954066"/>
              <a:gd name="connsiteY12" fmla="*/ 716360 h 6474054"/>
              <a:gd name="connsiteX13" fmla="*/ 4210657 w 4954066"/>
              <a:gd name="connsiteY13" fmla="*/ 415383 h 6474054"/>
              <a:gd name="connsiteX14" fmla="*/ 4482973 w 4954066"/>
              <a:gd name="connsiteY14" fmla="*/ 0 h 6474054"/>
              <a:gd name="connsiteX0" fmla="*/ 3210374 w 3210374"/>
              <a:gd name="connsiteY0" fmla="*/ 6474054 h 6474054"/>
              <a:gd name="connsiteX1" fmla="*/ 2954633 w 3210374"/>
              <a:gd name="connsiteY1" fmla="*/ 5730643 h 6474054"/>
              <a:gd name="connsiteX2" fmla="*/ 1443212 w 3210374"/>
              <a:gd name="connsiteY2" fmla="*/ 5542427 h 6474054"/>
              <a:gd name="connsiteX3" fmla="*/ 2928438 w 3210374"/>
              <a:gd name="connsiteY3" fmla="*/ 4973810 h 6474054"/>
              <a:gd name="connsiteX4" fmla="*/ 53959 w 3210374"/>
              <a:gd name="connsiteY4" fmla="*/ 4504204 h 6474054"/>
              <a:gd name="connsiteX5" fmla="*/ 1168904 w 3210374"/>
              <a:gd name="connsiteY5" fmla="*/ 4043273 h 6474054"/>
              <a:gd name="connsiteX6" fmla="*/ 2637098 w 3210374"/>
              <a:gd name="connsiteY6" fmla="*/ 3682813 h 6474054"/>
              <a:gd name="connsiteX7" fmla="*/ 1908612 w 3210374"/>
              <a:gd name="connsiteY7" fmla="*/ 3219167 h 6474054"/>
              <a:gd name="connsiteX8" fmla="*/ 493535 w 3210374"/>
              <a:gd name="connsiteY8" fmla="*/ 2764784 h 6474054"/>
              <a:gd name="connsiteX9" fmla="*/ 1082808 w 3210374"/>
              <a:gd name="connsiteY9" fmla="*/ 2292775 h 6474054"/>
              <a:gd name="connsiteX10" fmla="*/ 1800508 w 3210374"/>
              <a:gd name="connsiteY10" fmla="*/ 1614843 h 6474054"/>
              <a:gd name="connsiteX11" fmla="*/ 2312960 w 3210374"/>
              <a:gd name="connsiteY11" fmla="*/ 1156412 h 6474054"/>
              <a:gd name="connsiteX12" fmla="*/ 2197388 w 3210374"/>
              <a:gd name="connsiteY12" fmla="*/ 716360 h 6474054"/>
              <a:gd name="connsiteX13" fmla="*/ 2466965 w 3210374"/>
              <a:gd name="connsiteY13" fmla="*/ 415383 h 6474054"/>
              <a:gd name="connsiteX14" fmla="*/ 2739281 w 3210374"/>
              <a:gd name="connsiteY14" fmla="*/ 0 h 6474054"/>
              <a:gd name="connsiteX0" fmla="*/ 2740093 w 2811844"/>
              <a:gd name="connsiteY0" fmla="*/ 6474054 h 6474054"/>
              <a:gd name="connsiteX1" fmla="*/ 2484352 w 2811844"/>
              <a:gd name="connsiteY1" fmla="*/ 5730643 h 6474054"/>
              <a:gd name="connsiteX2" fmla="*/ 972931 w 2811844"/>
              <a:gd name="connsiteY2" fmla="*/ 5542427 h 6474054"/>
              <a:gd name="connsiteX3" fmla="*/ 2458157 w 2811844"/>
              <a:gd name="connsiteY3" fmla="*/ 4973810 h 6474054"/>
              <a:gd name="connsiteX4" fmla="*/ 2674591 w 2811844"/>
              <a:gd name="connsiteY4" fmla="*/ 4276674 h 6474054"/>
              <a:gd name="connsiteX5" fmla="*/ 698623 w 2811844"/>
              <a:gd name="connsiteY5" fmla="*/ 4043273 h 6474054"/>
              <a:gd name="connsiteX6" fmla="*/ 2166817 w 2811844"/>
              <a:gd name="connsiteY6" fmla="*/ 3682813 h 6474054"/>
              <a:gd name="connsiteX7" fmla="*/ 1438331 w 2811844"/>
              <a:gd name="connsiteY7" fmla="*/ 3219167 h 6474054"/>
              <a:gd name="connsiteX8" fmla="*/ 23254 w 2811844"/>
              <a:gd name="connsiteY8" fmla="*/ 2764784 h 6474054"/>
              <a:gd name="connsiteX9" fmla="*/ 612527 w 2811844"/>
              <a:gd name="connsiteY9" fmla="*/ 2292775 h 6474054"/>
              <a:gd name="connsiteX10" fmla="*/ 1330227 w 2811844"/>
              <a:gd name="connsiteY10" fmla="*/ 1614843 h 6474054"/>
              <a:gd name="connsiteX11" fmla="*/ 1842679 w 2811844"/>
              <a:gd name="connsiteY11" fmla="*/ 1156412 h 6474054"/>
              <a:gd name="connsiteX12" fmla="*/ 1727107 w 2811844"/>
              <a:gd name="connsiteY12" fmla="*/ 716360 h 6474054"/>
              <a:gd name="connsiteX13" fmla="*/ 1996684 w 2811844"/>
              <a:gd name="connsiteY13" fmla="*/ 415383 h 6474054"/>
              <a:gd name="connsiteX14" fmla="*/ 2269000 w 2811844"/>
              <a:gd name="connsiteY14" fmla="*/ 0 h 6474054"/>
              <a:gd name="connsiteX0" fmla="*/ 2740093 w 2740093"/>
              <a:gd name="connsiteY0" fmla="*/ 6474054 h 6474054"/>
              <a:gd name="connsiteX1" fmla="*/ 2484352 w 2740093"/>
              <a:gd name="connsiteY1" fmla="*/ 5730643 h 6474054"/>
              <a:gd name="connsiteX2" fmla="*/ 972931 w 2740093"/>
              <a:gd name="connsiteY2" fmla="*/ 5542427 h 6474054"/>
              <a:gd name="connsiteX3" fmla="*/ 2458157 w 2740093"/>
              <a:gd name="connsiteY3" fmla="*/ 4973810 h 6474054"/>
              <a:gd name="connsiteX4" fmla="*/ 2674591 w 2740093"/>
              <a:gd name="connsiteY4" fmla="*/ 4276674 h 6474054"/>
              <a:gd name="connsiteX5" fmla="*/ 2399825 w 2740093"/>
              <a:gd name="connsiteY5" fmla="*/ 3976910 h 6474054"/>
              <a:gd name="connsiteX6" fmla="*/ 2166817 w 2740093"/>
              <a:gd name="connsiteY6" fmla="*/ 3682813 h 6474054"/>
              <a:gd name="connsiteX7" fmla="*/ 1438331 w 2740093"/>
              <a:gd name="connsiteY7" fmla="*/ 3219167 h 6474054"/>
              <a:gd name="connsiteX8" fmla="*/ 23254 w 2740093"/>
              <a:gd name="connsiteY8" fmla="*/ 2764784 h 6474054"/>
              <a:gd name="connsiteX9" fmla="*/ 612527 w 2740093"/>
              <a:gd name="connsiteY9" fmla="*/ 2292775 h 6474054"/>
              <a:gd name="connsiteX10" fmla="*/ 1330227 w 2740093"/>
              <a:gd name="connsiteY10" fmla="*/ 1614843 h 6474054"/>
              <a:gd name="connsiteX11" fmla="*/ 1842679 w 2740093"/>
              <a:gd name="connsiteY11" fmla="*/ 1156412 h 6474054"/>
              <a:gd name="connsiteX12" fmla="*/ 1727107 w 2740093"/>
              <a:gd name="connsiteY12" fmla="*/ 716360 h 6474054"/>
              <a:gd name="connsiteX13" fmla="*/ 1996684 w 2740093"/>
              <a:gd name="connsiteY13" fmla="*/ 415383 h 6474054"/>
              <a:gd name="connsiteX14" fmla="*/ 2269000 w 2740093"/>
              <a:gd name="connsiteY14" fmla="*/ 0 h 6474054"/>
              <a:gd name="connsiteX0" fmla="*/ 2815330 w 2938409"/>
              <a:gd name="connsiteY0" fmla="*/ 6474054 h 6474054"/>
              <a:gd name="connsiteX1" fmla="*/ 2559589 w 2938409"/>
              <a:gd name="connsiteY1" fmla="*/ 5730643 h 6474054"/>
              <a:gd name="connsiteX2" fmla="*/ 1048168 w 2938409"/>
              <a:gd name="connsiteY2" fmla="*/ 5542427 h 6474054"/>
              <a:gd name="connsiteX3" fmla="*/ 2533394 w 2938409"/>
              <a:gd name="connsiteY3" fmla="*/ 4973810 h 6474054"/>
              <a:gd name="connsiteX4" fmla="*/ 2749828 w 2938409"/>
              <a:gd name="connsiteY4" fmla="*/ 4276674 h 6474054"/>
              <a:gd name="connsiteX5" fmla="*/ 2475062 w 2938409"/>
              <a:gd name="connsiteY5" fmla="*/ 3976910 h 6474054"/>
              <a:gd name="connsiteX6" fmla="*/ 2242054 w 2938409"/>
              <a:gd name="connsiteY6" fmla="*/ 3682813 h 6474054"/>
              <a:gd name="connsiteX7" fmla="*/ 2855363 w 2938409"/>
              <a:gd name="connsiteY7" fmla="*/ 3086442 h 6474054"/>
              <a:gd name="connsiteX8" fmla="*/ 98491 w 2938409"/>
              <a:gd name="connsiteY8" fmla="*/ 2764784 h 6474054"/>
              <a:gd name="connsiteX9" fmla="*/ 687764 w 2938409"/>
              <a:gd name="connsiteY9" fmla="*/ 2292775 h 6474054"/>
              <a:gd name="connsiteX10" fmla="*/ 1405464 w 2938409"/>
              <a:gd name="connsiteY10" fmla="*/ 1614843 h 6474054"/>
              <a:gd name="connsiteX11" fmla="*/ 1917916 w 2938409"/>
              <a:gd name="connsiteY11" fmla="*/ 1156412 h 6474054"/>
              <a:gd name="connsiteX12" fmla="*/ 1802344 w 2938409"/>
              <a:gd name="connsiteY12" fmla="*/ 716360 h 6474054"/>
              <a:gd name="connsiteX13" fmla="*/ 2071921 w 2938409"/>
              <a:gd name="connsiteY13" fmla="*/ 415383 h 6474054"/>
              <a:gd name="connsiteX14" fmla="*/ 2344237 w 2938409"/>
              <a:gd name="connsiteY14" fmla="*/ 0 h 6474054"/>
              <a:gd name="connsiteX0" fmla="*/ 2133322 w 2178818"/>
              <a:gd name="connsiteY0" fmla="*/ 6474054 h 6474054"/>
              <a:gd name="connsiteX1" fmla="*/ 1877581 w 2178818"/>
              <a:gd name="connsiteY1" fmla="*/ 5730643 h 6474054"/>
              <a:gd name="connsiteX2" fmla="*/ 366160 w 2178818"/>
              <a:gd name="connsiteY2" fmla="*/ 5542427 h 6474054"/>
              <a:gd name="connsiteX3" fmla="*/ 1851386 w 2178818"/>
              <a:gd name="connsiteY3" fmla="*/ 4973810 h 6474054"/>
              <a:gd name="connsiteX4" fmla="*/ 2067820 w 2178818"/>
              <a:gd name="connsiteY4" fmla="*/ 4276674 h 6474054"/>
              <a:gd name="connsiteX5" fmla="*/ 1793054 w 2178818"/>
              <a:gd name="connsiteY5" fmla="*/ 3976910 h 6474054"/>
              <a:gd name="connsiteX6" fmla="*/ 1560046 w 2178818"/>
              <a:gd name="connsiteY6" fmla="*/ 3682813 h 6474054"/>
              <a:gd name="connsiteX7" fmla="*/ 2173355 w 2178818"/>
              <a:gd name="connsiteY7" fmla="*/ 3086442 h 6474054"/>
              <a:gd name="connsiteX8" fmla="*/ 1141644 w 2178818"/>
              <a:gd name="connsiteY8" fmla="*/ 2707901 h 6474054"/>
              <a:gd name="connsiteX9" fmla="*/ 5756 w 2178818"/>
              <a:gd name="connsiteY9" fmla="*/ 2292775 h 6474054"/>
              <a:gd name="connsiteX10" fmla="*/ 723456 w 2178818"/>
              <a:gd name="connsiteY10" fmla="*/ 1614843 h 6474054"/>
              <a:gd name="connsiteX11" fmla="*/ 1235908 w 2178818"/>
              <a:gd name="connsiteY11" fmla="*/ 1156412 h 6474054"/>
              <a:gd name="connsiteX12" fmla="*/ 1120336 w 2178818"/>
              <a:gd name="connsiteY12" fmla="*/ 716360 h 6474054"/>
              <a:gd name="connsiteX13" fmla="*/ 1389913 w 2178818"/>
              <a:gd name="connsiteY13" fmla="*/ 415383 h 6474054"/>
              <a:gd name="connsiteX14" fmla="*/ 1662229 w 2178818"/>
              <a:gd name="connsiteY14" fmla="*/ 0 h 6474054"/>
              <a:gd name="connsiteX0" fmla="*/ 1767173 w 1847069"/>
              <a:gd name="connsiteY0" fmla="*/ 6474054 h 6474054"/>
              <a:gd name="connsiteX1" fmla="*/ 1511432 w 1847069"/>
              <a:gd name="connsiteY1" fmla="*/ 5730643 h 6474054"/>
              <a:gd name="connsiteX2" fmla="*/ 11 w 1847069"/>
              <a:gd name="connsiteY2" fmla="*/ 5542427 h 6474054"/>
              <a:gd name="connsiteX3" fmla="*/ 1485237 w 1847069"/>
              <a:gd name="connsiteY3" fmla="*/ 4973810 h 6474054"/>
              <a:gd name="connsiteX4" fmla="*/ 1701671 w 1847069"/>
              <a:gd name="connsiteY4" fmla="*/ 4276674 h 6474054"/>
              <a:gd name="connsiteX5" fmla="*/ 1426905 w 1847069"/>
              <a:gd name="connsiteY5" fmla="*/ 3976910 h 6474054"/>
              <a:gd name="connsiteX6" fmla="*/ 1193897 w 1847069"/>
              <a:gd name="connsiteY6" fmla="*/ 3682813 h 6474054"/>
              <a:gd name="connsiteX7" fmla="*/ 1807206 w 1847069"/>
              <a:gd name="connsiteY7" fmla="*/ 3086442 h 6474054"/>
              <a:gd name="connsiteX8" fmla="*/ 775495 w 1847069"/>
              <a:gd name="connsiteY8" fmla="*/ 2707901 h 6474054"/>
              <a:gd name="connsiteX9" fmla="*/ 1843979 w 1847069"/>
              <a:gd name="connsiteY9" fmla="*/ 2027325 h 6474054"/>
              <a:gd name="connsiteX10" fmla="*/ 357307 w 1847069"/>
              <a:gd name="connsiteY10" fmla="*/ 1614843 h 6474054"/>
              <a:gd name="connsiteX11" fmla="*/ 869759 w 1847069"/>
              <a:gd name="connsiteY11" fmla="*/ 1156412 h 6474054"/>
              <a:gd name="connsiteX12" fmla="*/ 754187 w 1847069"/>
              <a:gd name="connsiteY12" fmla="*/ 716360 h 6474054"/>
              <a:gd name="connsiteX13" fmla="*/ 1023764 w 1847069"/>
              <a:gd name="connsiteY13" fmla="*/ 415383 h 6474054"/>
              <a:gd name="connsiteX14" fmla="*/ 1296080 w 1847069"/>
              <a:gd name="connsiteY14" fmla="*/ 0 h 6474054"/>
              <a:gd name="connsiteX0" fmla="*/ 1767173 w 1947154"/>
              <a:gd name="connsiteY0" fmla="*/ 6474054 h 6474054"/>
              <a:gd name="connsiteX1" fmla="*/ 1511432 w 1947154"/>
              <a:gd name="connsiteY1" fmla="*/ 5730643 h 6474054"/>
              <a:gd name="connsiteX2" fmla="*/ 11 w 1947154"/>
              <a:gd name="connsiteY2" fmla="*/ 5542427 h 6474054"/>
              <a:gd name="connsiteX3" fmla="*/ 1485237 w 1947154"/>
              <a:gd name="connsiteY3" fmla="*/ 4973810 h 6474054"/>
              <a:gd name="connsiteX4" fmla="*/ 1701671 w 1947154"/>
              <a:gd name="connsiteY4" fmla="*/ 4276674 h 6474054"/>
              <a:gd name="connsiteX5" fmla="*/ 1426905 w 1947154"/>
              <a:gd name="connsiteY5" fmla="*/ 3976910 h 6474054"/>
              <a:gd name="connsiteX6" fmla="*/ 1193897 w 1947154"/>
              <a:gd name="connsiteY6" fmla="*/ 3682813 h 6474054"/>
              <a:gd name="connsiteX7" fmla="*/ 1807206 w 1947154"/>
              <a:gd name="connsiteY7" fmla="*/ 3086442 h 6474054"/>
              <a:gd name="connsiteX8" fmla="*/ 775495 w 1947154"/>
              <a:gd name="connsiteY8" fmla="*/ 2707901 h 6474054"/>
              <a:gd name="connsiteX9" fmla="*/ 1843979 w 1947154"/>
              <a:gd name="connsiteY9" fmla="*/ 2027325 h 6474054"/>
              <a:gd name="connsiteX10" fmla="*/ 1794942 w 1947154"/>
              <a:gd name="connsiteY10" fmla="*/ 1311470 h 6474054"/>
              <a:gd name="connsiteX11" fmla="*/ 869759 w 1947154"/>
              <a:gd name="connsiteY11" fmla="*/ 1156412 h 6474054"/>
              <a:gd name="connsiteX12" fmla="*/ 754187 w 1947154"/>
              <a:gd name="connsiteY12" fmla="*/ 716360 h 6474054"/>
              <a:gd name="connsiteX13" fmla="*/ 1023764 w 1947154"/>
              <a:gd name="connsiteY13" fmla="*/ 415383 h 6474054"/>
              <a:gd name="connsiteX14" fmla="*/ 1296080 w 1947154"/>
              <a:gd name="connsiteY14" fmla="*/ 0 h 6474054"/>
              <a:gd name="connsiteX0" fmla="*/ 1767173 w 2292224"/>
              <a:gd name="connsiteY0" fmla="*/ 6474054 h 6474054"/>
              <a:gd name="connsiteX1" fmla="*/ 1511432 w 2292224"/>
              <a:gd name="connsiteY1" fmla="*/ 5730643 h 6474054"/>
              <a:gd name="connsiteX2" fmla="*/ 11 w 2292224"/>
              <a:gd name="connsiteY2" fmla="*/ 5542427 h 6474054"/>
              <a:gd name="connsiteX3" fmla="*/ 1485237 w 2292224"/>
              <a:gd name="connsiteY3" fmla="*/ 4973810 h 6474054"/>
              <a:gd name="connsiteX4" fmla="*/ 1701671 w 2292224"/>
              <a:gd name="connsiteY4" fmla="*/ 4276674 h 6474054"/>
              <a:gd name="connsiteX5" fmla="*/ 1426905 w 2292224"/>
              <a:gd name="connsiteY5" fmla="*/ 3976910 h 6474054"/>
              <a:gd name="connsiteX6" fmla="*/ 1193897 w 2292224"/>
              <a:gd name="connsiteY6" fmla="*/ 3682813 h 6474054"/>
              <a:gd name="connsiteX7" fmla="*/ 1807206 w 2292224"/>
              <a:gd name="connsiteY7" fmla="*/ 3086442 h 6474054"/>
              <a:gd name="connsiteX8" fmla="*/ 775495 w 2292224"/>
              <a:gd name="connsiteY8" fmla="*/ 2707901 h 6474054"/>
              <a:gd name="connsiteX9" fmla="*/ 1843979 w 2292224"/>
              <a:gd name="connsiteY9" fmla="*/ 2027325 h 6474054"/>
              <a:gd name="connsiteX10" fmla="*/ 1794942 w 2292224"/>
              <a:gd name="connsiteY10" fmla="*/ 1311470 h 6474054"/>
              <a:gd name="connsiteX11" fmla="*/ 2259473 w 2292224"/>
              <a:gd name="connsiteY11" fmla="*/ 890960 h 6474054"/>
              <a:gd name="connsiteX12" fmla="*/ 754187 w 2292224"/>
              <a:gd name="connsiteY12" fmla="*/ 716360 h 6474054"/>
              <a:gd name="connsiteX13" fmla="*/ 1023764 w 2292224"/>
              <a:gd name="connsiteY13" fmla="*/ 415383 h 6474054"/>
              <a:gd name="connsiteX14" fmla="*/ 1296080 w 2292224"/>
              <a:gd name="connsiteY14" fmla="*/ 0 h 6474054"/>
              <a:gd name="connsiteX0" fmla="*/ 1767173 w 2292224"/>
              <a:gd name="connsiteY0" fmla="*/ 6058671 h 6058671"/>
              <a:gd name="connsiteX1" fmla="*/ 1511432 w 2292224"/>
              <a:gd name="connsiteY1" fmla="*/ 5315260 h 6058671"/>
              <a:gd name="connsiteX2" fmla="*/ 11 w 2292224"/>
              <a:gd name="connsiteY2" fmla="*/ 5127044 h 6058671"/>
              <a:gd name="connsiteX3" fmla="*/ 1485237 w 2292224"/>
              <a:gd name="connsiteY3" fmla="*/ 4558427 h 6058671"/>
              <a:gd name="connsiteX4" fmla="*/ 1701671 w 2292224"/>
              <a:gd name="connsiteY4" fmla="*/ 3861291 h 6058671"/>
              <a:gd name="connsiteX5" fmla="*/ 1426905 w 2292224"/>
              <a:gd name="connsiteY5" fmla="*/ 3561527 h 6058671"/>
              <a:gd name="connsiteX6" fmla="*/ 1193897 w 2292224"/>
              <a:gd name="connsiteY6" fmla="*/ 3267430 h 6058671"/>
              <a:gd name="connsiteX7" fmla="*/ 1807206 w 2292224"/>
              <a:gd name="connsiteY7" fmla="*/ 2671059 h 6058671"/>
              <a:gd name="connsiteX8" fmla="*/ 775495 w 2292224"/>
              <a:gd name="connsiteY8" fmla="*/ 2292518 h 6058671"/>
              <a:gd name="connsiteX9" fmla="*/ 1843979 w 2292224"/>
              <a:gd name="connsiteY9" fmla="*/ 1611942 h 6058671"/>
              <a:gd name="connsiteX10" fmla="*/ 1794942 w 2292224"/>
              <a:gd name="connsiteY10" fmla="*/ 896087 h 6058671"/>
              <a:gd name="connsiteX11" fmla="*/ 2259473 w 2292224"/>
              <a:gd name="connsiteY11" fmla="*/ 475577 h 6058671"/>
              <a:gd name="connsiteX12" fmla="*/ 754187 w 2292224"/>
              <a:gd name="connsiteY12" fmla="*/ 300977 h 6058671"/>
              <a:gd name="connsiteX13" fmla="*/ 1023764 w 2292224"/>
              <a:gd name="connsiteY13" fmla="*/ 0 h 6058671"/>
              <a:gd name="connsiteX0" fmla="*/ 1767173 w 2365556"/>
              <a:gd name="connsiteY0" fmla="*/ 6143995 h 6143995"/>
              <a:gd name="connsiteX1" fmla="*/ 1511432 w 2365556"/>
              <a:gd name="connsiteY1" fmla="*/ 5400584 h 6143995"/>
              <a:gd name="connsiteX2" fmla="*/ 11 w 2365556"/>
              <a:gd name="connsiteY2" fmla="*/ 5212368 h 6143995"/>
              <a:gd name="connsiteX3" fmla="*/ 1485237 w 2365556"/>
              <a:gd name="connsiteY3" fmla="*/ 4643751 h 6143995"/>
              <a:gd name="connsiteX4" fmla="*/ 1701671 w 2365556"/>
              <a:gd name="connsiteY4" fmla="*/ 3946615 h 6143995"/>
              <a:gd name="connsiteX5" fmla="*/ 1426905 w 2365556"/>
              <a:gd name="connsiteY5" fmla="*/ 3646851 h 6143995"/>
              <a:gd name="connsiteX6" fmla="*/ 1193897 w 2365556"/>
              <a:gd name="connsiteY6" fmla="*/ 3352754 h 6143995"/>
              <a:gd name="connsiteX7" fmla="*/ 1807206 w 2365556"/>
              <a:gd name="connsiteY7" fmla="*/ 2756383 h 6143995"/>
              <a:gd name="connsiteX8" fmla="*/ 775495 w 2365556"/>
              <a:gd name="connsiteY8" fmla="*/ 2377842 h 6143995"/>
              <a:gd name="connsiteX9" fmla="*/ 1843979 w 2365556"/>
              <a:gd name="connsiteY9" fmla="*/ 1697266 h 6143995"/>
              <a:gd name="connsiteX10" fmla="*/ 1794942 w 2365556"/>
              <a:gd name="connsiteY10" fmla="*/ 981411 h 6143995"/>
              <a:gd name="connsiteX11" fmla="*/ 2259473 w 2365556"/>
              <a:gd name="connsiteY11" fmla="*/ 560901 h 6143995"/>
              <a:gd name="connsiteX12" fmla="*/ 754187 w 2365556"/>
              <a:gd name="connsiteY12" fmla="*/ 386301 h 6143995"/>
              <a:gd name="connsiteX13" fmla="*/ 2365556 w 2365556"/>
              <a:gd name="connsiteY13" fmla="*/ 0 h 6143995"/>
              <a:gd name="connsiteX0" fmla="*/ 1767173 w 2365556"/>
              <a:gd name="connsiteY0" fmla="*/ 6143995 h 6143995"/>
              <a:gd name="connsiteX1" fmla="*/ 1511432 w 2365556"/>
              <a:gd name="connsiteY1" fmla="*/ 5400584 h 6143995"/>
              <a:gd name="connsiteX2" fmla="*/ 11 w 2365556"/>
              <a:gd name="connsiteY2" fmla="*/ 5212368 h 6143995"/>
              <a:gd name="connsiteX3" fmla="*/ 1485237 w 2365556"/>
              <a:gd name="connsiteY3" fmla="*/ 4643751 h 6143995"/>
              <a:gd name="connsiteX4" fmla="*/ 1701671 w 2365556"/>
              <a:gd name="connsiteY4" fmla="*/ 3946615 h 6143995"/>
              <a:gd name="connsiteX5" fmla="*/ 1426905 w 2365556"/>
              <a:gd name="connsiteY5" fmla="*/ 3646851 h 6143995"/>
              <a:gd name="connsiteX6" fmla="*/ 1193897 w 2365556"/>
              <a:gd name="connsiteY6" fmla="*/ 3352754 h 6143995"/>
              <a:gd name="connsiteX7" fmla="*/ 1807206 w 2365556"/>
              <a:gd name="connsiteY7" fmla="*/ 2756383 h 6143995"/>
              <a:gd name="connsiteX8" fmla="*/ 775495 w 2365556"/>
              <a:gd name="connsiteY8" fmla="*/ 2377842 h 6143995"/>
              <a:gd name="connsiteX9" fmla="*/ 1843979 w 2365556"/>
              <a:gd name="connsiteY9" fmla="*/ 1697266 h 6143995"/>
              <a:gd name="connsiteX10" fmla="*/ 1794942 w 2365556"/>
              <a:gd name="connsiteY10" fmla="*/ 981411 h 6143995"/>
              <a:gd name="connsiteX11" fmla="*/ 2259473 w 2365556"/>
              <a:gd name="connsiteY11" fmla="*/ 560901 h 6143995"/>
              <a:gd name="connsiteX12" fmla="*/ 2311625 w 2365556"/>
              <a:gd name="connsiteY12" fmla="*/ 272536 h 6143995"/>
              <a:gd name="connsiteX13" fmla="*/ 2365556 w 2365556"/>
              <a:gd name="connsiteY13" fmla="*/ 0 h 6143995"/>
              <a:gd name="connsiteX0" fmla="*/ 991708 w 1590091"/>
              <a:gd name="connsiteY0" fmla="*/ 6143995 h 6143995"/>
              <a:gd name="connsiteX1" fmla="*/ 735967 w 1590091"/>
              <a:gd name="connsiteY1" fmla="*/ 5400584 h 6143995"/>
              <a:gd name="connsiteX2" fmla="*/ 470496 w 1590091"/>
              <a:gd name="connsiteY2" fmla="*/ 5089123 h 6143995"/>
              <a:gd name="connsiteX3" fmla="*/ 709772 w 1590091"/>
              <a:gd name="connsiteY3" fmla="*/ 4643751 h 6143995"/>
              <a:gd name="connsiteX4" fmla="*/ 926206 w 1590091"/>
              <a:gd name="connsiteY4" fmla="*/ 3946615 h 6143995"/>
              <a:gd name="connsiteX5" fmla="*/ 651440 w 1590091"/>
              <a:gd name="connsiteY5" fmla="*/ 3646851 h 6143995"/>
              <a:gd name="connsiteX6" fmla="*/ 418432 w 1590091"/>
              <a:gd name="connsiteY6" fmla="*/ 3352754 h 6143995"/>
              <a:gd name="connsiteX7" fmla="*/ 1031741 w 1590091"/>
              <a:gd name="connsiteY7" fmla="*/ 2756383 h 6143995"/>
              <a:gd name="connsiteX8" fmla="*/ 30 w 1590091"/>
              <a:gd name="connsiteY8" fmla="*/ 2377842 h 6143995"/>
              <a:gd name="connsiteX9" fmla="*/ 1068514 w 1590091"/>
              <a:gd name="connsiteY9" fmla="*/ 1697266 h 6143995"/>
              <a:gd name="connsiteX10" fmla="*/ 1019477 w 1590091"/>
              <a:gd name="connsiteY10" fmla="*/ 981411 h 6143995"/>
              <a:gd name="connsiteX11" fmla="*/ 1484008 w 1590091"/>
              <a:gd name="connsiteY11" fmla="*/ 560901 h 6143995"/>
              <a:gd name="connsiteX12" fmla="*/ 1536160 w 1590091"/>
              <a:gd name="connsiteY12" fmla="*/ 272536 h 6143995"/>
              <a:gd name="connsiteX13" fmla="*/ 1590091 w 1590091"/>
              <a:gd name="connsiteY13" fmla="*/ 0 h 6143995"/>
              <a:gd name="connsiteX0" fmla="*/ 129127 w 1590091"/>
              <a:gd name="connsiteY0" fmla="*/ 6143995 h 6143995"/>
              <a:gd name="connsiteX1" fmla="*/ 735967 w 1590091"/>
              <a:gd name="connsiteY1" fmla="*/ 5400584 h 6143995"/>
              <a:gd name="connsiteX2" fmla="*/ 470496 w 1590091"/>
              <a:gd name="connsiteY2" fmla="*/ 5089123 h 6143995"/>
              <a:gd name="connsiteX3" fmla="*/ 709772 w 1590091"/>
              <a:gd name="connsiteY3" fmla="*/ 4643751 h 6143995"/>
              <a:gd name="connsiteX4" fmla="*/ 926206 w 1590091"/>
              <a:gd name="connsiteY4" fmla="*/ 3946615 h 6143995"/>
              <a:gd name="connsiteX5" fmla="*/ 651440 w 1590091"/>
              <a:gd name="connsiteY5" fmla="*/ 3646851 h 6143995"/>
              <a:gd name="connsiteX6" fmla="*/ 418432 w 1590091"/>
              <a:gd name="connsiteY6" fmla="*/ 3352754 h 6143995"/>
              <a:gd name="connsiteX7" fmla="*/ 1031741 w 1590091"/>
              <a:gd name="connsiteY7" fmla="*/ 2756383 h 6143995"/>
              <a:gd name="connsiteX8" fmla="*/ 30 w 1590091"/>
              <a:gd name="connsiteY8" fmla="*/ 2377842 h 6143995"/>
              <a:gd name="connsiteX9" fmla="*/ 1068514 w 1590091"/>
              <a:gd name="connsiteY9" fmla="*/ 1697266 h 6143995"/>
              <a:gd name="connsiteX10" fmla="*/ 1019477 w 1590091"/>
              <a:gd name="connsiteY10" fmla="*/ 981411 h 6143995"/>
              <a:gd name="connsiteX11" fmla="*/ 1484008 w 1590091"/>
              <a:gd name="connsiteY11" fmla="*/ 560901 h 6143995"/>
              <a:gd name="connsiteX12" fmla="*/ 1536160 w 1590091"/>
              <a:gd name="connsiteY12" fmla="*/ 272536 h 6143995"/>
              <a:gd name="connsiteX13" fmla="*/ 1590091 w 1590091"/>
              <a:gd name="connsiteY13" fmla="*/ 0 h 6143995"/>
              <a:gd name="connsiteX0" fmla="*/ 129125 w 1590089"/>
              <a:gd name="connsiteY0" fmla="*/ 6143995 h 6143995"/>
              <a:gd name="connsiteX1" fmla="*/ 735965 w 1590089"/>
              <a:gd name="connsiteY1" fmla="*/ 5400584 h 6143995"/>
              <a:gd name="connsiteX2" fmla="*/ 470494 w 1590089"/>
              <a:gd name="connsiteY2" fmla="*/ 5089123 h 6143995"/>
              <a:gd name="connsiteX3" fmla="*/ 709770 w 1590089"/>
              <a:gd name="connsiteY3" fmla="*/ 4643751 h 6143995"/>
              <a:gd name="connsiteX4" fmla="*/ 926204 w 1590089"/>
              <a:gd name="connsiteY4" fmla="*/ 3946615 h 6143995"/>
              <a:gd name="connsiteX5" fmla="*/ 651438 w 1590089"/>
              <a:gd name="connsiteY5" fmla="*/ 3646851 h 6143995"/>
              <a:gd name="connsiteX6" fmla="*/ 418430 w 1590089"/>
              <a:gd name="connsiteY6" fmla="*/ 3352754 h 6143995"/>
              <a:gd name="connsiteX7" fmla="*/ 1031739 w 1590089"/>
              <a:gd name="connsiteY7" fmla="*/ 2756383 h 6143995"/>
              <a:gd name="connsiteX8" fmla="*/ 28 w 1590089"/>
              <a:gd name="connsiteY8" fmla="*/ 2377842 h 6143995"/>
              <a:gd name="connsiteX9" fmla="*/ 1068512 w 1590089"/>
              <a:gd name="connsiteY9" fmla="*/ 1697266 h 6143995"/>
              <a:gd name="connsiteX10" fmla="*/ 1019475 w 1590089"/>
              <a:gd name="connsiteY10" fmla="*/ 981411 h 6143995"/>
              <a:gd name="connsiteX11" fmla="*/ 1484006 w 1590089"/>
              <a:gd name="connsiteY11" fmla="*/ 560901 h 6143995"/>
              <a:gd name="connsiteX12" fmla="*/ 753970 w 1590089"/>
              <a:gd name="connsiteY12" fmla="*/ 422777 h 6143995"/>
              <a:gd name="connsiteX13" fmla="*/ 1590089 w 1590089"/>
              <a:gd name="connsiteY13" fmla="*/ 0 h 6143995"/>
              <a:gd name="connsiteX0" fmla="*/ 129125 w 1590089"/>
              <a:gd name="connsiteY0" fmla="*/ 6143995 h 6143995"/>
              <a:gd name="connsiteX1" fmla="*/ 735965 w 1590089"/>
              <a:gd name="connsiteY1" fmla="*/ 5400584 h 6143995"/>
              <a:gd name="connsiteX2" fmla="*/ 470494 w 1590089"/>
              <a:gd name="connsiteY2" fmla="*/ 5089123 h 6143995"/>
              <a:gd name="connsiteX3" fmla="*/ 709770 w 1590089"/>
              <a:gd name="connsiteY3" fmla="*/ 4643751 h 6143995"/>
              <a:gd name="connsiteX4" fmla="*/ 926204 w 1590089"/>
              <a:gd name="connsiteY4" fmla="*/ 3946615 h 6143995"/>
              <a:gd name="connsiteX5" fmla="*/ 651438 w 1590089"/>
              <a:gd name="connsiteY5" fmla="*/ 3646851 h 6143995"/>
              <a:gd name="connsiteX6" fmla="*/ 418430 w 1590089"/>
              <a:gd name="connsiteY6" fmla="*/ 3352754 h 6143995"/>
              <a:gd name="connsiteX7" fmla="*/ 1031739 w 1590089"/>
              <a:gd name="connsiteY7" fmla="*/ 2756383 h 6143995"/>
              <a:gd name="connsiteX8" fmla="*/ 28 w 1590089"/>
              <a:gd name="connsiteY8" fmla="*/ 2377842 h 6143995"/>
              <a:gd name="connsiteX9" fmla="*/ 1068512 w 1590089"/>
              <a:gd name="connsiteY9" fmla="*/ 1697266 h 6143995"/>
              <a:gd name="connsiteX10" fmla="*/ 1019475 w 1590089"/>
              <a:gd name="connsiteY10" fmla="*/ 981411 h 6143995"/>
              <a:gd name="connsiteX11" fmla="*/ 873899 w 1590089"/>
              <a:gd name="connsiteY11" fmla="*/ 795654 h 6143995"/>
              <a:gd name="connsiteX12" fmla="*/ 753970 w 1590089"/>
              <a:gd name="connsiteY12" fmla="*/ 422777 h 6143995"/>
              <a:gd name="connsiteX13" fmla="*/ 1590089 w 1590089"/>
              <a:gd name="connsiteY13" fmla="*/ 0 h 6143995"/>
              <a:gd name="connsiteX0" fmla="*/ 129125 w 1511870"/>
              <a:gd name="connsiteY0" fmla="*/ 6200335 h 6200335"/>
              <a:gd name="connsiteX1" fmla="*/ 735965 w 1511870"/>
              <a:gd name="connsiteY1" fmla="*/ 5456924 h 6200335"/>
              <a:gd name="connsiteX2" fmla="*/ 470494 w 1511870"/>
              <a:gd name="connsiteY2" fmla="*/ 5145463 h 6200335"/>
              <a:gd name="connsiteX3" fmla="*/ 709770 w 1511870"/>
              <a:gd name="connsiteY3" fmla="*/ 4700091 h 6200335"/>
              <a:gd name="connsiteX4" fmla="*/ 926204 w 1511870"/>
              <a:gd name="connsiteY4" fmla="*/ 4002955 h 6200335"/>
              <a:gd name="connsiteX5" fmla="*/ 651438 w 1511870"/>
              <a:gd name="connsiteY5" fmla="*/ 3703191 h 6200335"/>
              <a:gd name="connsiteX6" fmla="*/ 418430 w 1511870"/>
              <a:gd name="connsiteY6" fmla="*/ 3409094 h 6200335"/>
              <a:gd name="connsiteX7" fmla="*/ 1031739 w 1511870"/>
              <a:gd name="connsiteY7" fmla="*/ 2812723 h 6200335"/>
              <a:gd name="connsiteX8" fmla="*/ 28 w 1511870"/>
              <a:gd name="connsiteY8" fmla="*/ 2434182 h 6200335"/>
              <a:gd name="connsiteX9" fmla="*/ 1068512 w 1511870"/>
              <a:gd name="connsiteY9" fmla="*/ 1753606 h 6200335"/>
              <a:gd name="connsiteX10" fmla="*/ 1019475 w 1511870"/>
              <a:gd name="connsiteY10" fmla="*/ 1037751 h 6200335"/>
              <a:gd name="connsiteX11" fmla="*/ 873899 w 1511870"/>
              <a:gd name="connsiteY11" fmla="*/ 851994 h 6200335"/>
              <a:gd name="connsiteX12" fmla="*/ 753970 w 1511870"/>
              <a:gd name="connsiteY12" fmla="*/ 479117 h 6200335"/>
              <a:gd name="connsiteX13" fmla="*/ 1511870 w 1511870"/>
              <a:gd name="connsiteY13" fmla="*/ 0 h 6200335"/>
              <a:gd name="connsiteX0" fmla="*/ 2632132 w 2632132"/>
              <a:gd name="connsiteY0" fmla="*/ 6538379 h 6538379"/>
              <a:gd name="connsiteX1" fmla="*/ 735965 w 2632132"/>
              <a:gd name="connsiteY1" fmla="*/ 5456924 h 6538379"/>
              <a:gd name="connsiteX2" fmla="*/ 470494 w 2632132"/>
              <a:gd name="connsiteY2" fmla="*/ 5145463 h 6538379"/>
              <a:gd name="connsiteX3" fmla="*/ 709770 w 2632132"/>
              <a:gd name="connsiteY3" fmla="*/ 4700091 h 6538379"/>
              <a:gd name="connsiteX4" fmla="*/ 926204 w 2632132"/>
              <a:gd name="connsiteY4" fmla="*/ 4002955 h 6538379"/>
              <a:gd name="connsiteX5" fmla="*/ 651438 w 2632132"/>
              <a:gd name="connsiteY5" fmla="*/ 3703191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2 w 2632132"/>
              <a:gd name="connsiteY0" fmla="*/ 6538379 h 6538379"/>
              <a:gd name="connsiteX1" fmla="*/ 2253413 w 2632132"/>
              <a:gd name="connsiteY1" fmla="*/ 5438144 h 6538379"/>
              <a:gd name="connsiteX2" fmla="*/ 470494 w 2632132"/>
              <a:gd name="connsiteY2" fmla="*/ 5145463 h 6538379"/>
              <a:gd name="connsiteX3" fmla="*/ 709770 w 2632132"/>
              <a:gd name="connsiteY3" fmla="*/ 4700091 h 6538379"/>
              <a:gd name="connsiteX4" fmla="*/ 926204 w 2632132"/>
              <a:gd name="connsiteY4" fmla="*/ 4002955 h 6538379"/>
              <a:gd name="connsiteX5" fmla="*/ 651438 w 2632132"/>
              <a:gd name="connsiteY5" fmla="*/ 3703191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2 w 2632132"/>
              <a:gd name="connsiteY0" fmla="*/ 6538379 h 6538379"/>
              <a:gd name="connsiteX1" fmla="*/ 2253413 w 2632132"/>
              <a:gd name="connsiteY1" fmla="*/ 5438144 h 6538379"/>
              <a:gd name="connsiteX2" fmla="*/ 1518628 w 2632132"/>
              <a:gd name="connsiteY2" fmla="*/ 5051561 h 6538379"/>
              <a:gd name="connsiteX3" fmla="*/ 709770 w 2632132"/>
              <a:gd name="connsiteY3" fmla="*/ 4700091 h 6538379"/>
              <a:gd name="connsiteX4" fmla="*/ 926204 w 2632132"/>
              <a:gd name="connsiteY4" fmla="*/ 4002955 h 6538379"/>
              <a:gd name="connsiteX5" fmla="*/ 651438 w 2632132"/>
              <a:gd name="connsiteY5" fmla="*/ 3703191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2 w 2632132"/>
              <a:gd name="connsiteY0" fmla="*/ 6538379 h 6538379"/>
              <a:gd name="connsiteX1" fmla="*/ 2253413 w 2632132"/>
              <a:gd name="connsiteY1" fmla="*/ 5438144 h 6538379"/>
              <a:gd name="connsiteX2" fmla="*/ 1518628 w 2632132"/>
              <a:gd name="connsiteY2" fmla="*/ 5051561 h 6538379"/>
              <a:gd name="connsiteX3" fmla="*/ 1194727 w 2632132"/>
              <a:gd name="connsiteY3" fmla="*/ 4643752 h 6538379"/>
              <a:gd name="connsiteX4" fmla="*/ 926204 w 2632132"/>
              <a:gd name="connsiteY4" fmla="*/ 4002955 h 6538379"/>
              <a:gd name="connsiteX5" fmla="*/ 651438 w 2632132"/>
              <a:gd name="connsiteY5" fmla="*/ 3703191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2 w 2632132"/>
              <a:gd name="connsiteY0" fmla="*/ 6538379 h 6538379"/>
              <a:gd name="connsiteX1" fmla="*/ 2253413 w 2632132"/>
              <a:gd name="connsiteY1" fmla="*/ 5438144 h 6538379"/>
              <a:gd name="connsiteX2" fmla="*/ 1518628 w 2632132"/>
              <a:gd name="connsiteY2" fmla="*/ 5051561 h 6538379"/>
              <a:gd name="connsiteX3" fmla="*/ 1194727 w 2632132"/>
              <a:gd name="connsiteY3" fmla="*/ 4643752 h 6538379"/>
              <a:gd name="connsiteX4" fmla="*/ 1927408 w 2632132"/>
              <a:gd name="connsiteY4" fmla="*/ 3815154 h 6538379"/>
              <a:gd name="connsiteX5" fmla="*/ 651438 w 2632132"/>
              <a:gd name="connsiteY5" fmla="*/ 3703191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2 w 2632132"/>
              <a:gd name="connsiteY0" fmla="*/ 6538379 h 6538379"/>
              <a:gd name="connsiteX1" fmla="*/ 2253413 w 2632132"/>
              <a:gd name="connsiteY1" fmla="*/ 5438144 h 6538379"/>
              <a:gd name="connsiteX2" fmla="*/ 1518628 w 2632132"/>
              <a:gd name="connsiteY2" fmla="*/ 5051561 h 6538379"/>
              <a:gd name="connsiteX3" fmla="*/ 1194727 w 2632132"/>
              <a:gd name="connsiteY3" fmla="*/ 4643752 h 6538379"/>
              <a:gd name="connsiteX4" fmla="*/ 1927408 w 2632132"/>
              <a:gd name="connsiteY4" fmla="*/ 3815154 h 6538379"/>
              <a:gd name="connsiteX5" fmla="*/ 1011247 w 2632132"/>
              <a:gd name="connsiteY5" fmla="*/ 3552950 h 6538379"/>
              <a:gd name="connsiteX6" fmla="*/ 418430 w 2632132"/>
              <a:gd name="connsiteY6" fmla="*/ 3409094 h 6538379"/>
              <a:gd name="connsiteX7" fmla="*/ 1031739 w 2632132"/>
              <a:gd name="connsiteY7" fmla="*/ 2812723 h 6538379"/>
              <a:gd name="connsiteX8" fmla="*/ 28 w 2632132"/>
              <a:gd name="connsiteY8" fmla="*/ 2434182 h 6538379"/>
              <a:gd name="connsiteX9" fmla="*/ 1068512 w 2632132"/>
              <a:gd name="connsiteY9" fmla="*/ 1753606 h 6538379"/>
              <a:gd name="connsiteX10" fmla="*/ 1019475 w 2632132"/>
              <a:gd name="connsiteY10" fmla="*/ 1037751 h 6538379"/>
              <a:gd name="connsiteX11" fmla="*/ 873899 w 2632132"/>
              <a:gd name="connsiteY11" fmla="*/ 851994 h 6538379"/>
              <a:gd name="connsiteX12" fmla="*/ 753970 w 2632132"/>
              <a:gd name="connsiteY12" fmla="*/ 479117 h 6538379"/>
              <a:gd name="connsiteX13" fmla="*/ 1511870 w 2632132"/>
              <a:gd name="connsiteY13" fmla="*/ 0 h 6538379"/>
              <a:gd name="connsiteX0" fmla="*/ 2632134 w 2632134"/>
              <a:gd name="connsiteY0" fmla="*/ 6538379 h 6538379"/>
              <a:gd name="connsiteX1" fmla="*/ 2253415 w 2632134"/>
              <a:gd name="connsiteY1" fmla="*/ 5438144 h 6538379"/>
              <a:gd name="connsiteX2" fmla="*/ 1518630 w 2632134"/>
              <a:gd name="connsiteY2" fmla="*/ 5051561 h 6538379"/>
              <a:gd name="connsiteX3" fmla="*/ 1194729 w 2632134"/>
              <a:gd name="connsiteY3" fmla="*/ 4643752 h 6538379"/>
              <a:gd name="connsiteX4" fmla="*/ 1927410 w 2632134"/>
              <a:gd name="connsiteY4" fmla="*/ 3815154 h 6538379"/>
              <a:gd name="connsiteX5" fmla="*/ 1011249 w 2632134"/>
              <a:gd name="connsiteY5" fmla="*/ 3552950 h 6538379"/>
              <a:gd name="connsiteX6" fmla="*/ 668732 w 2632134"/>
              <a:gd name="connsiteY6" fmla="*/ 3362143 h 6538379"/>
              <a:gd name="connsiteX7" fmla="*/ 1031741 w 2632134"/>
              <a:gd name="connsiteY7" fmla="*/ 2812723 h 6538379"/>
              <a:gd name="connsiteX8" fmla="*/ 30 w 2632134"/>
              <a:gd name="connsiteY8" fmla="*/ 2434182 h 6538379"/>
              <a:gd name="connsiteX9" fmla="*/ 1068514 w 2632134"/>
              <a:gd name="connsiteY9" fmla="*/ 1753606 h 6538379"/>
              <a:gd name="connsiteX10" fmla="*/ 1019477 w 2632134"/>
              <a:gd name="connsiteY10" fmla="*/ 1037751 h 6538379"/>
              <a:gd name="connsiteX11" fmla="*/ 873901 w 2632134"/>
              <a:gd name="connsiteY11" fmla="*/ 851994 h 6538379"/>
              <a:gd name="connsiteX12" fmla="*/ 753972 w 2632134"/>
              <a:gd name="connsiteY12" fmla="*/ 479117 h 6538379"/>
              <a:gd name="connsiteX13" fmla="*/ 1511872 w 2632134"/>
              <a:gd name="connsiteY13" fmla="*/ 0 h 6538379"/>
              <a:gd name="connsiteX0" fmla="*/ 2632714 w 2632714"/>
              <a:gd name="connsiteY0" fmla="*/ 6538379 h 6538379"/>
              <a:gd name="connsiteX1" fmla="*/ 2253995 w 2632714"/>
              <a:gd name="connsiteY1" fmla="*/ 5438144 h 6538379"/>
              <a:gd name="connsiteX2" fmla="*/ 1519210 w 2632714"/>
              <a:gd name="connsiteY2" fmla="*/ 5051561 h 6538379"/>
              <a:gd name="connsiteX3" fmla="*/ 1195309 w 2632714"/>
              <a:gd name="connsiteY3" fmla="*/ 4643752 h 6538379"/>
              <a:gd name="connsiteX4" fmla="*/ 1927990 w 2632714"/>
              <a:gd name="connsiteY4" fmla="*/ 3815154 h 6538379"/>
              <a:gd name="connsiteX5" fmla="*/ 1011829 w 2632714"/>
              <a:gd name="connsiteY5" fmla="*/ 3552950 h 6538379"/>
              <a:gd name="connsiteX6" fmla="*/ 669312 w 2632714"/>
              <a:gd name="connsiteY6" fmla="*/ 3362143 h 6538379"/>
              <a:gd name="connsiteX7" fmla="*/ 1235691 w 2632714"/>
              <a:gd name="connsiteY7" fmla="*/ 2746992 h 6538379"/>
              <a:gd name="connsiteX8" fmla="*/ 610 w 2632714"/>
              <a:gd name="connsiteY8" fmla="*/ 2434182 h 6538379"/>
              <a:gd name="connsiteX9" fmla="*/ 1069094 w 2632714"/>
              <a:gd name="connsiteY9" fmla="*/ 1753606 h 6538379"/>
              <a:gd name="connsiteX10" fmla="*/ 1020057 w 2632714"/>
              <a:gd name="connsiteY10" fmla="*/ 1037751 h 6538379"/>
              <a:gd name="connsiteX11" fmla="*/ 874481 w 2632714"/>
              <a:gd name="connsiteY11" fmla="*/ 851994 h 6538379"/>
              <a:gd name="connsiteX12" fmla="*/ 754552 w 2632714"/>
              <a:gd name="connsiteY12" fmla="*/ 479117 h 6538379"/>
              <a:gd name="connsiteX13" fmla="*/ 1512452 w 2632714"/>
              <a:gd name="connsiteY13" fmla="*/ 0 h 6538379"/>
              <a:gd name="connsiteX0" fmla="*/ 1968566 w 1968566"/>
              <a:gd name="connsiteY0" fmla="*/ 6538379 h 6538379"/>
              <a:gd name="connsiteX1" fmla="*/ 1589847 w 1968566"/>
              <a:gd name="connsiteY1" fmla="*/ 5438144 h 6538379"/>
              <a:gd name="connsiteX2" fmla="*/ 855062 w 1968566"/>
              <a:gd name="connsiteY2" fmla="*/ 5051561 h 6538379"/>
              <a:gd name="connsiteX3" fmla="*/ 531161 w 1968566"/>
              <a:gd name="connsiteY3" fmla="*/ 4643752 h 6538379"/>
              <a:gd name="connsiteX4" fmla="*/ 1263842 w 1968566"/>
              <a:gd name="connsiteY4" fmla="*/ 3815154 h 6538379"/>
              <a:gd name="connsiteX5" fmla="*/ 347681 w 1968566"/>
              <a:gd name="connsiteY5" fmla="*/ 3552950 h 6538379"/>
              <a:gd name="connsiteX6" fmla="*/ 5164 w 1968566"/>
              <a:gd name="connsiteY6" fmla="*/ 3362143 h 6538379"/>
              <a:gd name="connsiteX7" fmla="*/ 571543 w 1968566"/>
              <a:gd name="connsiteY7" fmla="*/ 2746992 h 6538379"/>
              <a:gd name="connsiteX8" fmla="*/ 243803 w 1968566"/>
              <a:gd name="connsiteY8" fmla="*/ 2349672 h 6538379"/>
              <a:gd name="connsiteX9" fmla="*/ 404946 w 1968566"/>
              <a:gd name="connsiteY9" fmla="*/ 1753606 h 6538379"/>
              <a:gd name="connsiteX10" fmla="*/ 355909 w 1968566"/>
              <a:gd name="connsiteY10" fmla="*/ 1037751 h 6538379"/>
              <a:gd name="connsiteX11" fmla="*/ 210333 w 1968566"/>
              <a:gd name="connsiteY11" fmla="*/ 851994 h 6538379"/>
              <a:gd name="connsiteX12" fmla="*/ 90404 w 1968566"/>
              <a:gd name="connsiteY12" fmla="*/ 479117 h 6538379"/>
              <a:gd name="connsiteX13" fmla="*/ 848304 w 1968566"/>
              <a:gd name="connsiteY13" fmla="*/ 0 h 6538379"/>
              <a:gd name="connsiteX0" fmla="*/ 1968566 w 1968566"/>
              <a:gd name="connsiteY0" fmla="*/ 6538379 h 6538379"/>
              <a:gd name="connsiteX1" fmla="*/ 1589847 w 1968566"/>
              <a:gd name="connsiteY1" fmla="*/ 5438144 h 6538379"/>
              <a:gd name="connsiteX2" fmla="*/ 855062 w 1968566"/>
              <a:gd name="connsiteY2" fmla="*/ 5051561 h 6538379"/>
              <a:gd name="connsiteX3" fmla="*/ 531161 w 1968566"/>
              <a:gd name="connsiteY3" fmla="*/ 4643752 h 6538379"/>
              <a:gd name="connsiteX4" fmla="*/ 1263842 w 1968566"/>
              <a:gd name="connsiteY4" fmla="*/ 3815154 h 6538379"/>
              <a:gd name="connsiteX5" fmla="*/ 347681 w 1968566"/>
              <a:gd name="connsiteY5" fmla="*/ 3552950 h 6538379"/>
              <a:gd name="connsiteX6" fmla="*/ 5164 w 1968566"/>
              <a:gd name="connsiteY6" fmla="*/ 3362143 h 6538379"/>
              <a:gd name="connsiteX7" fmla="*/ 571543 w 1968566"/>
              <a:gd name="connsiteY7" fmla="*/ 2746992 h 6538379"/>
              <a:gd name="connsiteX8" fmla="*/ 243803 w 1968566"/>
              <a:gd name="connsiteY8" fmla="*/ 2349672 h 6538379"/>
              <a:gd name="connsiteX9" fmla="*/ 936835 w 1968566"/>
              <a:gd name="connsiteY9" fmla="*/ 1819337 h 6538379"/>
              <a:gd name="connsiteX10" fmla="*/ 355909 w 1968566"/>
              <a:gd name="connsiteY10" fmla="*/ 1037751 h 6538379"/>
              <a:gd name="connsiteX11" fmla="*/ 210333 w 1968566"/>
              <a:gd name="connsiteY11" fmla="*/ 851994 h 6538379"/>
              <a:gd name="connsiteX12" fmla="*/ 90404 w 1968566"/>
              <a:gd name="connsiteY12" fmla="*/ 479117 h 6538379"/>
              <a:gd name="connsiteX13" fmla="*/ 848304 w 1968566"/>
              <a:gd name="connsiteY13" fmla="*/ 0 h 6538379"/>
              <a:gd name="connsiteX0" fmla="*/ 1968566 w 1968566"/>
              <a:gd name="connsiteY0" fmla="*/ 6538379 h 6538379"/>
              <a:gd name="connsiteX1" fmla="*/ 1589847 w 1968566"/>
              <a:gd name="connsiteY1" fmla="*/ 5438144 h 6538379"/>
              <a:gd name="connsiteX2" fmla="*/ 855062 w 1968566"/>
              <a:gd name="connsiteY2" fmla="*/ 5051561 h 6538379"/>
              <a:gd name="connsiteX3" fmla="*/ 531161 w 1968566"/>
              <a:gd name="connsiteY3" fmla="*/ 4643752 h 6538379"/>
              <a:gd name="connsiteX4" fmla="*/ 1263842 w 1968566"/>
              <a:gd name="connsiteY4" fmla="*/ 3815154 h 6538379"/>
              <a:gd name="connsiteX5" fmla="*/ 347681 w 1968566"/>
              <a:gd name="connsiteY5" fmla="*/ 3552950 h 6538379"/>
              <a:gd name="connsiteX6" fmla="*/ 5164 w 1968566"/>
              <a:gd name="connsiteY6" fmla="*/ 3362143 h 6538379"/>
              <a:gd name="connsiteX7" fmla="*/ 571543 w 1968566"/>
              <a:gd name="connsiteY7" fmla="*/ 2746992 h 6538379"/>
              <a:gd name="connsiteX8" fmla="*/ 243803 w 1968566"/>
              <a:gd name="connsiteY8" fmla="*/ 2349672 h 6538379"/>
              <a:gd name="connsiteX9" fmla="*/ 936835 w 1968566"/>
              <a:gd name="connsiteY9" fmla="*/ 1819337 h 6538379"/>
              <a:gd name="connsiteX10" fmla="*/ 355909 w 1968566"/>
              <a:gd name="connsiteY10" fmla="*/ 1037751 h 6538379"/>
              <a:gd name="connsiteX11" fmla="*/ 679647 w 1968566"/>
              <a:gd name="connsiteY11" fmla="*/ 795654 h 6538379"/>
              <a:gd name="connsiteX12" fmla="*/ 90404 w 1968566"/>
              <a:gd name="connsiteY12" fmla="*/ 479117 h 6538379"/>
              <a:gd name="connsiteX13" fmla="*/ 848304 w 1968566"/>
              <a:gd name="connsiteY13" fmla="*/ 0 h 6538379"/>
              <a:gd name="connsiteX0" fmla="*/ 1968566 w 1968566"/>
              <a:gd name="connsiteY0" fmla="*/ 6538379 h 6538379"/>
              <a:gd name="connsiteX1" fmla="*/ 1589847 w 1968566"/>
              <a:gd name="connsiteY1" fmla="*/ 5438144 h 6538379"/>
              <a:gd name="connsiteX2" fmla="*/ 855062 w 1968566"/>
              <a:gd name="connsiteY2" fmla="*/ 5051561 h 6538379"/>
              <a:gd name="connsiteX3" fmla="*/ 531161 w 1968566"/>
              <a:gd name="connsiteY3" fmla="*/ 4643752 h 6538379"/>
              <a:gd name="connsiteX4" fmla="*/ 1263842 w 1968566"/>
              <a:gd name="connsiteY4" fmla="*/ 3815154 h 6538379"/>
              <a:gd name="connsiteX5" fmla="*/ 347681 w 1968566"/>
              <a:gd name="connsiteY5" fmla="*/ 3552950 h 6538379"/>
              <a:gd name="connsiteX6" fmla="*/ 5164 w 1968566"/>
              <a:gd name="connsiteY6" fmla="*/ 3362143 h 6538379"/>
              <a:gd name="connsiteX7" fmla="*/ 571543 w 1968566"/>
              <a:gd name="connsiteY7" fmla="*/ 2746992 h 6538379"/>
              <a:gd name="connsiteX8" fmla="*/ 243803 w 1968566"/>
              <a:gd name="connsiteY8" fmla="*/ 2349672 h 6538379"/>
              <a:gd name="connsiteX9" fmla="*/ 936835 w 1968566"/>
              <a:gd name="connsiteY9" fmla="*/ 1819337 h 6538379"/>
              <a:gd name="connsiteX10" fmla="*/ 355909 w 1968566"/>
              <a:gd name="connsiteY10" fmla="*/ 1037751 h 6538379"/>
              <a:gd name="connsiteX11" fmla="*/ 679647 w 1968566"/>
              <a:gd name="connsiteY11" fmla="*/ 795654 h 6538379"/>
              <a:gd name="connsiteX12" fmla="*/ 465856 w 1968566"/>
              <a:gd name="connsiteY12" fmla="*/ 366436 h 6538379"/>
              <a:gd name="connsiteX13" fmla="*/ 848304 w 1968566"/>
              <a:gd name="connsiteY13" fmla="*/ 0 h 6538379"/>
              <a:gd name="connsiteX0" fmla="*/ 1968566 w 1968566"/>
              <a:gd name="connsiteY0" fmla="*/ 6538379 h 6538379"/>
              <a:gd name="connsiteX1" fmla="*/ 1589847 w 1968566"/>
              <a:gd name="connsiteY1" fmla="*/ 5438144 h 6538379"/>
              <a:gd name="connsiteX2" fmla="*/ 855062 w 1968566"/>
              <a:gd name="connsiteY2" fmla="*/ 5051561 h 6538379"/>
              <a:gd name="connsiteX3" fmla="*/ 531161 w 1968566"/>
              <a:gd name="connsiteY3" fmla="*/ 4643752 h 6538379"/>
              <a:gd name="connsiteX4" fmla="*/ 1263842 w 1968566"/>
              <a:gd name="connsiteY4" fmla="*/ 3815154 h 6538379"/>
              <a:gd name="connsiteX5" fmla="*/ 347681 w 1968566"/>
              <a:gd name="connsiteY5" fmla="*/ 3552950 h 6538379"/>
              <a:gd name="connsiteX6" fmla="*/ 5164 w 1968566"/>
              <a:gd name="connsiteY6" fmla="*/ 3362143 h 6538379"/>
              <a:gd name="connsiteX7" fmla="*/ 571543 w 1968566"/>
              <a:gd name="connsiteY7" fmla="*/ 2746992 h 6538379"/>
              <a:gd name="connsiteX8" fmla="*/ 243803 w 1968566"/>
              <a:gd name="connsiteY8" fmla="*/ 2349672 h 6538379"/>
              <a:gd name="connsiteX9" fmla="*/ 936835 w 1968566"/>
              <a:gd name="connsiteY9" fmla="*/ 1819337 h 6538379"/>
              <a:gd name="connsiteX10" fmla="*/ 355909 w 1968566"/>
              <a:gd name="connsiteY10" fmla="*/ 1037751 h 6538379"/>
              <a:gd name="connsiteX11" fmla="*/ 773511 w 1968566"/>
              <a:gd name="connsiteY11" fmla="*/ 748703 h 6538379"/>
              <a:gd name="connsiteX12" fmla="*/ 465856 w 1968566"/>
              <a:gd name="connsiteY12" fmla="*/ 366436 h 6538379"/>
              <a:gd name="connsiteX13" fmla="*/ 848304 w 1968566"/>
              <a:gd name="connsiteY13" fmla="*/ 0 h 653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66" h="6538379">
                <a:moveTo>
                  <a:pt x="1968566" y="6538379"/>
                </a:moveTo>
                <a:cubicBezTo>
                  <a:pt x="1746238" y="6457139"/>
                  <a:pt x="1775431" y="5685947"/>
                  <a:pt x="1589847" y="5438144"/>
                </a:cubicBezTo>
                <a:cubicBezTo>
                  <a:pt x="1404263" y="5190341"/>
                  <a:pt x="1031510" y="5183960"/>
                  <a:pt x="855062" y="5051561"/>
                </a:cubicBezTo>
                <a:cubicBezTo>
                  <a:pt x="678614" y="4919162"/>
                  <a:pt x="463031" y="4849820"/>
                  <a:pt x="531161" y="4643752"/>
                </a:cubicBezTo>
                <a:cubicBezTo>
                  <a:pt x="599291" y="4437684"/>
                  <a:pt x="1294422" y="3996954"/>
                  <a:pt x="1263842" y="3815154"/>
                </a:cubicBezTo>
                <a:cubicBezTo>
                  <a:pt x="1233262" y="3633354"/>
                  <a:pt x="557461" y="3628452"/>
                  <a:pt x="347681" y="3552950"/>
                </a:cubicBezTo>
                <a:cubicBezTo>
                  <a:pt x="137901" y="3477448"/>
                  <a:pt x="-32146" y="3496469"/>
                  <a:pt x="5164" y="3362143"/>
                </a:cubicBezTo>
                <a:cubicBezTo>
                  <a:pt x="42474" y="3227817"/>
                  <a:pt x="531770" y="2915737"/>
                  <a:pt x="571543" y="2746992"/>
                </a:cubicBezTo>
                <a:cubicBezTo>
                  <a:pt x="611316" y="2578247"/>
                  <a:pt x="182921" y="2504281"/>
                  <a:pt x="243803" y="2349672"/>
                </a:cubicBezTo>
                <a:cubicBezTo>
                  <a:pt x="304685" y="2195063"/>
                  <a:pt x="918151" y="2037990"/>
                  <a:pt x="936835" y="1819337"/>
                </a:cubicBezTo>
                <a:cubicBezTo>
                  <a:pt x="955519" y="1600684"/>
                  <a:pt x="383130" y="1216190"/>
                  <a:pt x="355909" y="1037751"/>
                </a:cubicBezTo>
                <a:cubicBezTo>
                  <a:pt x="328688" y="859312"/>
                  <a:pt x="755187" y="860589"/>
                  <a:pt x="773511" y="748703"/>
                </a:cubicBezTo>
                <a:cubicBezTo>
                  <a:pt x="791836" y="636817"/>
                  <a:pt x="448176" y="459919"/>
                  <a:pt x="465856" y="366436"/>
                </a:cubicBezTo>
                <a:cubicBezTo>
                  <a:pt x="483536" y="272953"/>
                  <a:pt x="639101" y="119576"/>
                  <a:pt x="84830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hlinkClick r:id="rId10" action="ppaction://hlinksldjump"/>
            <a:extLst>
              <a:ext uri="{FF2B5EF4-FFF2-40B4-BE49-F238E27FC236}">
                <a16:creationId xmlns:a16="http://schemas.microsoft.com/office/drawing/2014/main" id="{6E963EB8-FFDC-4A4F-BA87-44151EC60040}"/>
              </a:ext>
            </a:extLst>
          </p:cNvPr>
          <p:cNvSpPr txBox="1"/>
          <p:nvPr/>
        </p:nvSpPr>
        <p:spPr>
          <a:xfrm>
            <a:off x="1668583" y="6406937"/>
            <a:ext cx="607764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5A+</a:t>
            </a:r>
          </a:p>
        </p:txBody>
      </p:sp>
      <p:sp>
        <p:nvSpPr>
          <p:cNvPr id="91" name="ZoneTexte 90">
            <a:hlinkClick r:id="rId9" action="ppaction://hlinksldjump"/>
            <a:extLst>
              <a:ext uri="{FF2B5EF4-FFF2-40B4-BE49-F238E27FC236}">
                <a16:creationId xmlns:a16="http://schemas.microsoft.com/office/drawing/2014/main" id="{11AA6BF2-9347-46E0-B0D2-00418D8F456F}"/>
              </a:ext>
            </a:extLst>
          </p:cNvPr>
          <p:cNvSpPr txBox="1"/>
          <p:nvPr/>
        </p:nvSpPr>
        <p:spPr>
          <a:xfrm>
            <a:off x="6800748" y="6397139"/>
            <a:ext cx="605121" cy="40862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5B</a:t>
            </a:r>
          </a:p>
        </p:txBody>
      </p:sp>
      <p:sp>
        <p:nvSpPr>
          <p:cNvPr id="67" name="ZoneTexte 66">
            <a:hlinkClick r:id="rId10" action="ppaction://hlinksldjump"/>
            <a:extLst>
              <a:ext uri="{FF2B5EF4-FFF2-40B4-BE49-F238E27FC236}">
                <a16:creationId xmlns:a16="http://schemas.microsoft.com/office/drawing/2014/main" id="{85E54E7B-6AA0-4654-8AB2-DA1CEFFE94DC}"/>
              </a:ext>
            </a:extLst>
          </p:cNvPr>
          <p:cNvSpPr txBox="1"/>
          <p:nvPr/>
        </p:nvSpPr>
        <p:spPr>
          <a:xfrm>
            <a:off x="7069892" y="514078"/>
            <a:ext cx="607764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5A+</a:t>
            </a:r>
          </a:p>
        </p:txBody>
      </p:sp>
    </p:spTree>
    <p:extLst>
      <p:ext uri="{BB962C8B-B14F-4D97-AF65-F5344CB8AC3E}">
        <p14:creationId xmlns:p14="http://schemas.microsoft.com/office/powerpoint/2010/main" val="7480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964FF66D-DA7E-451B-85CC-3009F859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" y="0"/>
            <a:ext cx="12192000" cy="6858000"/>
          </a:xfrm>
          <a:prstGeom prst="rect">
            <a:avLst/>
          </a:prstGeom>
        </p:spPr>
      </p:pic>
      <p:sp>
        <p:nvSpPr>
          <p:cNvPr id="11" name="Bouton d’action : vid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D2ACA7A-7199-4357-83B4-5890C1018CFB}"/>
              </a:ext>
            </a:extLst>
          </p:cNvPr>
          <p:cNvSpPr/>
          <p:nvPr/>
        </p:nvSpPr>
        <p:spPr>
          <a:xfrm>
            <a:off x="157943" y="282631"/>
            <a:ext cx="796983" cy="672783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VOIES COTE 3</a:t>
            </a:r>
          </a:p>
        </p:txBody>
      </p:sp>
      <p:sp>
        <p:nvSpPr>
          <p:cNvPr id="12" name="Bouton d’action : vid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07D8C21-D305-4BB9-8CE8-949B3B4B2820}"/>
              </a:ext>
            </a:extLst>
          </p:cNvPr>
          <p:cNvSpPr/>
          <p:nvPr/>
        </p:nvSpPr>
        <p:spPr>
          <a:xfrm>
            <a:off x="149632" y="1186078"/>
            <a:ext cx="805294" cy="559133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VOIES COTE 4</a:t>
            </a:r>
          </a:p>
        </p:txBody>
      </p:sp>
      <p:sp>
        <p:nvSpPr>
          <p:cNvPr id="13" name="Bouton d’action : vide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5621AC3-4699-4AAE-B680-F107FBEA7849}"/>
              </a:ext>
            </a:extLst>
          </p:cNvPr>
          <p:cNvSpPr/>
          <p:nvPr/>
        </p:nvSpPr>
        <p:spPr>
          <a:xfrm>
            <a:off x="149632" y="2089525"/>
            <a:ext cx="805294" cy="55913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VOIES COTE 5</a:t>
            </a:r>
          </a:p>
        </p:txBody>
      </p:sp>
      <p:sp>
        <p:nvSpPr>
          <p:cNvPr id="15" name="Bouton d’action : vide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40AAFA8-4457-45FC-9B5B-D6B41B9D29BD}"/>
              </a:ext>
            </a:extLst>
          </p:cNvPr>
          <p:cNvSpPr/>
          <p:nvPr/>
        </p:nvSpPr>
        <p:spPr>
          <a:xfrm>
            <a:off x="149632" y="3896417"/>
            <a:ext cx="805294" cy="671525"/>
          </a:xfrm>
          <a:prstGeom prst="actionButtonBlan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VOIES COTE 7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18952780-D4F3-44FE-9BEB-D94BEBF4EAF2}"/>
              </a:ext>
            </a:extLst>
          </p:cNvPr>
          <p:cNvSpPr/>
          <p:nvPr/>
        </p:nvSpPr>
        <p:spPr>
          <a:xfrm>
            <a:off x="10900800" y="47997"/>
            <a:ext cx="842304" cy="1832206"/>
          </a:xfrm>
          <a:custGeom>
            <a:avLst/>
            <a:gdLst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508000 h 1605280"/>
              <a:gd name="connsiteX4" fmla="*/ 152400 w 868680"/>
              <a:gd name="connsiteY4" fmla="*/ 1605280 h 1605280"/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376115 h 1605280"/>
              <a:gd name="connsiteX4" fmla="*/ 152400 w 868680"/>
              <a:gd name="connsiteY4" fmla="*/ 1605280 h 1605280"/>
              <a:gd name="connsiteX0" fmla="*/ 152400 w 815927"/>
              <a:gd name="connsiteY0" fmla="*/ 1605280 h 1605280"/>
              <a:gd name="connsiteX1" fmla="*/ 815927 w 815927"/>
              <a:gd name="connsiteY1" fmla="*/ 1349717 h 1605280"/>
              <a:gd name="connsiteX2" fmla="*/ 685800 w 815927"/>
              <a:gd name="connsiteY2" fmla="*/ 0 h 1605280"/>
              <a:gd name="connsiteX3" fmla="*/ 0 w 815927"/>
              <a:gd name="connsiteY3" fmla="*/ 376115 h 1605280"/>
              <a:gd name="connsiteX4" fmla="*/ 152400 w 815927"/>
              <a:gd name="connsiteY4" fmla="*/ 1605280 h 1605280"/>
              <a:gd name="connsiteX0" fmla="*/ 117231 w 815927"/>
              <a:gd name="connsiteY0" fmla="*/ 1614072 h 1614072"/>
              <a:gd name="connsiteX1" fmla="*/ 815927 w 815927"/>
              <a:gd name="connsiteY1" fmla="*/ 1349717 h 1614072"/>
              <a:gd name="connsiteX2" fmla="*/ 685800 w 815927"/>
              <a:gd name="connsiteY2" fmla="*/ 0 h 1614072"/>
              <a:gd name="connsiteX3" fmla="*/ 0 w 815927"/>
              <a:gd name="connsiteY3" fmla="*/ 376115 h 1614072"/>
              <a:gd name="connsiteX4" fmla="*/ 117231 w 815927"/>
              <a:gd name="connsiteY4" fmla="*/ 1614072 h 1614072"/>
              <a:gd name="connsiteX0" fmla="*/ 117231 w 842304"/>
              <a:gd name="connsiteY0" fmla="*/ 1614072 h 1614072"/>
              <a:gd name="connsiteX1" fmla="*/ 842304 w 842304"/>
              <a:gd name="connsiteY1" fmla="*/ 1332133 h 1614072"/>
              <a:gd name="connsiteX2" fmla="*/ 685800 w 842304"/>
              <a:gd name="connsiteY2" fmla="*/ 0 h 1614072"/>
              <a:gd name="connsiteX3" fmla="*/ 0 w 842304"/>
              <a:gd name="connsiteY3" fmla="*/ 376115 h 1614072"/>
              <a:gd name="connsiteX4" fmla="*/ 117231 w 842304"/>
              <a:gd name="connsiteY4" fmla="*/ 1614072 h 1614072"/>
              <a:gd name="connsiteX0" fmla="*/ 117231 w 842304"/>
              <a:gd name="connsiteY0" fmla="*/ 1658034 h 1658034"/>
              <a:gd name="connsiteX1" fmla="*/ 842304 w 842304"/>
              <a:gd name="connsiteY1" fmla="*/ 1376095 h 1658034"/>
              <a:gd name="connsiteX2" fmla="*/ 720969 w 842304"/>
              <a:gd name="connsiteY2" fmla="*/ 0 h 1658034"/>
              <a:gd name="connsiteX3" fmla="*/ 0 w 842304"/>
              <a:gd name="connsiteY3" fmla="*/ 420077 h 1658034"/>
              <a:gd name="connsiteX4" fmla="*/ 117231 w 842304"/>
              <a:gd name="connsiteY4" fmla="*/ 1658034 h 1658034"/>
              <a:gd name="connsiteX0" fmla="*/ 117231 w 842304"/>
              <a:gd name="connsiteY0" fmla="*/ 1692869 h 1692869"/>
              <a:gd name="connsiteX1" fmla="*/ 842304 w 842304"/>
              <a:gd name="connsiteY1" fmla="*/ 1410930 h 1692869"/>
              <a:gd name="connsiteX2" fmla="*/ 686134 w 842304"/>
              <a:gd name="connsiteY2" fmla="*/ 0 h 1692869"/>
              <a:gd name="connsiteX3" fmla="*/ 0 w 842304"/>
              <a:gd name="connsiteY3" fmla="*/ 454912 h 1692869"/>
              <a:gd name="connsiteX4" fmla="*/ 117231 w 842304"/>
              <a:gd name="connsiteY4" fmla="*/ 1692869 h 1692869"/>
              <a:gd name="connsiteX0" fmla="*/ 125940 w 842304"/>
              <a:gd name="connsiteY0" fmla="*/ 1832206 h 1832206"/>
              <a:gd name="connsiteX1" fmla="*/ 842304 w 842304"/>
              <a:gd name="connsiteY1" fmla="*/ 1410930 h 1832206"/>
              <a:gd name="connsiteX2" fmla="*/ 686134 w 842304"/>
              <a:gd name="connsiteY2" fmla="*/ 0 h 1832206"/>
              <a:gd name="connsiteX3" fmla="*/ 0 w 842304"/>
              <a:gd name="connsiteY3" fmla="*/ 454912 h 1832206"/>
              <a:gd name="connsiteX4" fmla="*/ 125940 w 842304"/>
              <a:gd name="connsiteY4" fmla="*/ 1832206 h 18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304" h="1832206">
                <a:moveTo>
                  <a:pt x="125940" y="1832206"/>
                </a:moveTo>
                <a:lnTo>
                  <a:pt x="842304" y="1410930"/>
                </a:lnTo>
                <a:lnTo>
                  <a:pt x="686134" y="0"/>
                </a:lnTo>
                <a:lnTo>
                  <a:pt x="0" y="454912"/>
                </a:lnTo>
                <a:lnTo>
                  <a:pt x="125940" y="183220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B3F597-F9A7-42D9-8CF3-B3BEA41EA75C}"/>
              </a:ext>
            </a:extLst>
          </p:cNvPr>
          <p:cNvSpPr txBox="1"/>
          <p:nvPr/>
        </p:nvSpPr>
        <p:spPr>
          <a:xfrm rot="21291664">
            <a:off x="11248335" y="266040"/>
            <a:ext cx="62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  <a:p>
            <a:endParaRPr lang="fr-F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51B64A-AC7A-4F65-9E95-9DC93752787F}"/>
              </a:ext>
            </a:extLst>
          </p:cNvPr>
          <p:cNvSpPr txBox="1"/>
          <p:nvPr/>
        </p:nvSpPr>
        <p:spPr>
          <a:xfrm rot="20992538">
            <a:off x="10913152" y="572120"/>
            <a:ext cx="6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762463F-BF61-4B54-82FC-19A98B138EA3}"/>
              </a:ext>
            </a:extLst>
          </p:cNvPr>
          <p:cNvSpPr/>
          <p:nvPr/>
        </p:nvSpPr>
        <p:spPr>
          <a:xfrm>
            <a:off x="10509236" y="3176638"/>
            <a:ext cx="1674459" cy="3228975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  <a:gd name="connsiteX0" fmla="*/ 1692456 w 1692456"/>
              <a:gd name="connsiteY0" fmla="*/ 3228975 h 3228975"/>
              <a:gd name="connsiteX1" fmla="*/ 1682931 w 1692456"/>
              <a:gd name="connsiteY1" fmla="*/ 0 h 3228975"/>
              <a:gd name="connsiteX2" fmla="*/ 0 w 1692456"/>
              <a:gd name="connsiteY2" fmla="*/ 487408 h 3228975"/>
              <a:gd name="connsiteX3" fmla="*/ 206556 w 1692456"/>
              <a:gd name="connsiteY3" fmla="*/ 2981325 h 3228975"/>
              <a:gd name="connsiteX4" fmla="*/ 1692456 w 1692456"/>
              <a:gd name="connsiteY4" fmla="*/ 3228975 h 3228975"/>
              <a:gd name="connsiteX0" fmla="*/ 1709873 w 1709873"/>
              <a:gd name="connsiteY0" fmla="*/ 3228975 h 3228975"/>
              <a:gd name="connsiteX1" fmla="*/ 1700348 w 1709873"/>
              <a:gd name="connsiteY1" fmla="*/ 0 h 3228975"/>
              <a:gd name="connsiteX2" fmla="*/ 0 w 1709873"/>
              <a:gd name="connsiteY2" fmla="*/ 504825 h 3228975"/>
              <a:gd name="connsiteX3" fmla="*/ 223973 w 1709873"/>
              <a:gd name="connsiteY3" fmla="*/ 2981325 h 3228975"/>
              <a:gd name="connsiteX4" fmla="*/ 1709873 w 1709873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873" h="3228975">
                <a:moveTo>
                  <a:pt x="1709873" y="3228975"/>
                </a:moveTo>
                <a:lnTo>
                  <a:pt x="1700348" y="0"/>
                </a:lnTo>
                <a:lnTo>
                  <a:pt x="0" y="504825"/>
                </a:lnTo>
                <a:lnTo>
                  <a:pt x="223973" y="2981325"/>
                </a:lnTo>
                <a:lnTo>
                  <a:pt x="1709873" y="3228975"/>
                </a:lnTo>
                <a:close/>
              </a:path>
            </a:pathLst>
          </a:custGeom>
          <a:blipFill dpi="0" rotWithShape="1">
            <a:blip r:embed="rId8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23DBB2D8-F313-4F89-9053-3CE91056B60F}"/>
              </a:ext>
            </a:extLst>
          </p:cNvPr>
          <p:cNvSpPr/>
          <p:nvPr/>
        </p:nvSpPr>
        <p:spPr>
          <a:xfrm rot="401427" flipH="1">
            <a:off x="1080469" y="165325"/>
            <a:ext cx="3423601" cy="680502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506964 w 2506310"/>
              <a:gd name="connsiteY2" fmla="*/ 5074538 h 6628680"/>
              <a:gd name="connsiteX3" fmla="*/ 1858569 w 2506310"/>
              <a:gd name="connsiteY3" fmla="*/ 4476015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322549 w 2506310"/>
              <a:gd name="connsiteY2" fmla="*/ 5663495 h 6628680"/>
              <a:gd name="connsiteX3" fmla="*/ 1858569 w 2506310"/>
              <a:gd name="connsiteY3" fmla="*/ 4476015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06310 w 2506310"/>
              <a:gd name="connsiteY0" fmla="*/ 6628680 h 6628680"/>
              <a:gd name="connsiteX1" fmla="*/ 2139899 w 2506310"/>
              <a:gd name="connsiteY1" fmla="*/ 5029462 h 6628680"/>
              <a:gd name="connsiteX2" fmla="*/ 1322549 w 2506310"/>
              <a:gd name="connsiteY2" fmla="*/ 5663495 h 6628680"/>
              <a:gd name="connsiteX3" fmla="*/ 561240 w 2506310"/>
              <a:gd name="connsiteY3" fmla="*/ 5302564 h 6628680"/>
              <a:gd name="connsiteX4" fmla="*/ 2052956 w 2506310"/>
              <a:gd name="connsiteY4" fmla="*/ 3848404 h 6628680"/>
              <a:gd name="connsiteX5" fmla="*/ 162 w 2506310"/>
              <a:gd name="connsiteY5" fmla="*/ 3464933 h 6628680"/>
              <a:gd name="connsiteX6" fmla="*/ 1933189 w 2506310"/>
              <a:gd name="connsiteY6" fmla="*/ 2437343 h 6628680"/>
              <a:gd name="connsiteX7" fmla="*/ 716069 w 2506310"/>
              <a:gd name="connsiteY7" fmla="*/ 1468214 h 6628680"/>
              <a:gd name="connsiteX8" fmla="*/ 607673 w 2506310"/>
              <a:gd name="connsiteY8" fmla="*/ 833216 h 6628680"/>
              <a:gd name="connsiteX9" fmla="*/ 1315676 w 2506310"/>
              <a:gd name="connsiteY9" fmla="*/ 615436 h 6628680"/>
              <a:gd name="connsiteX10" fmla="*/ 1867690 w 2506310"/>
              <a:gd name="connsiteY10" fmla="*/ 0 h 6628680"/>
              <a:gd name="connsiteX0" fmla="*/ 2576047 w 2576047"/>
              <a:gd name="connsiteY0" fmla="*/ 6628680 h 6628680"/>
              <a:gd name="connsiteX1" fmla="*/ 2209636 w 2576047"/>
              <a:gd name="connsiteY1" fmla="*/ 5029462 h 6628680"/>
              <a:gd name="connsiteX2" fmla="*/ 1392286 w 2576047"/>
              <a:gd name="connsiteY2" fmla="*/ 5663495 h 6628680"/>
              <a:gd name="connsiteX3" fmla="*/ 630977 w 2576047"/>
              <a:gd name="connsiteY3" fmla="*/ 5302564 h 6628680"/>
              <a:gd name="connsiteX4" fmla="*/ 444560 w 2576047"/>
              <a:gd name="connsiteY4" fmla="*/ 4522762 h 6628680"/>
              <a:gd name="connsiteX5" fmla="*/ 69899 w 2576047"/>
              <a:gd name="connsiteY5" fmla="*/ 3464933 h 6628680"/>
              <a:gd name="connsiteX6" fmla="*/ 2002926 w 2576047"/>
              <a:gd name="connsiteY6" fmla="*/ 2437343 h 6628680"/>
              <a:gd name="connsiteX7" fmla="*/ 785806 w 2576047"/>
              <a:gd name="connsiteY7" fmla="*/ 1468214 h 6628680"/>
              <a:gd name="connsiteX8" fmla="*/ 677410 w 2576047"/>
              <a:gd name="connsiteY8" fmla="*/ 833216 h 6628680"/>
              <a:gd name="connsiteX9" fmla="*/ 1385413 w 2576047"/>
              <a:gd name="connsiteY9" fmla="*/ 615436 h 6628680"/>
              <a:gd name="connsiteX10" fmla="*/ 1937427 w 2576047"/>
              <a:gd name="connsiteY10" fmla="*/ 0 h 6628680"/>
              <a:gd name="connsiteX0" fmla="*/ 2138041 w 2138041"/>
              <a:gd name="connsiteY0" fmla="*/ 6628680 h 6628680"/>
              <a:gd name="connsiteX1" fmla="*/ 1771630 w 2138041"/>
              <a:gd name="connsiteY1" fmla="*/ 5029462 h 6628680"/>
              <a:gd name="connsiteX2" fmla="*/ 954280 w 2138041"/>
              <a:gd name="connsiteY2" fmla="*/ 5663495 h 6628680"/>
              <a:gd name="connsiteX3" fmla="*/ 192971 w 2138041"/>
              <a:gd name="connsiteY3" fmla="*/ 5302564 h 6628680"/>
              <a:gd name="connsiteX4" fmla="*/ 6554 w 2138041"/>
              <a:gd name="connsiteY4" fmla="*/ 4522762 h 6628680"/>
              <a:gd name="connsiteX5" fmla="*/ 355124 w 2138041"/>
              <a:gd name="connsiteY5" fmla="*/ 3783449 h 6628680"/>
              <a:gd name="connsiteX6" fmla="*/ 1564920 w 2138041"/>
              <a:gd name="connsiteY6" fmla="*/ 2437343 h 6628680"/>
              <a:gd name="connsiteX7" fmla="*/ 347800 w 2138041"/>
              <a:gd name="connsiteY7" fmla="*/ 1468214 h 6628680"/>
              <a:gd name="connsiteX8" fmla="*/ 239404 w 2138041"/>
              <a:gd name="connsiteY8" fmla="*/ 833216 h 6628680"/>
              <a:gd name="connsiteX9" fmla="*/ 947407 w 2138041"/>
              <a:gd name="connsiteY9" fmla="*/ 615436 h 6628680"/>
              <a:gd name="connsiteX10" fmla="*/ 1499421 w 2138041"/>
              <a:gd name="connsiteY10" fmla="*/ 0 h 6628680"/>
              <a:gd name="connsiteX0" fmla="*/ 2138041 w 2138041"/>
              <a:gd name="connsiteY0" fmla="*/ 6628680 h 6628680"/>
              <a:gd name="connsiteX1" fmla="*/ 1771630 w 2138041"/>
              <a:gd name="connsiteY1" fmla="*/ 5029462 h 6628680"/>
              <a:gd name="connsiteX2" fmla="*/ 954280 w 2138041"/>
              <a:gd name="connsiteY2" fmla="*/ 5663495 h 6628680"/>
              <a:gd name="connsiteX3" fmla="*/ 192971 w 2138041"/>
              <a:gd name="connsiteY3" fmla="*/ 5302564 h 6628680"/>
              <a:gd name="connsiteX4" fmla="*/ 6554 w 2138041"/>
              <a:gd name="connsiteY4" fmla="*/ 4522762 h 6628680"/>
              <a:gd name="connsiteX5" fmla="*/ 355124 w 2138041"/>
              <a:gd name="connsiteY5" fmla="*/ 3783449 h 6628680"/>
              <a:gd name="connsiteX6" fmla="*/ 277050 w 2138041"/>
              <a:gd name="connsiteY6" fmla="*/ 3153876 h 6628680"/>
              <a:gd name="connsiteX7" fmla="*/ 347800 w 2138041"/>
              <a:gd name="connsiteY7" fmla="*/ 1468214 h 6628680"/>
              <a:gd name="connsiteX8" fmla="*/ 239404 w 2138041"/>
              <a:gd name="connsiteY8" fmla="*/ 833216 h 6628680"/>
              <a:gd name="connsiteX9" fmla="*/ 947407 w 2138041"/>
              <a:gd name="connsiteY9" fmla="*/ 615436 h 6628680"/>
              <a:gd name="connsiteX10" fmla="*/ 1499421 w 2138041"/>
              <a:gd name="connsiteY10" fmla="*/ 0 h 6628680"/>
              <a:gd name="connsiteX0" fmla="*/ 2529903 w 2529903"/>
              <a:gd name="connsiteY0" fmla="*/ 6628680 h 6628680"/>
              <a:gd name="connsiteX1" fmla="*/ 2163492 w 2529903"/>
              <a:gd name="connsiteY1" fmla="*/ 5029462 h 6628680"/>
              <a:gd name="connsiteX2" fmla="*/ 1346142 w 2529903"/>
              <a:gd name="connsiteY2" fmla="*/ 5663495 h 6628680"/>
              <a:gd name="connsiteX3" fmla="*/ 584833 w 2529903"/>
              <a:gd name="connsiteY3" fmla="*/ 5302564 h 6628680"/>
              <a:gd name="connsiteX4" fmla="*/ 398416 w 2529903"/>
              <a:gd name="connsiteY4" fmla="*/ 4522762 h 6628680"/>
              <a:gd name="connsiteX5" fmla="*/ 746986 w 2529903"/>
              <a:gd name="connsiteY5" fmla="*/ 3783449 h 6628680"/>
              <a:gd name="connsiteX6" fmla="*/ 668912 w 2529903"/>
              <a:gd name="connsiteY6" fmla="*/ 3153876 h 6628680"/>
              <a:gd name="connsiteX7" fmla="*/ 739662 w 2529903"/>
              <a:gd name="connsiteY7" fmla="*/ 1468214 h 6628680"/>
              <a:gd name="connsiteX8" fmla="*/ 9485 w 2529903"/>
              <a:gd name="connsiteY8" fmla="*/ 977043 h 6628680"/>
              <a:gd name="connsiteX9" fmla="*/ 1339269 w 2529903"/>
              <a:gd name="connsiteY9" fmla="*/ 615436 h 6628680"/>
              <a:gd name="connsiteX10" fmla="*/ 1891283 w 2529903"/>
              <a:gd name="connsiteY10" fmla="*/ 0 h 6628680"/>
              <a:gd name="connsiteX0" fmla="*/ 2741140 w 2741140"/>
              <a:gd name="connsiteY0" fmla="*/ 6628680 h 6628680"/>
              <a:gd name="connsiteX1" fmla="*/ 2374729 w 2741140"/>
              <a:gd name="connsiteY1" fmla="*/ 5029462 h 6628680"/>
              <a:gd name="connsiteX2" fmla="*/ 1557379 w 2741140"/>
              <a:gd name="connsiteY2" fmla="*/ 5663495 h 6628680"/>
              <a:gd name="connsiteX3" fmla="*/ 796070 w 2741140"/>
              <a:gd name="connsiteY3" fmla="*/ 5302564 h 6628680"/>
              <a:gd name="connsiteX4" fmla="*/ 609653 w 2741140"/>
              <a:gd name="connsiteY4" fmla="*/ 4522762 h 6628680"/>
              <a:gd name="connsiteX5" fmla="*/ 958223 w 2741140"/>
              <a:gd name="connsiteY5" fmla="*/ 3783449 h 6628680"/>
              <a:gd name="connsiteX6" fmla="*/ 880149 w 2741140"/>
              <a:gd name="connsiteY6" fmla="*/ 3153876 h 6628680"/>
              <a:gd name="connsiteX7" fmla="*/ 950899 w 2741140"/>
              <a:gd name="connsiteY7" fmla="*/ 1468214 h 6628680"/>
              <a:gd name="connsiteX8" fmla="*/ 220722 w 2741140"/>
              <a:gd name="connsiteY8" fmla="*/ 977043 h 6628680"/>
              <a:gd name="connsiteX9" fmla="*/ 92047 w 2741140"/>
              <a:gd name="connsiteY9" fmla="*/ 290789 h 6628680"/>
              <a:gd name="connsiteX10" fmla="*/ 2102520 w 2741140"/>
              <a:gd name="connsiteY10" fmla="*/ 0 h 6628680"/>
              <a:gd name="connsiteX0" fmla="*/ 2741140 w 2741140"/>
              <a:gd name="connsiteY0" fmla="*/ 6987965 h 6987965"/>
              <a:gd name="connsiteX1" fmla="*/ 2374729 w 2741140"/>
              <a:gd name="connsiteY1" fmla="*/ 5388747 h 6987965"/>
              <a:gd name="connsiteX2" fmla="*/ 1557379 w 2741140"/>
              <a:gd name="connsiteY2" fmla="*/ 6022780 h 6987965"/>
              <a:gd name="connsiteX3" fmla="*/ 796070 w 2741140"/>
              <a:gd name="connsiteY3" fmla="*/ 5661849 h 6987965"/>
              <a:gd name="connsiteX4" fmla="*/ 609653 w 2741140"/>
              <a:gd name="connsiteY4" fmla="*/ 4882047 h 6987965"/>
              <a:gd name="connsiteX5" fmla="*/ 958223 w 2741140"/>
              <a:gd name="connsiteY5" fmla="*/ 4142734 h 6987965"/>
              <a:gd name="connsiteX6" fmla="*/ 880149 w 2741140"/>
              <a:gd name="connsiteY6" fmla="*/ 3513161 h 6987965"/>
              <a:gd name="connsiteX7" fmla="*/ 950899 w 2741140"/>
              <a:gd name="connsiteY7" fmla="*/ 1827499 h 6987965"/>
              <a:gd name="connsiteX8" fmla="*/ 220722 w 2741140"/>
              <a:gd name="connsiteY8" fmla="*/ 1336328 h 6987965"/>
              <a:gd name="connsiteX9" fmla="*/ 92047 w 2741140"/>
              <a:gd name="connsiteY9" fmla="*/ 650074 h 6987965"/>
              <a:gd name="connsiteX10" fmla="*/ 490970 w 2741140"/>
              <a:gd name="connsiteY10" fmla="*/ 0 h 6987965"/>
              <a:gd name="connsiteX0" fmla="*/ 2653069 w 2653069"/>
              <a:gd name="connsiteY0" fmla="*/ 6987965 h 6987965"/>
              <a:gd name="connsiteX1" fmla="*/ 2286658 w 2653069"/>
              <a:gd name="connsiteY1" fmla="*/ 5388747 h 6987965"/>
              <a:gd name="connsiteX2" fmla="*/ 1469308 w 2653069"/>
              <a:gd name="connsiteY2" fmla="*/ 6022780 h 6987965"/>
              <a:gd name="connsiteX3" fmla="*/ 707999 w 2653069"/>
              <a:gd name="connsiteY3" fmla="*/ 5661849 h 6987965"/>
              <a:gd name="connsiteX4" fmla="*/ 521582 w 2653069"/>
              <a:gd name="connsiteY4" fmla="*/ 4882047 h 6987965"/>
              <a:gd name="connsiteX5" fmla="*/ 870152 w 2653069"/>
              <a:gd name="connsiteY5" fmla="*/ 4142734 h 6987965"/>
              <a:gd name="connsiteX6" fmla="*/ 792078 w 2653069"/>
              <a:gd name="connsiteY6" fmla="*/ 3513161 h 6987965"/>
              <a:gd name="connsiteX7" fmla="*/ 862828 w 2653069"/>
              <a:gd name="connsiteY7" fmla="*/ 1827499 h 6987965"/>
              <a:gd name="connsiteX8" fmla="*/ 132651 w 2653069"/>
              <a:gd name="connsiteY8" fmla="*/ 1336328 h 6987965"/>
              <a:gd name="connsiteX9" fmla="*/ 3976 w 2653069"/>
              <a:gd name="connsiteY9" fmla="*/ 650074 h 6987965"/>
              <a:gd name="connsiteX10" fmla="*/ 423883 w 2653069"/>
              <a:gd name="connsiteY10" fmla="*/ 518040 h 6987965"/>
              <a:gd name="connsiteX11" fmla="*/ 402899 w 2653069"/>
              <a:gd name="connsiteY11" fmla="*/ 0 h 698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069" h="6987965">
                <a:moveTo>
                  <a:pt x="2653069" y="6987965"/>
                </a:moveTo>
                <a:cubicBezTo>
                  <a:pt x="2565510" y="6842235"/>
                  <a:pt x="2453216" y="5647771"/>
                  <a:pt x="2286658" y="5388747"/>
                </a:cubicBezTo>
                <a:cubicBezTo>
                  <a:pt x="2120100" y="5129723"/>
                  <a:pt x="1732418" y="5977263"/>
                  <a:pt x="1469308" y="6022780"/>
                </a:cubicBezTo>
                <a:cubicBezTo>
                  <a:pt x="1206198" y="6068297"/>
                  <a:pt x="865953" y="5851971"/>
                  <a:pt x="707999" y="5661849"/>
                </a:cubicBezTo>
                <a:cubicBezTo>
                  <a:pt x="550045" y="5471727"/>
                  <a:pt x="494557" y="5135233"/>
                  <a:pt x="521582" y="4882047"/>
                </a:cubicBezTo>
                <a:cubicBezTo>
                  <a:pt x="548607" y="4628861"/>
                  <a:pt x="825069" y="4370882"/>
                  <a:pt x="870152" y="4142734"/>
                </a:cubicBezTo>
                <a:cubicBezTo>
                  <a:pt x="915235" y="3914586"/>
                  <a:pt x="793299" y="3899033"/>
                  <a:pt x="792078" y="3513161"/>
                </a:cubicBezTo>
                <a:cubicBezTo>
                  <a:pt x="790857" y="3127289"/>
                  <a:pt x="972733" y="2190305"/>
                  <a:pt x="862828" y="1827499"/>
                </a:cubicBezTo>
                <a:cubicBezTo>
                  <a:pt x="752924" y="1464694"/>
                  <a:pt x="275793" y="1532566"/>
                  <a:pt x="132651" y="1336328"/>
                </a:cubicBezTo>
                <a:cubicBezTo>
                  <a:pt x="-10491" y="1140091"/>
                  <a:pt x="-5245" y="804576"/>
                  <a:pt x="3976" y="650074"/>
                </a:cubicBezTo>
                <a:cubicBezTo>
                  <a:pt x="13197" y="495572"/>
                  <a:pt x="357396" y="626386"/>
                  <a:pt x="423883" y="518040"/>
                </a:cubicBezTo>
                <a:cubicBezTo>
                  <a:pt x="490370" y="409694"/>
                  <a:pt x="367079" y="68219"/>
                  <a:pt x="40289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E4595AD8-3246-4524-88E8-926B9C6BFDBE}"/>
              </a:ext>
            </a:extLst>
          </p:cNvPr>
          <p:cNvSpPr/>
          <p:nvPr/>
        </p:nvSpPr>
        <p:spPr>
          <a:xfrm flipH="1">
            <a:off x="7994070" y="470621"/>
            <a:ext cx="2367307" cy="619904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5052746"/>
              <a:gd name="connsiteY0" fmla="*/ 7140202 h 7140202"/>
              <a:gd name="connsiteX1" fmla="*/ 4457789 w 5052746"/>
              <a:gd name="connsiteY1" fmla="*/ 6426625 h 7140202"/>
              <a:gd name="connsiteX2" fmla="*/ 3818765 w 5052746"/>
              <a:gd name="connsiteY2" fmla="*/ 5694731 h 7140202"/>
              <a:gd name="connsiteX3" fmla="*/ 3258604 w 5052746"/>
              <a:gd name="connsiteY3" fmla="*/ 5996714 h 7140202"/>
              <a:gd name="connsiteX4" fmla="*/ 1976096 w 5052746"/>
              <a:gd name="connsiteY4" fmla="*/ 6107355 h 7140202"/>
              <a:gd name="connsiteX5" fmla="*/ 1808144 w 5052746"/>
              <a:gd name="connsiteY5" fmla="*/ 5663192 h 7140202"/>
              <a:gd name="connsiteX6" fmla="*/ 1626834 w 5052746"/>
              <a:gd name="connsiteY6" fmla="*/ 5312117 h 7140202"/>
              <a:gd name="connsiteX7" fmla="*/ 10174 w 5052746"/>
              <a:gd name="connsiteY7" fmla="*/ 5004925 h 7140202"/>
              <a:gd name="connsiteX8" fmla="*/ 780732 w 5052746"/>
              <a:gd name="connsiteY8" fmla="*/ 4285221 h 7140202"/>
              <a:gd name="connsiteX9" fmla="*/ 1279329 w 5052746"/>
              <a:gd name="connsiteY9" fmla="*/ 3793715 h 7140202"/>
              <a:gd name="connsiteX10" fmla="*/ 2966195 w 5052746"/>
              <a:gd name="connsiteY10" fmla="*/ 3728147 h 7140202"/>
              <a:gd name="connsiteX11" fmla="*/ 3391658 w 5052746"/>
              <a:gd name="connsiteY11" fmla="*/ 3421117 h 7140202"/>
              <a:gd name="connsiteX12" fmla="*/ 3933009 w 5052746"/>
              <a:gd name="connsiteY12" fmla="*/ 2707428 h 7140202"/>
              <a:gd name="connsiteX13" fmla="*/ 3540739 w 5052746"/>
              <a:gd name="connsiteY13" fmla="*/ 2124224 h 7140202"/>
              <a:gd name="connsiteX14" fmla="*/ 3910497 w 5052746"/>
              <a:gd name="connsiteY14" fmla="*/ 1778344 h 7140202"/>
              <a:gd name="connsiteX15" fmla="*/ 4092370 w 5052746"/>
              <a:gd name="connsiteY15" fmla="*/ 1499111 h 7140202"/>
              <a:gd name="connsiteX16" fmla="*/ 4279238 w 5052746"/>
              <a:gd name="connsiteY16" fmla="*/ 1085615 h 7140202"/>
              <a:gd name="connsiteX17" fmla="*/ 5052746 w 5052746"/>
              <a:gd name="connsiteY17" fmla="*/ 0 h 7140202"/>
              <a:gd name="connsiteX0" fmla="*/ 4475827 w 5052746"/>
              <a:gd name="connsiteY0" fmla="*/ 7140202 h 7140202"/>
              <a:gd name="connsiteX1" fmla="*/ 4457789 w 5052746"/>
              <a:gd name="connsiteY1" fmla="*/ 6426625 h 7140202"/>
              <a:gd name="connsiteX2" fmla="*/ 3626997 w 5052746"/>
              <a:gd name="connsiteY2" fmla="*/ 5320026 h 7140202"/>
              <a:gd name="connsiteX3" fmla="*/ 3258604 w 5052746"/>
              <a:gd name="connsiteY3" fmla="*/ 5996714 h 7140202"/>
              <a:gd name="connsiteX4" fmla="*/ 1976096 w 5052746"/>
              <a:gd name="connsiteY4" fmla="*/ 6107355 h 7140202"/>
              <a:gd name="connsiteX5" fmla="*/ 1808144 w 5052746"/>
              <a:gd name="connsiteY5" fmla="*/ 5663192 h 7140202"/>
              <a:gd name="connsiteX6" fmla="*/ 1626834 w 5052746"/>
              <a:gd name="connsiteY6" fmla="*/ 5312117 h 7140202"/>
              <a:gd name="connsiteX7" fmla="*/ 10174 w 5052746"/>
              <a:gd name="connsiteY7" fmla="*/ 5004925 h 7140202"/>
              <a:gd name="connsiteX8" fmla="*/ 780732 w 5052746"/>
              <a:gd name="connsiteY8" fmla="*/ 4285221 h 7140202"/>
              <a:gd name="connsiteX9" fmla="*/ 1279329 w 5052746"/>
              <a:gd name="connsiteY9" fmla="*/ 3793715 h 7140202"/>
              <a:gd name="connsiteX10" fmla="*/ 2966195 w 5052746"/>
              <a:gd name="connsiteY10" fmla="*/ 3728147 h 7140202"/>
              <a:gd name="connsiteX11" fmla="*/ 3391658 w 5052746"/>
              <a:gd name="connsiteY11" fmla="*/ 3421117 h 7140202"/>
              <a:gd name="connsiteX12" fmla="*/ 3933009 w 5052746"/>
              <a:gd name="connsiteY12" fmla="*/ 2707428 h 7140202"/>
              <a:gd name="connsiteX13" fmla="*/ 3540739 w 5052746"/>
              <a:gd name="connsiteY13" fmla="*/ 2124224 h 7140202"/>
              <a:gd name="connsiteX14" fmla="*/ 3910497 w 5052746"/>
              <a:gd name="connsiteY14" fmla="*/ 1778344 h 7140202"/>
              <a:gd name="connsiteX15" fmla="*/ 4092370 w 5052746"/>
              <a:gd name="connsiteY15" fmla="*/ 1499111 h 7140202"/>
              <a:gd name="connsiteX16" fmla="*/ 4279238 w 5052746"/>
              <a:gd name="connsiteY16" fmla="*/ 1085615 h 7140202"/>
              <a:gd name="connsiteX17" fmla="*/ 5052746 w 5052746"/>
              <a:gd name="connsiteY17" fmla="*/ 0 h 7140202"/>
              <a:gd name="connsiteX0" fmla="*/ 4475827 w 5052746"/>
              <a:gd name="connsiteY0" fmla="*/ 7140202 h 7140202"/>
              <a:gd name="connsiteX1" fmla="*/ 4457789 w 5052746"/>
              <a:gd name="connsiteY1" fmla="*/ 6426625 h 7140202"/>
              <a:gd name="connsiteX2" fmla="*/ 3626997 w 5052746"/>
              <a:gd name="connsiteY2" fmla="*/ 5320026 h 7140202"/>
              <a:gd name="connsiteX3" fmla="*/ 2561266 w 5052746"/>
              <a:gd name="connsiteY3" fmla="*/ 5672644 h 7140202"/>
              <a:gd name="connsiteX4" fmla="*/ 1976096 w 5052746"/>
              <a:gd name="connsiteY4" fmla="*/ 6107355 h 7140202"/>
              <a:gd name="connsiteX5" fmla="*/ 1808144 w 5052746"/>
              <a:gd name="connsiteY5" fmla="*/ 5663192 h 7140202"/>
              <a:gd name="connsiteX6" fmla="*/ 1626834 w 5052746"/>
              <a:gd name="connsiteY6" fmla="*/ 5312117 h 7140202"/>
              <a:gd name="connsiteX7" fmla="*/ 10174 w 5052746"/>
              <a:gd name="connsiteY7" fmla="*/ 5004925 h 7140202"/>
              <a:gd name="connsiteX8" fmla="*/ 780732 w 5052746"/>
              <a:gd name="connsiteY8" fmla="*/ 4285221 h 7140202"/>
              <a:gd name="connsiteX9" fmla="*/ 1279329 w 5052746"/>
              <a:gd name="connsiteY9" fmla="*/ 3793715 h 7140202"/>
              <a:gd name="connsiteX10" fmla="*/ 2966195 w 5052746"/>
              <a:gd name="connsiteY10" fmla="*/ 3728147 h 7140202"/>
              <a:gd name="connsiteX11" fmla="*/ 3391658 w 5052746"/>
              <a:gd name="connsiteY11" fmla="*/ 3421117 h 7140202"/>
              <a:gd name="connsiteX12" fmla="*/ 3933009 w 5052746"/>
              <a:gd name="connsiteY12" fmla="*/ 2707428 h 7140202"/>
              <a:gd name="connsiteX13" fmla="*/ 3540739 w 5052746"/>
              <a:gd name="connsiteY13" fmla="*/ 2124224 h 7140202"/>
              <a:gd name="connsiteX14" fmla="*/ 3910497 w 5052746"/>
              <a:gd name="connsiteY14" fmla="*/ 1778344 h 7140202"/>
              <a:gd name="connsiteX15" fmla="*/ 4092370 w 5052746"/>
              <a:gd name="connsiteY15" fmla="*/ 1499111 h 7140202"/>
              <a:gd name="connsiteX16" fmla="*/ 4279238 w 5052746"/>
              <a:gd name="connsiteY16" fmla="*/ 1085615 h 7140202"/>
              <a:gd name="connsiteX17" fmla="*/ 5052746 w 5052746"/>
              <a:gd name="connsiteY17" fmla="*/ 0 h 7140202"/>
              <a:gd name="connsiteX0" fmla="*/ 4475827 w 5052746"/>
              <a:gd name="connsiteY0" fmla="*/ 7140202 h 7140202"/>
              <a:gd name="connsiteX1" fmla="*/ 4457789 w 5052746"/>
              <a:gd name="connsiteY1" fmla="*/ 6426625 h 7140202"/>
              <a:gd name="connsiteX2" fmla="*/ 3626997 w 5052746"/>
              <a:gd name="connsiteY2" fmla="*/ 5320026 h 7140202"/>
              <a:gd name="connsiteX3" fmla="*/ 2561266 w 5052746"/>
              <a:gd name="connsiteY3" fmla="*/ 5672644 h 7140202"/>
              <a:gd name="connsiteX4" fmla="*/ 2028397 w 5052746"/>
              <a:gd name="connsiteY4" fmla="*/ 5418707 h 7140202"/>
              <a:gd name="connsiteX5" fmla="*/ 1808144 w 5052746"/>
              <a:gd name="connsiteY5" fmla="*/ 5663192 h 7140202"/>
              <a:gd name="connsiteX6" fmla="*/ 1626834 w 5052746"/>
              <a:gd name="connsiteY6" fmla="*/ 5312117 h 7140202"/>
              <a:gd name="connsiteX7" fmla="*/ 10174 w 5052746"/>
              <a:gd name="connsiteY7" fmla="*/ 5004925 h 7140202"/>
              <a:gd name="connsiteX8" fmla="*/ 780732 w 5052746"/>
              <a:gd name="connsiteY8" fmla="*/ 4285221 h 7140202"/>
              <a:gd name="connsiteX9" fmla="*/ 1279329 w 5052746"/>
              <a:gd name="connsiteY9" fmla="*/ 3793715 h 7140202"/>
              <a:gd name="connsiteX10" fmla="*/ 2966195 w 5052746"/>
              <a:gd name="connsiteY10" fmla="*/ 3728147 h 7140202"/>
              <a:gd name="connsiteX11" fmla="*/ 3391658 w 5052746"/>
              <a:gd name="connsiteY11" fmla="*/ 3421117 h 7140202"/>
              <a:gd name="connsiteX12" fmla="*/ 3933009 w 5052746"/>
              <a:gd name="connsiteY12" fmla="*/ 2707428 h 7140202"/>
              <a:gd name="connsiteX13" fmla="*/ 3540739 w 5052746"/>
              <a:gd name="connsiteY13" fmla="*/ 2124224 h 7140202"/>
              <a:gd name="connsiteX14" fmla="*/ 3910497 w 5052746"/>
              <a:gd name="connsiteY14" fmla="*/ 1778344 h 7140202"/>
              <a:gd name="connsiteX15" fmla="*/ 4092370 w 5052746"/>
              <a:gd name="connsiteY15" fmla="*/ 1499111 h 7140202"/>
              <a:gd name="connsiteX16" fmla="*/ 4279238 w 5052746"/>
              <a:gd name="connsiteY16" fmla="*/ 1085615 h 7140202"/>
              <a:gd name="connsiteX17" fmla="*/ 5052746 w 5052746"/>
              <a:gd name="connsiteY17" fmla="*/ 0 h 7140202"/>
              <a:gd name="connsiteX0" fmla="*/ 4465655 w 5042574"/>
              <a:gd name="connsiteY0" fmla="*/ 7140202 h 7140202"/>
              <a:gd name="connsiteX1" fmla="*/ 4447617 w 5042574"/>
              <a:gd name="connsiteY1" fmla="*/ 6426625 h 7140202"/>
              <a:gd name="connsiteX2" fmla="*/ 3616825 w 5042574"/>
              <a:gd name="connsiteY2" fmla="*/ 5320026 h 7140202"/>
              <a:gd name="connsiteX3" fmla="*/ 2551094 w 5042574"/>
              <a:gd name="connsiteY3" fmla="*/ 5672644 h 7140202"/>
              <a:gd name="connsiteX4" fmla="*/ 2018225 w 5042574"/>
              <a:gd name="connsiteY4" fmla="*/ 5418707 h 7140202"/>
              <a:gd name="connsiteX5" fmla="*/ 1797972 w 5042574"/>
              <a:gd name="connsiteY5" fmla="*/ 5663192 h 7140202"/>
              <a:gd name="connsiteX6" fmla="*/ 762421 w 5042574"/>
              <a:gd name="connsiteY6" fmla="*/ 6243818 h 7140202"/>
              <a:gd name="connsiteX7" fmla="*/ 2 w 5042574"/>
              <a:gd name="connsiteY7" fmla="*/ 5004925 h 7140202"/>
              <a:gd name="connsiteX8" fmla="*/ 770560 w 5042574"/>
              <a:gd name="connsiteY8" fmla="*/ 4285221 h 7140202"/>
              <a:gd name="connsiteX9" fmla="*/ 1269157 w 5042574"/>
              <a:gd name="connsiteY9" fmla="*/ 3793715 h 7140202"/>
              <a:gd name="connsiteX10" fmla="*/ 2956023 w 5042574"/>
              <a:gd name="connsiteY10" fmla="*/ 3728147 h 7140202"/>
              <a:gd name="connsiteX11" fmla="*/ 3381486 w 5042574"/>
              <a:gd name="connsiteY11" fmla="*/ 3421117 h 7140202"/>
              <a:gd name="connsiteX12" fmla="*/ 3922837 w 5042574"/>
              <a:gd name="connsiteY12" fmla="*/ 2707428 h 7140202"/>
              <a:gd name="connsiteX13" fmla="*/ 3530567 w 5042574"/>
              <a:gd name="connsiteY13" fmla="*/ 2124224 h 7140202"/>
              <a:gd name="connsiteX14" fmla="*/ 3900325 w 5042574"/>
              <a:gd name="connsiteY14" fmla="*/ 1778344 h 7140202"/>
              <a:gd name="connsiteX15" fmla="*/ 4082198 w 5042574"/>
              <a:gd name="connsiteY15" fmla="*/ 1499111 h 7140202"/>
              <a:gd name="connsiteX16" fmla="*/ 4269066 w 5042574"/>
              <a:gd name="connsiteY16" fmla="*/ 1085615 h 7140202"/>
              <a:gd name="connsiteX17" fmla="*/ 5042574 w 5042574"/>
              <a:gd name="connsiteY17" fmla="*/ 0 h 7140202"/>
              <a:gd name="connsiteX0" fmla="*/ 4116992 w 4693911"/>
              <a:gd name="connsiteY0" fmla="*/ 7140202 h 7140202"/>
              <a:gd name="connsiteX1" fmla="*/ 4098954 w 4693911"/>
              <a:gd name="connsiteY1" fmla="*/ 6426625 h 7140202"/>
              <a:gd name="connsiteX2" fmla="*/ 3268162 w 4693911"/>
              <a:gd name="connsiteY2" fmla="*/ 5320026 h 7140202"/>
              <a:gd name="connsiteX3" fmla="*/ 2202431 w 4693911"/>
              <a:gd name="connsiteY3" fmla="*/ 5672644 h 7140202"/>
              <a:gd name="connsiteX4" fmla="*/ 1669562 w 4693911"/>
              <a:gd name="connsiteY4" fmla="*/ 5418707 h 7140202"/>
              <a:gd name="connsiteX5" fmla="*/ 1449309 w 4693911"/>
              <a:gd name="connsiteY5" fmla="*/ 5663192 h 7140202"/>
              <a:gd name="connsiteX6" fmla="*/ 413758 w 4693911"/>
              <a:gd name="connsiteY6" fmla="*/ 6243818 h 7140202"/>
              <a:gd name="connsiteX7" fmla="*/ 8 w 4693911"/>
              <a:gd name="connsiteY7" fmla="*/ 5075817 h 7140202"/>
              <a:gd name="connsiteX8" fmla="*/ 421897 w 4693911"/>
              <a:gd name="connsiteY8" fmla="*/ 4285221 h 7140202"/>
              <a:gd name="connsiteX9" fmla="*/ 920494 w 4693911"/>
              <a:gd name="connsiteY9" fmla="*/ 3793715 h 7140202"/>
              <a:gd name="connsiteX10" fmla="*/ 2607360 w 4693911"/>
              <a:gd name="connsiteY10" fmla="*/ 3728147 h 7140202"/>
              <a:gd name="connsiteX11" fmla="*/ 3032823 w 4693911"/>
              <a:gd name="connsiteY11" fmla="*/ 3421117 h 7140202"/>
              <a:gd name="connsiteX12" fmla="*/ 3574174 w 4693911"/>
              <a:gd name="connsiteY12" fmla="*/ 2707428 h 7140202"/>
              <a:gd name="connsiteX13" fmla="*/ 3181904 w 4693911"/>
              <a:gd name="connsiteY13" fmla="*/ 2124224 h 7140202"/>
              <a:gd name="connsiteX14" fmla="*/ 3551662 w 4693911"/>
              <a:gd name="connsiteY14" fmla="*/ 1778344 h 7140202"/>
              <a:gd name="connsiteX15" fmla="*/ 3733535 w 4693911"/>
              <a:gd name="connsiteY15" fmla="*/ 1499111 h 7140202"/>
              <a:gd name="connsiteX16" fmla="*/ 3920403 w 4693911"/>
              <a:gd name="connsiteY16" fmla="*/ 1085615 h 7140202"/>
              <a:gd name="connsiteX17" fmla="*/ 4693911 w 4693911"/>
              <a:gd name="connsiteY17" fmla="*/ 0 h 71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93911" h="7140202">
                <a:moveTo>
                  <a:pt x="4116992" y="7140202"/>
                </a:moveTo>
                <a:cubicBezTo>
                  <a:pt x="3457400" y="6695307"/>
                  <a:pt x="4240426" y="6729988"/>
                  <a:pt x="4098954" y="6426625"/>
                </a:cubicBezTo>
                <a:cubicBezTo>
                  <a:pt x="3957482" y="6123262"/>
                  <a:pt x="3584249" y="5445689"/>
                  <a:pt x="3268162" y="5320026"/>
                </a:cubicBezTo>
                <a:cubicBezTo>
                  <a:pt x="2952075" y="5194363"/>
                  <a:pt x="2468864" y="5656197"/>
                  <a:pt x="2202431" y="5672644"/>
                </a:cubicBezTo>
                <a:cubicBezTo>
                  <a:pt x="1935998" y="5689091"/>
                  <a:pt x="1795082" y="5420282"/>
                  <a:pt x="1669562" y="5418707"/>
                </a:cubicBezTo>
                <a:cubicBezTo>
                  <a:pt x="1544042" y="5417132"/>
                  <a:pt x="1658610" y="5525674"/>
                  <a:pt x="1449309" y="5663192"/>
                </a:cubicBezTo>
                <a:cubicBezTo>
                  <a:pt x="1240008" y="5800711"/>
                  <a:pt x="655308" y="6341714"/>
                  <a:pt x="413758" y="6243818"/>
                </a:cubicBezTo>
                <a:cubicBezTo>
                  <a:pt x="172208" y="6145922"/>
                  <a:pt x="-1348" y="5402250"/>
                  <a:pt x="8" y="5075817"/>
                </a:cubicBezTo>
                <a:cubicBezTo>
                  <a:pt x="1364" y="4749384"/>
                  <a:pt x="268483" y="4498905"/>
                  <a:pt x="421897" y="4285221"/>
                </a:cubicBezTo>
                <a:cubicBezTo>
                  <a:pt x="575311" y="4071537"/>
                  <a:pt x="397606" y="3791478"/>
                  <a:pt x="920494" y="3793715"/>
                </a:cubicBezTo>
                <a:cubicBezTo>
                  <a:pt x="1443382" y="3795952"/>
                  <a:pt x="2255305" y="3790247"/>
                  <a:pt x="2607360" y="3728147"/>
                </a:cubicBezTo>
                <a:cubicBezTo>
                  <a:pt x="2959415" y="3666047"/>
                  <a:pt x="2871687" y="3591237"/>
                  <a:pt x="3032823" y="3421117"/>
                </a:cubicBezTo>
                <a:cubicBezTo>
                  <a:pt x="3193959" y="3250997"/>
                  <a:pt x="3549327" y="2923577"/>
                  <a:pt x="3574174" y="2707428"/>
                </a:cubicBezTo>
                <a:cubicBezTo>
                  <a:pt x="3599021" y="2491279"/>
                  <a:pt x="3185656" y="2279071"/>
                  <a:pt x="3181904" y="2124224"/>
                </a:cubicBezTo>
                <a:cubicBezTo>
                  <a:pt x="3178152" y="1969377"/>
                  <a:pt x="3459724" y="1882529"/>
                  <a:pt x="3551662" y="1778344"/>
                </a:cubicBezTo>
                <a:cubicBezTo>
                  <a:pt x="3643600" y="1674159"/>
                  <a:pt x="3798021" y="1616649"/>
                  <a:pt x="3733535" y="1499111"/>
                </a:cubicBezTo>
                <a:cubicBezTo>
                  <a:pt x="3669049" y="1381573"/>
                  <a:pt x="3711200" y="1205191"/>
                  <a:pt x="3920403" y="1085615"/>
                </a:cubicBezTo>
                <a:cubicBezTo>
                  <a:pt x="4129606" y="966039"/>
                  <a:pt x="4573735" y="66131"/>
                  <a:pt x="4693911" y="0"/>
                </a:cubicBezTo>
              </a:path>
            </a:pathLst>
          </a:cu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5AF1B28-75AA-4183-8670-51CC02A1809D}"/>
              </a:ext>
            </a:extLst>
          </p:cNvPr>
          <p:cNvSpPr/>
          <p:nvPr/>
        </p:nvSpPr>
        <p:spPr>
          <a:xfrm rot="401427" flipH="1">
            <a:off x="2144126" y="160463"/>
            <a:ext cx="2967773" cy="634819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78918 w 2173462"/>
              <a:gd name="connsiteY0" fmla="*/ 6346209 h 6346209"/>
              <a:gd name="connsiteX1" fmla="*/ 55411 w 2173462"/>
              <a:gd name="connsiteY1" fmla="*/ 5709346 h 6346209"/>
              <a:gd name="connsiteX2" fmla="*/ 265812 w 2173462"/>
              <a:gd name="connsiteY2" fmla="*/ 5018343 h 6346209"/>
              <a:gd name="connsiteX3" fmla="*/ 817039 w 2173462"/>
              <a:gd name="connsiteY3" fmla="*/ 4290361 h 6346209"/>
              <a:gd name="connsiteX4" fmla="*/ 338246 w 2173462"/>
              <a:gd name="connsiteY4" fmla="*/ 3438147 h 6346209"/>
              <a:gd name="connsiteX5" fmla="*/ 1285185 w 2173462"/>
              <a:gd name="connsiteY5" fmla="*/ 2644100 h 6346209"/>
              <a:gd name="connsiteX6" fmla="*/ 1867884 w 2173462"/>
              <a:gd name="connsiteY6" fmla="*/ 1876777 h 6346209"/>
              <a:gd name="connsiteX7" fmla="*/ 1756636 w 2173462"/>
              <a:gd name="connsiteY7" fmla="*/ 1412783 h 6346209"/>
              <a:gd name="connsiteX8" fmla="*/ 1609787 w 2173462"/>
              <a:gd name="connsiteY8" fmla="*/ 1038990 h 6346209"/>
              <a:gd name="connsiteX9" fmla="*/ 1507747 w 2173462"/>
              <a:gd name="connsiteY9" fmla="*/ 527215 h 6346209"/>
              <a:gd name="connsiteX10" fmla="*/ 2173462 w 2173462"/>
              <a:gd name="connsiteY10" fmla="*/ 0 h 6346209"/>
              <a:gd name="connsiteX0" fmla="*/ 39085 w 2133629"/>
              <a:gd name="connsiteY0" fmla="*/ 6346209 h 6346209"/>
              <a:gd name="connsiteX1" fmla="*/ 15578 w 2133629"/>
              <a:gd name="connsiteY1" fmla="*/ 5709346 h 6346209"/>
              <a:gd name="connsiteX2" fmla="*/ 1197084 w 2133629"/>
              <a:gd name="connsiteY2" fmla="*/ 5271718 h 6346209"/>
              <a:gd name="connsiteX3" fmla="*/ 777206 w 2133629"/>
              <a:gd name="connsiteY3" fmla="*/ 4290361 h 6346209"/>
              <a:gd name="connsiteX4" fmla="*/ 298413 w 2133629"/>
              <a:gd name="connsiteY4" fmla="*/ 3438147 h 6346209"/>
              <a:gd name="connsiteX5" fmla="*/ 1245352 w 2133629"/>
              <a:gd name="connsiteY5" fmla="*/ 2644100 h 6346209"/>
              <a:gd name="connsiteX6" fmla="*/ 1828051 w 2133629"/>
              <a:gd name="connsiteY6" fmla="*/ 1876777 h 6346209"/>
              <a:gd name="connsiteX7" fmla="*/ 1716803 w 2133629"/>
              <a:gd name="connsiteY7" fmla="*/ 1412783 h 6346209"/>
              <a:gd name="connsiteX8" fmla="*/ 1569954 w 2133629"/>
              <a:gd name="connsiteY8" fmla="*/ 1038990 h 6346209"/>
              <a:gd name="connsiteX9" fmla="*/ 1467914 w 2133629"/>
              <a:gd name="connsiteY9" fmla="*/ 527215 h 6346209"/>
              <a:gd name="connsiteX10" fmla="*/ 2133629 w 2133629"/>
              <a:gd name="connsiteY10" fmla="*/ 0 h 6346209"/>
              <a:gd name="connsiteX0" fmla="*/ 43045 w 2473004"/>
              <a:gd name="connsiteY0" fmla="*/ 6346209 h 6346209"/>
              <a:gd name="connsiteX1" fmla="*/ 19538 w 2473004"/>
              <a:gd name="connsiteY1" fmla="*/ 5709346 h 6346209"/>
              <a:gd name="connsiteX2" fmla="*/ 1201044 w 2473004"/>
              <a:gd name="connsiteY2" fmla="*/ 5271718 h 6346209"/>
              <a:gd name="connsiteX3" fmla="*/ 2457852 w 2473004"/>
              <a:gd name="connsiteY3" fmla="*/ 5398974 h 6346209"/>
              <a:gd name="connsiteX4" fmla="*/ 302373 w 2473004"/>
              <a:gd name="connsiteY4" fmla="*/ 3438147 h 6346209"/>
              <a:gd name="connsiteX5" fmla="*/ 1249312 w 2473004"/>
              <a:gd name="connsiteY5" fmla="*/ 2644100 h 6346209"/>
              <a:gd name="connsiteX6" fmla="*/ 1832011 w 2473004"/>
              <a:gd name="connsiteY6" fmla="*/ 1876777 h 6346209"/>
              <a:gd name="connsiteX7" fmla="*/ 1720763 w 2473004"/>
              <a:gd name="connsiteY7" fmla="*/ 1412783 h 6346209"/>
              <a:gd name="connsiteX8" fmla="*/ 1573914 w 2473004"/>
              <a:gd name="connsiteY8" fmla="*/ 1038990 h 6346209"/>
              <a:gd name="connsiteX9" fmla="*/ 1471874 w 2473004"/>
              <a:gd name="connsiteY9" fmla="*/ 527215 h 6346209"/>
              <a:gd name="connsiteX10" fmla="*/ 2137589 w 2473004"/>
              <a:gd name="connsiteY10" fmla="*/ 0 h 6346209"/>
              <a:gd name="connsiteX0" fmla="*/ 43045 w 4399690"/>
              <a:gd name="connsiteY0" fmla="*/ 6346209 h 6346209"/>
              <a:gd name="connsiteX1" fmla="*/ 19538 w 4399690"/>
              <a:gd name="connsiteY1" fmla="*/ 5709346 h 6346209"/>
              <a:gd name="connsiteX2" fmla="*/ 1201044 w 4399690"/>
              <a:gd name="connsiteY2" fmla="*/ 5271718 h 6346209"/>
              <a:gd name="connsiteX3" fmla="*/ 2457852 w 4399690"/>
              <a:gd name="connsiteY3" fmla="*/ 5398974 h 6346209"/>
              <a:gd name="connsiteX4" fmla="*/ 4350956 w 4399690"/>
              <a:gd name="connsiteY4" fmla="*/ 5209701 h 6346209"/>
              <a:gd name="connsiteX5" fmla="*/ 302373 w 4399690"/>
              <a:gd name="connsiteY5" fmla="*/ 3438147 h 6346209"/>
              <a:gd name="connsiteX6" fmla="*/ 1249312 w 4399690"/>
              <a:gd name="connsiteY6" fmla="*/ 2644100 h 6346209"/>
              <a:gd name="connsiteX7" fmla="*/ 1832011 w 4399690"/>
              <a:gd name="connsiteY7" fmla="*/ 1876777 h 6346209"/>
              <a:gd name="connsiteX8" fmla="*/ 1720763 w 4399690"/>
              <a:gd name="connsiteY8" fmla="*/ 1412783 h 6346209"/>
              <a:gd name="connsiteX9" fmla="*/ 1573914 w 4399690"/>
              <a:gd name="connsiteY9" fmla="*/ 1038990 h 6346209"/>
              <a:gd name="connsiteX10" fmla="*/ 1471874 w 4399690"/>
              <a:gd name="connsiteY10" fmla="*/ 527215 h 6346209"/>
              <a:gd name="connsiteX11" fmla="*/ 2137589 w 4399690"/>
              <a:gd name="connsiteY11" fmla="*/ 0 h 6346209"/>
              <a:gd name="connsiteX0" fmla="*/ 43045 w 4350976"/>
              <a:gd name="connsiteY0" fmla="*/ 6346209 h 6346209"/>
              <a:gd name="connsiteX1" fmla="*/ 19538 w 4350976"/>
              <a:gd name="connsiteY1" fmla="*/ 5709346 h 6346209"/>
              <a:gd name="connsiteX2" fmla="*/ 1201044 w 4350976"/>
              <a:gd name="connsiteY2" fmla="*/ 5271718 h 6346209"/>
              <a:gd name="connsiteX3" fmla="*/ 2457852 w 4350976"/>
              <a:gd name="connsiteY3" fmla="*/ 5398974 h 6346209"/>
              <a:gd name="connsiteX4" fmla="*/ 4350956 w 4350976"/>
              <a:gd name="connsiteY4" fmla="*/ 5209701 h 6346209"/>
              <a:gd name="connsiteX5" fmla="*/ 3363795 w 4350976"/>
              <a:gd name="connsiteY5" fmla="*/ 3992134 h 6346209"/>
              <a:gd name="connsiteX6" fmla="*/ 302373 w 4350976"/>
              <a:gd name="connsiteY6" fmla="*/ 3438147 h 6346209"/>
              <a:gd name="connsiteX7" fmla="*/ 1249312 w 4350976"/>
              <a:gd name="connsiteY7" fmla="*/ 2644100 h 6346209"/>
              <a:gd name="connsiteX8" fmla="*/ 1832011 w 4350976"/>
              <a:gd name="connsiteY8" fmla="*/ 1876777 h 6346209"/>
              <a:gd name="connsiteX9" fmla="*/ 1720763 w 4350976"/>
              <a:gd name="connsiteY9" fmla="*/ 1412783 h 6346209"/>
              <a:gd name="connsiteX10" fmla="*/ 1573914 w 4350976"/>
              <a:gd name="connsiteY10" fmla="*/ 1038990 h 6346209"/>
              <a:gd name="connsiteX11" fmla="*/ 1471874 w 4350976"/>
              <a:gd name="connsiteY11" fmla="*/ 527215 h 6346209"/>
              <a:gd name="connsiteX12" fmla="*/ 2137589 w 4350976"/>
              <a:gd name="connsiteY12" fmla="*/ 0 h 6346209"/>
              <a:gd name="connsiteX0" fmla="*/ 43045 w 4473686"/>
              <a:gd name="connsiteY0" fmla="*/ 6346209 h 6346209"/>
              <a:gd name="connsiteX1" fmla="*/ 19538 w 4473686"/>
              <a:gd name="connsiteY1" fmla="*/ 5709346 h 6346209"/>
              <a:gd name="connsiteX2" fmla="*/ 1201044 w 4473686"/>
              <a:gd name="connsiteY2" fmla="*/ 5271718 h 6346209"/>
              <a:gd name="connsiteX3" fmla="*/ 2457852 w 4473686"/>
              <a:gd name="connsiteY3" fmla="*/ 5398974 h 6346209"/>
              <a:gd name="connsiteX4" fmla="*/ 4350956 w 4473686"/>
              <a:gd name="connsiteY4" fmla="*/ 5209701 h 6346209"/>
              <a:gd name="connsiteX5" fmla="*/ 3363795 w 4473686"/>
              <a:gd name="connsiteY5" fmla="*/ 3992134 h 6346209"/>
              <a:gd name="connsiteX6" fmla="*/ 4433446 w 4473686"/>
              <a:gd name="connsiteY6" fmla="*/ 3676244 h 6346209"/>
              <a:gd name="connsiteX7" fmla="*/ 1249312 w 4473686"/>
              <a:gd name="connsiteY7" fmla="*/ 2644100 h 6346209"/>
              <a:gd name="connsiteX8" fmla="*/ 1832011 w 4473686"/>
              <a:gd name="connsiteY8" fmla="*/ 1876777 h 6346209"/>
              <a:gd name="connsiteX9" fmla="*/ 1720763 w 4473686"/>
              <a:gd name="connsiteY9" fmla="*/ 1412783 h 6346209"/>
              <a:gd name="connsiteX10" fmla="*/ 1573914 w 4473686"/>
              <a:gd name="connsiteY10" fmla="*/ 1038990 h 6346209"/>
              <a:gd name="connsiteX11" fmla="*/ 1471874 w 4473686"/>
              <a:gd name="connsiteY11" fmla="*/ 527215 h 6346209"/>
              <a:gd name="connsiteX12" fmla="*/ 2137589 w 4473686"/>
              <a:gd name="connsiteY12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1249312 w 4568046"/>
              <a:gd name="connsiteY8" fmla="*/ 2644100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1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1832010 w 4568046"/>
              <a:gd name="connsiteY9" fmla="*/ 1876777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1720763 w 4568046"/>
              <a:gd name="connsiteY10" fmla="*/ 1412783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4568046"/>
              <a:gd name="connsiteY0" fmla="*/ 6346209 h 6346209"/>
              <a:gd name="connsiteX1" fmla="*/ 19538 w 4568046"/>
              <a:gd name="connsiteY1" fmla="*/ 5709346 h 6346209"/>
              <a:gd name="connsiteX2" fmla="*/ 1201044 w 4568046"/>
              <a:gd name="connsiteY2" fmla="*/ 5271718 h 6346209"/>
              <a:gd name="connsiteX3" fmla="*/ 2457852 w 4568046"/>
              <a:gd name="connsiteY3" fmla="*/ 5398974 h 6346209"/>
              <a:gd name="connsiteX4" fmla="*/ 4350956 w 4568046"/>
              <a:gd name="connsiteY4" fmla="*/ 5209701 h 6346209"/>
              <a:gd name="connsiteX5" fmla="*/ 3363795 w 4568046"/>
              <a:gd name="connsiteY5" fmla="*/ 3992134 h 6346209"/>
              <a:gd name="connsiteX6" fmla="*/ 4433446 w 4568046"/>
              <a:gd name="connsiteY6" fmla="*/ 3676244 h 6346209"/>
              <a:gd name="connsiteX7" fmla="*/ 4198536 w 4568046"/>
              <a:gd name="connsiteY7" fmla="*/ 3223098 h 6346209"/>
              <a:gd name="connsiteX8" fmla="*/ 2709049 w 4568046"/>
              <a:gd name="connsiteY8" fmla="*/ 2664427 h 6346209"/>
              <a:gd name="connsiteX9" fmla="*/ 4273747 w 4568046"/>
              <a:gd name="connsiteY9" fmla="*/ 1928105 h 6346209"/>
              <a:gd name="connsiteX10" fmla="*/ 3886691 w 4568046"/>
              <a:gd name="connsiteY10" fmla="*/ 1507694 h 6346209"/>
              <a:gd name="connsiteX11" fmla="*/ 1573914 w 4568046"/>
              <a:gd name="connsiteY11" fmla="*/ 1038990 h 6346209"/>
              <a:gd name="connsiteX12" fmla="*/ 1471874 w 4568046"/>
              <a:gd name="connsiteY12" fmla="*/ 527215 h 6346209"/>
              <a:gd name="connsiteX13" fmla="*/ 2137589 w 4568046"/>
              <a:gd name="connsiteY13" fmla="*/ 0 h 6346209"/>
              <a:gd name="connsiteX0" fmla="*/ 43045 w 5692935"/>
              <a:gd name="connsiteY0" fmla="*/ 6346209 h 6346209"/>
              <a:gd name="connsiteX1" fmla="*/ 19538 w 5692935"/>
              <a:gd name="connsiteY1" fmla="*/ 5709346 h 6346209"/>
              <a:gd name="connsiteX2" fmla="*/ 1201044 w 5692935"/>
              <a:gd name="connsiteY2" fmla="*/ 5271718 h 6346209"/>
              <a:gd name="connsiteX3" fmla="*/ 2457852 w 5692935"/>
              <a:gd name="connsiteY3" fmla="*/ 5398974 h 6346209"/>
              <a:gd name="connsiteX4" fmla="*/ 4350956 w 5692935"/>
              <a:gd name="connsiteY4" fmla="*/ 5209701 h 6346209"/>
              <a:gd name="connsiteX5" fmla="*/ 3363795 w 5692935"/>
              <a:gd name="connsiteY5" fmla="*/ 3992134 h 6346209"/>
              <a:gd name="connsiteX6" fmla="*/ 4433446 w 5692935"/>
              <a:gd name="connsiteY6" fmla="*/ 3676244 h 6346209"/>
              <a:gd name="connsiteX7" fmla="*/ 4198536 w 5692935"/>
              <a:gd name="connsiteY7" fmla="*/ 3223098 h 6346209"/>
              <a:gd name="connsiteX8" fmla="*/ 2709049 w 5692935"/>
              <a:gd name="connsiteY8" fmla="*/ 2664427 h 6346209"/>
              <a:gd name="connsiteX9" fmla="*/ 4273747 w 5692935"/>
              <a:gd name="connsiteY9" fmla="*/ 1928105 h 6346209"/>
              <a:gd name="connsiteX10" fmla="*/ 3886691 w 5692935"/>
              <a:gd name="connsiteY10" fmla="*/ 1507694 h 6346209"/>
              <a:gd name="connsiteX11" fmla="*/ 5637822 w 5692935"/>
              <a:gd name="connsiteY11" fmla="*/ 1495941 h 6346209"/>
              <a:gd name="connsiteX12" fmla="*/ 1471874 w 5692935"/>
              <a:gd name="connsiteY12" fmla="*/ 527215 h 6346209"/>
              <a:gd name="connsiteX13" fmla="*/ 2137589 w 5692935"/>
              <a:gd name="connsiteY13" fmla="*/ 0 h 6346209"/>
              <a:gd name="connsiteX0" fmla="*/ 43045 w 5653977"/>
              <a:gd name="connsiteY0" fmla="*/ 6346209 h 6346209"/>
              <a:gd name="connsiteX1" fmla="*/ 19538 w 5653977"/>
              <a:gd name="connsiteY1" fmla="*/ 5709346 h 6346209"/>
              <a:gd name="connsiteX2" fmla="*/ 1201044 w 5653977"/>
              <a:gd name="connsiteY2" fmla="*/ 5271718 h 6346209"/>
              <a:gd name="connsiteX3" fmla="*/ 2457852 w 5653977"/>
              <a:gd name="connsiteY3" fmla="*/ 5398974 h 6346209"/>
              <a:gd name="connsiteX4" fmla="*/ 4350956 w 5653977"/>
              <a:gd name="connsiteY4" fmla="*/ 5209701 h 6346209"/>
              <a:gd name="connsiteX5" fmla="*/ 3363795 w 5653977"/>
              <a:gd name="connsiteY5" fmla="*/ 3992134 h 6346209"/>
              <a:gd name="connsiteX6" fmla="*/ 4433446 w 5653977"/>
              <a:gd name="connsiteY6" fmla="*/ 3676244 h 6346209"/>
              <a:gd name="connsiteX7" fmla="*/ 4198536 w 5653977"/>
              <a:gd name="connsiteY7" fmla="*/ 3223098 h 6346209"/>
              <a:gd name="connsiteX8" fmla="*/ 2709049 w 5653977"/>
              <a:gd name="connsiteY8" fmla="*/ 2664427 h 6346209"/>
              <a:gd name="connsiteX9" fmla="*/ 4273747 w 5653977"/>
              <a:gd name="connsiteY9" fmla="*/ 1928105 h 6346209"/>
              <a:gd name="connsiteX10" fmla="*/ 3886691 w 5653977"/>
              <a:gd name="connsiteY10" fmla="*/ 1507694 h 6346209"/>
              <a:gd name="connsiteX11" fmla="*/ 5637822 w 5653977"/>
              <a:gd name="connsiteY11" fmla="*/ 1495941 h 6346209"/>
              <a:gd name="connsiteX12" fmla="*/ 4869918 w 5653977"/>
              <a:gd name="connsiteY12" fmla="*/ 121276 h 6346209"/>
              <a:gd name="connsiteX13" fmla="*/ 2137589 w 5653977"/>
              <a:gd name="connsiteY13" fmla="*/ 0 h 6346209"/>
              <a:gd name="connsiteX0" fmla="*/ 43045 w 5653975"/>
              <a:gd name="connsiteY0" fmla="*/ 6361694 h 6361694"/>
              <a:gd name="connsiteX1" fmla="*/ 19538 w 5653975"/>
              <a:gd name="connsiteY1" fmla="*/ 5724831 h 6361694"/>
              <a:gd name="connsiteX2" fmla="*/ 1201044 w 5653975"/>
              <a:gd name="connsiteY2" fmla="*/ 5287203 h 6361694"/>
              <a:gd name="connsiteX3" fmla="*/ 2457852 w 5653975"/>
              <a:gd name="connsiteY3" fmla="*/ 5414459 h 6361694"/>
              <a:gd name="connsiteX4" fmla="*/ 4350956 w 5653975"/>
              <a:gd name="connsiteY4" fmla="*/ 5225186 h 6361694"/>
              <a:gd name="connsiteX5" fmla="*/ 3363795 w 5653975"/>
              <a:gd name="connsiteY5" fmla="*/ 4007619 h 6361694"/>
              <a:gd name="connsiteX6" fmla="*/ 4433446 w 5653975"/>
              <a:gd name="connsiteY6" fmla="*/ 3691729 h 6361694"/>
              <a:gd name="connsiteX7" fmla="*/ 4198536 w 5653975"/>
              <a:gd name="connsiteY7" fmla="*/ 3238583 h 6361694"/>
              <a:gd name="connsiteX8" fmla="*/ 2709049 w 5653975"/>
              <a:gd name="connsiteY8" fmla="*/ 2679912 h 6361694"/>
              <a:gd name="connsiteX9" fmla="*/ 4273747 w 5653975"/>
              <a:gd name="connsiteY9" fmla="*/ 1943590 h 6361694"/>
              <a:gd name="connsiteX10" fmla="*/ 3886691 w 5653975"/>
              <a:gd name="connsiteY10" fmla="*/ 1523179 h 6361694"/>
              <a:gd name="connsiteX11" fmla="*/ 5637822 w 5653975"/>
              <a:gd name="connsiteY11" fmla="*/ 1511426 h 6361694"/>
              <a:gd name="connsiteX12" fmla="*/ 4869918 w 5653975"/>
              <a:gd name="connsiteY12" fmla="*/ 136761 h 6361694"/>
              <a:gd name="connsiteX13" fmla="*/ 3186859 w 5653975"/>
              <a:gd name="connsiteY13" fmla="*/ 0 h 6361694"/>
              <a:gd name="connsiteX0" fmla="*/ 43045 w 5653977"/>
              <a:gd name="connsiteY0" fmla="*/ 6342922 h 6342922"/>
              <a:gd name="connsiteX1" fmla="*/ 19538 w 5653977"/>
              <a:gd name="connsiteY1" fmla="*/ 5706059 h 6342922"/>
              <a:gd name="connsiteX2" fmla="*/ 1201044 w 5653977"/>
              <a:gd name="connsiteY2" fmla="*/ 5268431 h 6342922"/>
              <a:gd name="connsiteX3" fmla="*/ 2457852 w 5653977"/>
              <a:gd name="connsiteY3" fmla="*/ 5395687 h 6342922"/>
              <a:gd name="connsiteX4" fmla="*/ 4350956 w 5653977"/>
              <a:gd name="connsiteY4" fmla="*/ 5206414 h 6342922"/>
              <a:gd name="connsiteX5" fmla="*/ 3363795 w 5653977"/>
              <a:gd name="connsiteY5" fmla="*/ 3988847 h 6342922"/>
              <a:gd name="connsiteX6" fmla="*/ 4433446 w 5653977"/>
              <a:gd name="connsiteY6" fmla="*/ 3672957 h 6342922"/>
              <a:gd name="connsiteX7" fmla="*/ 4198536 w 5653977"/>
              <a:gd name="connsiteY7" fmla="*/ 3219811 h 6342922"/>
              <a:gd name="connsiteX8" fmla="*/ 2709049 w 5653977"/>
              <a:gd name="connsiteY8" fmla="*/ 2661140 h 6342922"/>
              <a:gd name="connsiteX9" fmla="*/ 4273747 w 5653977"/>
              <a:gd name="connsiteY9" fmla="*/ 1924818 h 6342922"/>
              <a:gd name="connsiteX10" fmla="*/ 3886691 w 5653977"/>
              <a:gd name="connsiteY10" fmla="*/ 1504407 h 6342922"/>
              <a:gd name="connsiteX11" fmla="*/ 5637822 w 5653977"/>
              <a:gd name="connsiteY11" fmla="*/ 1492654 h 6342922"/>
              <a:gd name="connsiteX12" fmla="*/ 4869918 w 5653977"/>
              <a:gd name="connsiteY12" fmla="*/ 117989 h 6342922"/>
              <a:gd name="connsiteX13" fmla="*/ 3486980 w 5653977"/>
              <a:gd name="connsiteY13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4350956 w 5663808"/>
              <a:gd name="connsiteY4" fmla="*/ 5206414 h 6342922"/>
              <a:gd name="connsiteX5" fmla="*/ 3363795 w 5663808"/>
              <a:gd name="connsiteY5" fmla="*/ 3988847 h 6342922"/>
              <a:gd name="connsiteX6" fmla="*/ 4433446 w 5663808"/>
              <a:gd name="connsiteY6" fmla="*/ 3672957 h 6342922"/>
              <a:gd name="connsiteX7" fmla="*/ 4198536 w 5663808"/>
              <a:gd name="connsiteY7" fmla="*/ 3219811 h 6342922"/>
              <a:gd name="connsiteX8" fmla="*/ 2709049 w 5663808"/>
              <a:gd name="connsiteY8" fmla="*/ 2661140 h 6342922"/>
              <a:gd name="connsiteX9" fmla="*/ 4273747 w 5663808"/>
              <a:gd name="connsiteY9" fmla="*/ 1924818 h 6342922"/>
              <a:gd name="connsiteX10" fmla="*/ 3886691 w 5663808"/>
              <a:gd name="connsiteY10" fmla="*/ 1504407 h 6342922"/>
              <a:gd name="connsiteX11" fmla="*/ 5637822 w 5663808"/>
              <a:gd name="connsiteY11" fmla="*/ 1492654 h 6342922"/>
              <a:gd name="connsiteX12" fmla="*/ 4869918 w 5663808"/>
              <a:gd name="connsiteY12" fmla="*/ 117989 h 6342922"/>
              <a:gd name="connsiteX13" fmla="*/ 3967078 w 5663808"/>
              <a:gd name="connsiteY13" fmla="*/ 123133 h 6342922"/>
              <a:gd name="connsiteX14" fmla="*/ 3486980 w 5663808"/>
              <a:gd name="connsiteY14" fmla="*/ 0 h 6342922"/>
              <a:gd name="connsiteX0" fmla="*/ 43045 w 5663806"/>
              <a:gd name="connsiteY0" fmla="*/ 6342922 h 6342922"/>
              <a:gd name="connsiteX1" fmla="*/ 19538 w 5663806"/>
              <a:gd name="connsiteY1" fmla="*/ 5706059 h 6342922"/>
              <a:gd name="connsiteX2" fmla="*/ 1201044 w 5663806"/>
              <a:gd name="connsiteY2" fmla="*/ 5268431 h 6342922"/>
              <a:gd name="connsiteX3" fmla="*/ 2457852 w 5663806"/>
              <a:gd name="connsiteY3" fmla="*/ 5395687 h 6342922"/>
              <a:gd name="connsiteX4" fmla="*/ 4350956 w 5663806"/>
              <a:gd name="connsiteY4" fmla="*/ 5206414 h 6342922"/>
              <a:gd name="connsiteX5" fmla="*/ 3634595 w 5663806"/>
              <a:gd name="connsiteY5" fmla="*/ 4745918 h 6342922"/>
              <a:gd name="connsiteX6" fmla="*/ 3363795 w 5663806"/>
              <a:gd name="connsiteY6" fmla="*/ 3988847 h 6342922"/>
              <a:gd name="connsiteX7" fmla="*/ 4433446 w 5663806"/>
              <a:gd name="connsiteY7" fmla="*/ 3672957 h 6342922"/>
              <a:gd name="connsiteX8" fmla="*/ 4198536 w 5663806"/>
              <a:gd name="connsiteY8" fmla="*/ 3219811 h 6342922"/>
              <a:gd name="connsiteX9" fmla="*/ 2709049 w 5663806"/>
              <a:gd name="connsiteY9" fmla="*/ 2661140 h 6342922"/>
              <a:gd name="connsiteX10" fmla="*/ 4273747 w 5663806"/>
              <a:gd name="connsiteY10" fmla="*/ 1924818 h 6342922"/>
              <a:gd name="connsiteX11" fmla="*/ 3886691 w 5663806"/>
              <a:gd name="connsiteY11" fmla="*/ 1504407 h 6342922"/>
              <a:gd name="connsiteX12" fmla="*/ 5637822 w 5663806"/>
              <a:gd name="connsiteY12" fmla="*/ 1492654 h 6342922"/>
              <a:gd name="connsiteX13" fmla="*/ 4869918 w 5663806"/>
              <a:gd name="connsiteY13" fmla="*/ 117989 h 6342922"/>
              <a:gd name="connsiteX14" fmla="*/ 3967078 w 5663806"/>
              <a:gd name="connsiteY14" fmla="*/ 123133 h 6342922"/>
              <a:gd name="connsiteX15" fmla="*/ 3486980 w 5663806"/>
              <a:gd name="connsiteY15" fmla="*/ 0 h 6342922"/>
              <a:gd name="connsiteX0" fmla="*/ 43045 w 5663808"/>
              <a:gd name="connsiteY0" fmla="*/ 6342922 h 6342922"/>
              <a:gd name="connsiteX1" fmla="*/ 19538 w 5663808"/>
              <a:gd name="connsiteY1" fmla="*/ 5706059 h 6342922"/>
              <a:gd name="connsiteX2" fmla="*/ 1201044 w 5663808"/>
              <a:gd name="connsiteY2" fmla="*/ 5268431 h 6342922"/>
              <a:gd name="connsiteX3" fmla="*/ 2457852 w 5663808"/>
              <a:gd name="connsiteY3" fmla="*/ 5395687 h 6342922"/>
              <a:gd name="connsiteX4" fmla="*/ 2573277 w 5663808"/>
              <a:gd name="connsiteY4" fmla="*/ 4902593 h 6342922"/>
              <a:gd name="connsiteX5" fmla="*/ 3634595 w 5663808"/>
              <a:gd name="connsiteY5" fmla="*/ 4745918 h 6342922"/>
              <a:gd name="connsiteX6" fmla="*/ 3363795 w 5663808"/>
              <a:gd name="connsiteY6" fmla="*/ 3988847 h 6342922"/>
              <a:gd name="connsiteX7" fmla="*/ 4433446 w 5663808"/>
              <a:gd name="connsiteY7" fmla="*/ 3672957 h 6342922"/>
              <a:gd name="connsiteX8" fmla="*/ 4198536 w 5663808"/>
              <a:gd name="connsiteY8" fmla="*/ 3219811 h 6342922"/>
              <a:gd name="connsiteX9" fmla="*/ 2709049 w 5663808"/>
              <a:gd name="connsiteY9" fmla="*/ 2661140 h 6342922"/>
              <a:gd name="connsiteX10" fmla="*/ 4273747 w 5663808"/>
              <a:gd name="connsiteY10" fmla="*/ 1924818 h 6342922"/>
              <a:gd name="connsiteX11" fmla="*/ 3886691 w 5663808"/>
              <a:gd name="connsiteY11" fmla="*/ 1504407 h 6342922"/>
              <a:gd name="connsiteX12" fmla="*/ 5637822 w 5663808"/>
              <a:gd name="connsiteY12" fmla="*/ 1492654 h 6342922"/>
              <a:gd name="connsiteX13" fmla="*/ 4869918 w 5663808"/>
              <a:gd name="connsiteY13" fmla="*/ 117989 h 6342922"/>
              <a:gd name="connsiteX14" fmla="*/ 3967078 w 5663808"/>
              <a:gd name="connsiteY14" fmla="*/ 123133 h 6342922"/>
              <a:gd name="connsiteX15" fmla="*/ 3486980 w 5663808"/>
              <a:gd name="connsiteY15" fmla="*/ 0 h 6342922"/>
              <a:gd name="connsiteX0" fmla="*/ 43045 w 5663806"/>
              <a:gd name="connsiteY0" fmla="*/ 6482972 h 6482972"/>
              <a:gd name="connsiteX1" fmla="*/ 19538 w 5663806"/>
              <a:gd name="connsiteY1" fmla="*/ 5846109 h 6482972"/>
              <a:gd name="connsiteX2" fmla="*/ 1201044 w 5663806"/>
              <a:gd name="connsiteY2" fmla="*/ 5408481 h 6482972"/>
              <a:gd name="connsiteX3" fmla="*/ 2457852 w 5663806"/>
              <a:gd name="connsiteY3" fmla="*/ 5535737 h 6482972"/>
              <a:gd name="connsiteX4" fmla="*/ 2573277 w 5663806"/>
              <a:gd name="connsiteY4" fmla="*/ 5042643 h 6482972"/>
              <a:gd name="connsiteX5" fmla="*/ 3634595 w 5663806"/>
              <a:gd name="connsiteY5" fmla="*/ 4885968 h 6482972"/>
              <a:gd name="connsiteX6" fmla="*/ 3363795 w 5663806"/>
              <a:gd name="connsiteY6" fmla="*/ 4128897 h 6482972"/>
              <a:gd name="connsiteX7" fmla="*/ 4433446 w 5663806"/>
              <a:gd name="connsiteY7" fmla="*/ 3813007 h 6482972"/>
              <a:gd name="connsiteX8" fmla="*/ 4198536 w 5663806"/>
              <a:gd name="connsiteY8" fmla="*/ 3359861 h 6482972"/>
              <a:gd name="connsiteX9" fmla="*/ 2709049 w 5663806"/>
              <a:gd name="connsiteY9" fmla="*/ 2801190 h 6482972"/>
              <a:gd name="connsiteX10" fmla="*/ 4273747 w 5663806"/>
              <a:gd name="connsiteY10" fmla="*/ 2064868 h 6482972"/>
              <a:gd name="connsiteX11" fmla="*/ 3886691 w 5663806"/>
              <a:gd name="connsiteY11" fmla="*/ 1644457 h 6482972"/>
              <a:gd name="connsiteX12" fmla="*/ 5637822 w 5663806"/>
              <a:gd name="connsiteY12" fmla="*/ 1632704 h 6482972"/>
              <a:gd name="connsiteX13" fmla="*/ 4869918 w 5663806"/>
              <a:gd name="connsiteY13" fmla="*/ 258039 h 6482972"/>
              <a:gd name="connsiteX14" fmla="*/ 3967078 w 5663806"/>
              <a:gd name="connsiteY14" fmla="*/ 263183 h 6482972"/>
              <a:gd name="connsiteX15" fmla="*/ 2976901 w 5663806"/>
              <a:gd name="connsiteY15" fmla="*/ 0 h 6482972"/>
              <a:gd name="connsiteX0" fmla="*/ 43045 w 5708818"/>
              <a:gd name="connsiteY0" fmla="*/ 6482972 h 6482972"/>
              <a:gd name="connsiteX1" fmla="*/ 19538 w 5708818"/>
              <a:gd name="connsiteY1" fmla="*/ 5846109 h 6482972"/>
              <a:gd name="connsiteX2" fmla="*/ 1201044 w 5708818"/>
              <a:gd name="connsiteY2" fmla="*/ 5408481 h 6482972"/>
              <a:gd name="connsiteX3" fmla="*/ 2457852 w 5708818"/>
              <a:gd name="connsiteY3" fmla="*/ 5535737 h 6482972"/>
              <a:gd name="connsiteX4" fmla="*/ 2573277 w 5708818"/>
              <a:gd name="connsiteY4" fmla="*/ 5042643 h 6482972"/>
              <a:gd name="connsiteX5" fmla="*/ 3634595 w 5708818"/>
              <a:gd name="connsiteY5" fmla="*/ 4885968 h 6482972"/>
              <a:gd name="connsiteX6" fmla="*/ 3363795 w 5708818"/>
              <a:gd name="connsiteY6" fmla="*/ 4128897 h 6482972"/>
              <a:gd name="connsiteX7" fmla="*/ 4433446 w 5708818"/>
              <a:gd name="connsiteY7" fmla="*/ 3813007 h 6482972"/>
              <a:gd name="connsiteX8" fmla="*/ 4198536 w 5708818"/>
              <a:gd name="connsiteY8" fmla="*/ 3359861 h 6482972"/>
              <a:gd name="connsiteX9" fmla="*/ 2709049 w 5708818"/>
              <a:gd name="connsiteY9" fmla="*/ 2801190 h 6482972"/>
              <a:gd name="connsiteX10" fmla="*/ 4273747 w 5708818"/>
              <a:gd name="connsiteY10" fmla="*/ 2064868 h 6482972"/>
              <a:gd name="connsiteX11" fmla="*/ 3886691 w 5708818"/>
              <a:gd name="connsiteY11" fmla="*/ 1644457 h 6482972"/>
              <a:gd name="connsiteX12" fmla="*/ 5637822 w 5708818"/>
              <a:gd name="connsiteY12" fmla="*/ 1632704 h 6482972"/>
              <a:gd name="connsiteX13" fmla="*/ 5230769 w 5708818"/>
              <a:gd name="connsiteY13" fmla="*/ 154436 h 6482972"/>
              <a:gd name="connsiteX14" fmla="*/ 3967078 w 5708818"/>
              <a:gd name="connsiteY14" fmla="*/ 263183 h 6482972"/>
              <a:gd name="connsiteX15" fmla="*/ 2976901 w 5708818"/>
              <a:gd name="connsiteY15" fmla="*/ 0 h 6482972"/>
              <a:gd name="connsiteX0" fmla="*/ 43045 w 5700466"/>
              <a:gd name="connsiteY0" fmla="*/ 6482972 h 6482972"/>
              <a:gd name="connsiteX1" fmla="*/ 19538 w 5700466"/>
              <a:gd name="connsiteY1" fmla="*/ 5846109 h 6482972"/>
              <a:gd name="connsiteX2" fmla="*/ 1201044 w 5700466"/>
              <a:gd name="connsiteY2" fmla="*/ 5408481 h 6482972"/>
              <a:gd name="connsiteX3" fmla="*/ 2457852 w 5700466"/>
              <a:gd name="connsiteY3" fmla="*/ 5535737 h 6482972"/>
              <a:gd name="connsiteX4" fmla="*/ 2573277 w 5700466"/>
              <a:gd name="connsiteY4" fmla="*/ 5042643 h 6482972"/>
              <a:gd name="connsiteX5" fmla="*/ 3634595 w 5700466"/>
              <a:gd name="connsiteY5" fmla="*/ 4885968 h 6482972"/>
              <a:gd name="connsiteX6" fmla="*/ 3363795 w 5700466"/>
              <a:gd name="connsiteY6" fmla="*/ 4128897 h 6482972"/>
              <a:gd name="connsiteX7" fmla="*/ 4433446 w 5700466"/>
              <a:gd name="connsiteY7" fmla="*/ 3813007 h 6482972"/>
              <a:gd name="connsiteX8" fmla="*/ 4198536 w 5700466"/>
              <a:gd name="connsiteY8" fmla="*/ 3359861 h 6482972"/>
              <a:gd name="connsiteX9" fmla="*/ 2709049 w 5700466"/>
              <a:gd name="connsiteY9" fmla="*/ 2801190 h 6482972"/>
              <a:gd name="connsiteX10" fmla="*/ 4273747 w 5700466"/>
              <a:gd name="connsiteY10" fmla="*/ 2064868 h 6482972"/>
              <a:gd name="connsiteX11" fmla="*/ 3886691 w 5700466"/>
              <a:gd name="connsiteY11" fmla="*/ 1644457 h 6482972"/>
              <a:gd name="connsiteX12" fmla="*/ 5637822 w 5700466"/>
              <a:gd name="connsiteY12" fmla="*/ 1632704 h 6482972"/>
              <a:gd name="connsiteX13" fmla="*/ 5303487 w 5700466"/>
              <a:gd name="connsiteY13" fmla="*/ 1336009 h 6482972"/>
              <a:gd name="connsiteX14" fmla="*/ 5230769 w 5700466"/>
              <a:gd name="connsiteY14" fmla="*/ 154436 h 6482972"/>
              <a:gd name="connsiteX15" fmla="*/ 3967078 w 5700466"/>
              <a:gd name="connsiteY15" fmla="*/ 263183 h 6482972"/>
              <a:gd name="connsiteX16" fmla="*/ 2976901 w 5700466"/>
              <a:gd name="connsiteY16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634595 w 5638555"/>
              <a:gd name="connsiteY5" fmla="*/ 4885968 h 6482972"/>
              <a:gd name="connsiteX6" fmla="*/ 3363795 w 5638555"/>
              <a:gd name="connsiteY6" fmla="*/ 4128897 h 6482972"/>
              <a:gd name="connsiteX7" fmla="*/ 4433446 w 5638555"/>
              <a:gd name="connsiteY7" fmla="*/ 3813007 h 6482972"/>
              <a:gd name="connsiteX8" fmla="*/ 4198536 w 5638555"/>
              <a:gd name="connsiteY8" fmla="*/ 3359861 h 6482972"/>
              <a:gd name="connsiteX9" fmla="*/ 2709049 w 5638555"/>
              <a:gd name="connsiteY9" fmla="*/ 2801190 h 6482972"/>
              <a:gd name="connsiteX10" fmla="*/ 4273747 w 5638555"/>
              <a:gd name="connsiteY10" fmla="*/ 2064868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634595 w 5638555"/>
              <a:gd name="connsiteY5" fmla="*/ 4885968 h 6482972"/>
              <a:gd name="connsiteX6" fmla="*/ 3363795 w 5638555"/>
              <a:gd name="connsiteY6" fmla="*/ 4128897 h 6482972"/>
              <a:gd name="connsiteX7" fmla="*/ 4433446 w 5638555"/>
              <a:gd name="connsiteY7" fmla="*/ 3813007 h 6482972"/>
              <a:gd name="connsiteX8" fmla="*/ 4198536 w 5638555"/>
              <a:gd name="connsiteY8" fmla="*/ 3359861 h 6482972"/>
              <a:gd name="connsiteX9" fmla="*/ 2709049 w 5638555"/>
              <a:gd name="connsiteY9" fmla="*/ 2801190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634595 w 5638555"/>
              <a:gd name="connsiteY5" fmla="*/ 4885968 h 6482972"/>
              <a:gd name="connsiteX6" fmla="*/ 3363795 w 5638555"/>
              <a:gd name="connsiteY6" fmla="*/ 4128897 h 6482972"/>
              <a:gd name="connsiteX7" fmla="*/ 4433446 w 5638555"/>
              <a:gd name="connsiteY7" fmla="*/ 3813007 h 6482972"/>
              <a:gd name="connsiteX8" fmla="*/ 4198536 w 5638555"/>
              <a:gd name="connsiteY8" fmla="*/ 3359861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634595 w 5638555"/>
              <a:gd name="connsiteY5" fmla="*/ 4885968 h 6482972"/>
              <a:gd name="connsiteX6" fmla="*/ 3363795 w 5638555"/>
              <a:gd name="connsiteY6" fmla="*/ 4128897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634595 w 5638555"/>
              <a:gd name="connsiteY5" fmla="*/ 4885968 h 6482972"/>
              <a:gd name="connsiteX6" fmla="*/ 4079822 w 5638555"/>
              <a:gd name="connsiteY6" fmla="*/ 4254791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2848990 w 5638555"/>
              <a:gd name="connsiteY5" fmla="*/ 4845847 h 6482972"/>
              <a:gd name="connsiteX6" fmla="*/ 4079822 w 5638555"/>
              <a:gd name="connsiteY6" fmla="*/ 4254791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272528 w 5638555"/>
              <a:gd name="connsiteY5" fmla="*/ 4610980 h 6482972"/>
              <a:gd name="connsiteX6" fmla="*/ 4079822 w 5638555"/>
              <a:gd name="connsiteY6" fmla="*/ 4254791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272528 w 5638555"/>
              <a:gd name="connsiteY5" fmla="*/ 4610980 h 6482972"/>
              <a:gd name="connsiteX6" fmla="*/ 4079822 w 5638555"/>
              <a:gd name="connsiteY6" fmla="*/ 4254791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3045 w 5638555"/>
              <a:gd name="connsiteY0" fmla="*/ 6482972 h 6482972"/>
              <a:gd name="connsiteX1" fmla="*/ 19538 w 5638555"/>
              <a:gd name="connsiteY1" fmla="*/ 5846109 h 6482972"/>
              <a:gd name="connsiteX2" fmla="*/ 1201044 w 5638555"/>
              <a:gd name="connsiteY2" fmla="*/ 5408481 h 6482972"/>
              <a:gd name="connsiteX3" fmla="*/ 2457852 w 5638555"/>
              <a:gd name="connsiteY3" fmla="*/ 5535737 h 6482972"/>
              <a:gd name="connsiteX4" fmla="*/ 2573277 w 5638555"/>
              <a:gd name="connsiteY4" fmla="*/ 5042643 h 6482972"/>
              <a:gd name="connsiteX5" fmla="*/ 3272528 w 5638555"/>
              <a:gd name="connsiteY5" fmla="*/ 4610980 h 6482972"/>
              <a:gd name="connsiteX6" fmla="*/ 4079822 w 5638555"/>
              <a:gd name="connsiteY6" fmla="*/ 4254791 h 6482972"/>
              <a:gd name="connsiteX7" fmla="*/ 4433446 w 5638555"/>
              <a:gd name="connsiteY7" fmla="*/ 3813007 h 6482972"/>
              <a:gd name="connsiteX8" fmla="*/ 3284482 w 5638555"/>
              <a:gd name="connsiteY8" fmla="*/ 3365778 h 6482972"/>
              <a:gd name="connsiteX9" fmla="*/ 4823206 w 5638555"/>
              <a:gd name="connsiteY9" fmla="*/ 2257497 h 6482972"/>
              <a:gd name="connsiteX10" fmla="*/ 3186061 w 5638555"/>
              <a:gd name="connsiteY10" fmla="*/ 2014864 h 6482972"/>
              <a:gd name="connsiteX11" fmla="*/ 3886691 w 5638555"/>
              <a:gd name="connsiteY11" fmla="*/ 1644457 h 6482972"/>
              <a:gd name="connsiteX12" fmla="*/ 5335268 w 5638555"/>
              <a:gd name="connsiteY12" fmla="*/ 1959844 h 6482972"/>
              <a:gd name="connsiteX13" fmla="*/ 5637822 w 5638555"/>
              <a:gd name="connsiteY13" fmla="*/ 1632704 h 6482972"/>
              <a:gd name="connsiteX14" fmla="*/ 5303487 w 5638555"/>
              <a:gd name="connsiteY14" fmla="*/ 1336009 h 6482972"/>
              <a:gd name="connsiteX15" fmla="*/ 5230769 w 5638555"/>
              <a:gd name="connsiteY15" fmla="*/ 154436 h 6482972"/>
              <a:gd name="connsiteX16" fmla="*/ 3967078 w 5638555"/>
              <a:gd name="connsiteY16" fmla="*/ 263183 h 6482972"/>
              <a:gd name="connsiteX17" fmla="*/ 2976901 w 5638555"/>
              <a:gd name="connsiteY17" fmla="*/ 0 h 6482972"/>
              <a:gd name="connsiteX0" fmla="*/ 47887 w 5643397"/>
              <a:gd name="connsiteY0" fmla="*/ 6482972 h 6482972"/>
              <a:gd name="connsiteX1" fmla="*/ 24380 w 5643397"/>
              <a:gd name="connsiteY1" fmla="*/ 5846109 h 6482972"/>
              <a:gd name="connsiteX2" fmla="*/ 990990 w 5643397"/>
              <a:gd name="connsiteY2" fmla="*/ 5232818 h 6482972"/>
              <a:gd name="connsiteX3" fmla="*/ 2462694 w 5643397"/>
              <a:gd name="connsiteY3" fmla="*/ 5535737 h 6482972"/>
              <a:gd name="connsiteX4" fmla="*/ 2578119 w 5643397"/>
              <a:gd name="connsiteY4" fmla="*/ 5042643 h 6482972"/>
              <a:gd name="connsiteX5" fmla="*/ 3277370 w 5643397"/>
              <a:gd name="connsiteY5" fmla="*/ 4610980 h 6482972"/>
              <a:gd name="connsiteX6" fmla="*/ 4084664 w 5643397"/>
              <a:gd name="connsiteY6" fmla="*/ 4254791 h 6482972"/>
              <a:gd name="connsiteX7" fmla="*/ 4438288 w 5643397"/>
              <a:gd name="connsiteY7" fmla="*/ 3813007 h 6482972"/>
              <a:gd name="connsiteX8" fmla="*/ 3289324 w 5643397"/>
              <a:gd name="connsiteY8" fmla="*/ 3365778 h 6482972"/>
              <a:gd name="connsiteX9" fmla="*/ 4828048 w 5643397"/>
              <a:gd name="connsiteY9" fmla="*/ 2257497 h 6482972"/>
              <a:gd name="connsiteX10" fmla="*/ 3190903 w 5643397"/>
              <a:gd name="connsiteY10" fmla="*/ 2014864 h 6482972"/>
              <a:gd name="connsiteX11" fmla="*/ 3891533 w 5643397"/>
              <a:gd name="connsiteY11" fmla="*/ 1644457 h 6482972"/>
              <a:gd name="connsiteX12" fmla="*/ 5340110 w 5643397"/>
              <a:gd name="connsiteY12" fmla="*/ 1959844 h 6482972"/>
              <a:gd name="connsiteX13" fmla="*/ 5642664 w 5643397"/>
              <a:gd name="connsiteY13" fmla="*/ 1632704 h 6482972"/>
              <a:gd name="connsiteX14" fmla="*/ 5308329 w 5643397"/>
              <a:gd name="connsiteY14" fmla="*/ 1336009 h 6482972"/>
              <a:gd name="connsiteX15" fmla="*/ 5235611 w 5643397"/>
              <a:gd name="connsiteY15" fmla="*/ 154436 h 6482972"/>
              <a:gd name="connsiteX16" fmla="*/ 3971920 w 5643397"/>
              <a:gd name="connsiteY16" fmla="*/ 263183 h 6482972"/>
              <a:gd name="connsiteX17" fmla="*/ 2981743 w 5643397"/>
              <a:gd name="connsiteY17" fmla="*/ 0 h 648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43397" h="6482972">
                <a:moveTo>
                  <a:pt x="47887" y="6482972"/>
                </a:moveTo>
                <a:cubicBezTo>
                  <a:pt x="-26294" y="6350466"/>
                  <a:pt x="190938" y="6105133"/>
                  <a:pt x="24380" y="5846109"/>
                </a:cubicBezTo>
                <a:cubicBezTo>
                  <a:pt x="-142178" y="5587085"/>
                  <a:pt x="584604" y="5284547"/>
                  <a:pt x="990990" y="5232818"/>
                </a:cubicBezTo>
                <a:cubicBezTo>
                  <a:pt x="1397376" y="5181089"/>
                  <a:pt x="2198173" y="5567433"/>
                  <a:pt x="2462694" y="5535737"/>
                </a:cubicBezTo>
                <a:cubicBezTo>
                  <a:pt x="2727215" y="5504041"/>
                  <a:pt x="2301097" y="5172915"/>
                  <a:pt x="2578119" y="5042643"/>
                </a:cubicBezTo>
                <a:cubicBezTo>
                  <a:pt x="2855141" y="4912371"/>
                  <a:pt x="3125103" y="4794095"/>
                  <a:pt x="3277370" y="4610980"/>
                </a:cubicBezTo>
                <a:cubicBezTo>
                  <a:pt x="3600285" y="4420515"/>
                  <a:pt x="4032420" y="4411641"/>
                  <a:pt x="4084664" y="4254791"/>
                </a:cubicBezTo>
                <a:cubicBezTo>
                  <a:pt x="4136908" y="4097941"/>
                  <a:pt x="4570845" y="3961176"/>
                  <a:pt x="4438288" y="3813007"/>
                </a:cubicBezTo>
                <a:cubicBezTo>
                  <a:pt x="4305731" y="3664838"/>
                  <a:pt x="3820013" y="3537802"/>
                  <a:pt x="3289324" y="3365778"/>
                </a:cubicBezTo>
                <a:cubicBezTo>
                  <a:pt x="2758635" y="3193754"/>
                  <a:pt x="4844451" y="2482649"/>
                  <a:pt x="4828048" y="2257497"/>
                </a:cubicBezTo>
                <a:cubicBezTo>
                  <a:pt x="4811645" y="2032345"/>
                  <a:pt x="3346989" y="2117037"/>
                  <a:pt x="3190903" y="2014864"/>
                </a:cubicBezTo>
                <a:cubicBezTo>
                  <a:pt x="3034817" y="1912691"/>
                  <a:pt x="3533332" y="1653627"/>
                  <a:pt x="3891533" y="1644457"/>
                </a:cubicBezTo>
                <a:cubicBezTo>
                  <a:pt x="4249734" y="1635287"/>
                  <a:pt x="5048255" y="1961803"/>
                  <a:pt x="5340110" y="1959844"/>
                </a:cubicBezTo>
                <a:cubicBezTo>
                  <a:pt x="5631965" y="1957885"/>
                  <a:pt x="5647961" y="1736676"/>
                  <a:pt x="5642664" y="1632704"/>
                </a:cubicBezTo>
                <a:cubicBezTo>
                  <a:pt x="5637367" y="1528732"/>
                  <a:pt x="5376171" y="1582387"/>
                  <a:pt x="5308329" y="1336009"/>
                </a:cubicBezTo>
                <a:cubicBezTo>
                  <a:pt x="5240487" y="1089631"/>
                  <a:pt x="5519963" y="322074"/>
                  <a:pt x="5235611" y="154436"/>
                </a:cubicBezTo>
                <a:cubicBezTo>
                  <a:pt x="4951259" y="-13202"/>
                  <a:pt x="4202410" y="282848"/>
                  <a:pt x="3971920" y="263183"/>
                </a:cubicBezTo>
                <a:cubicBezTo>
                  <a:pt x="3741430" y="243518"/>
                  <a:pt x="3062300" y="3658"/>
                  <a:pt x="2981743" y="0"/>
                </a:cubicBezTo>
              </a:path>
            </a:pathLst>
          </a:custGeom>
          <a:noFill/>
          <a:ln w="38100">
            <a:solidFill>
              <a:srgbClr val="FC7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48FC886-5C57-4776-B5D4-F92B3EDCA95B}"/>
              </a:ext>
            </a:extLst>
          </p:cNvPr>
          <p:cNvSpPr/>
          <p:nvPr/>
        </p:nvSpPr>
        <p:spPr>
          <a:xfrm flipH="1">
            <a:off x="8460668" y="415141"/>
            <a:ext cx="1929591" cy="6341487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1851472 w 4894322"/>
              <a:gd name="connsiteY0" fmla="*/ 6379106 h 6379106"/>
              <a:gd name="connsiteX1" fmla="*/ 4457789 w 4894322"/>
              <a:gd name="connsiteY1" fmla="*/ 5741516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69283 w 4894322"/>
              <a:gd name="connsiteY3" fmla="*/ 5055146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854985 w 4897835"/>
              <a:gd name="connsiteY0" fmla="*/ 6379106 h 6379106"/>
              <a:gd name="connsiteX1" fmla="*/ 1654699 w 4897835"/>
              <a:gd name="connsiteY1" fmla="*/ 5675027 h 6379106"/>
              <a:gd name="connsiteX2" fmla="*/ 304913 w 4897835"/>
              <a:gd name="connsiteY2" fmla="*/ 5285077 h 6379106"/>
              <a:gd name="connsiteX3" fmla="*/ 120692 w 4897835"/>
              <a:gd name="connsiteY3" fmla="*/ 4700363 h 6379106"/>
              <a:gd name="connsiteX4" fmla="*/ 1811657 w 4897835"/>
              <a:gd name="connsiteY4" fmla="*/ 4978083 h 6379106"/>
              <a:gd name="connsiteX5" fmla="*/ 1630347 w 4897835"/>
              <a:gd name="connsiteY5" fmla="*/ 4627008 h 6379106"/>
              <a:gd name="connsiteX6" fmla="*/ 13687 w 4897835"/>
              <a:gd name="connsiteY6" fmla="*/ 4319816 h 6379106"/>
              <a:gd name="connsiteX7" fmla="*/ 784245 w 4897835"/>
              <a:gd name="connsiteY7" fmla="*/ 3600112 h 6379106"/>
              <a:gd name="connsiteX8" fmla="*/ 1282842 w 4897835"/>
              <a:gd name="connsiteY8" fmla="*/ 3108606 h 6379106"/>
              <a:gd name="connsiteX9" fmla="*/ 2969708 w 4897835"/>
              <a:gd name="connsiteY9" fmla="*/ 3043038 h 6379106"/>
              <a:gd name="connsiteX10" fmla="*/ 3395171 w 4897835"/>
              <a:gd name="connsiteY10" fmla="*/ 2736008 h 6379106"/>
              <a:gd name="connsiteX11" fmla="*/ 3936522 w 4897835"/>
              <a:gd name="connsiteY11" fmla="*/ 2022319 h 6379106"/>
              <a:gd name="connsiteX12" fmla="*/ 3544252 w 4897835"/>
              <a:gd name="connsiteY12" fmla="*/ 1439115 h 6379106"/>
              <a:gd name="connsiteX13" fmla="*/ 3914010 w 4897835"/>
              <a:gd name="connsiteY13" fmla="*/ 1093235 h 6379106"/>
              <a:gd name="connsiteX14" fmla="*/ 4095883 w 4897835"/>
              <a:gd name="connsiteY14" fmla="*/ 814002 h 6379106"/>
              <a:gd name="connsiteX15" fmla="*/ 4282751 w 4897835"/>
              <a:gd name="connsiteY15" fmla="*/ 400506 h 6379106"/>
              <a:gd name="connsiteX16" fmla="*/ 4897835 w 4897835"/>
              <a:gd name="connsiteY16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117179 w 4894322"/>
              <a:gd name="connsiteY3" fmla="*/ 4700363 h 6379106"/>
              <a:gd name="connsiteX4" fmla="*/ 1626834 w 4894322"/>
              <a:gd name="connsiteY4" fmla="*/ 4627008 h 6379106"/>
              <a:gd name="connsiteX5" fmla="*/ 10174 w 4894322"/>
              <a:gd name="connsiteY5" fmla="*/ 4319816 h 6379106"/>
              <a:gd name="connsiteX6" fmla="*/ 780732 w 4894322"/>
              <a:gd name="connsiteY6" fmla="*/ 3600112 h 6379106"/>
              <a:gd name="connsiteX7" fmla="*/ 1279329 w 4894322"/>
              <a:gd name="connsiteY7" fmla="*/ 3108606 h 6379106"/>
              <a:gd name="connsiteX8" fmla="*/ 2966195 w 4894322"/>
              <a:gd name="connsiteY8" fmla="*/ 3043038 h 6379106"/>
              <a:gd name="connsiteX9" fmla="*/ 3391658 w 4894322"/>
              <a:gd name="connsiteY9" fmla="*/ 2736008 h 6379106"/>
              <a:gd name="connsiteX10" fmla="*/ 3933009 w 4894322"/>
              <a:gd name="connsiteY10" fmla="*/ 2022319 h 6379106"/>
              <a:gd name="connsiteX11" fmla="*/ 3540739 w 4894322"/>
              <a:gd name="connsiteY11" fmla="*/ 1439115 h 6379106"/>
              <a:gd name="connsiteX12" fmla="*/ 3910497 w 4894322"/>
              <a:gd name="connsiteY12" fmla="*/ 1093235 h 6379106"/>
              <a:gd name="connsiteX13" fmla="*/ 4092370 w 4894322"/>
              <a:gd name="connsiteY13" fmla="*/ 814002 h 6379106"/>
              <a:gd name="connsiteX14" fmla="*/ 4279238 w 4894322"/>
              <a:gd name="connsiteY14" fmla="*/ 400506 h 6379106"/>
              <a:gd name="connsiteX15" fmla="*/ 4894322 w 4894322"/>
              <a:gd name="connsiteY15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3567400 w 4920983"/>
              <a:gd name="connsiteY10" fmla="*/ 1439115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4884842 w 4920983"/>
              <a:gd name="connsiteY11" fmla="*/ 836777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66690"/>
              <a:gd name="connsiteY0" fmla="*/ 6379106 h 6379106"/>
              <a:gd name="connsiteX1" fmla="*/ 1677847 w 4966690"/>
              <a:gd name="connsiteY1" fmla="*/ 5675027 h 6379106"/>
              <a:gd name="connsiteX2" fmla="*/ 328061 w 4966690"/>
              <a:gd name="connsiteY2" fmla="*/ 5285077 h 6379106"/>
              <a:gd name="connsiteX3" fmla="*/ 143840 w 4966690"/>
              <a:gd name="connsiteY3" fmla="*/ 4700363 h 6379106"/>
              <a:gd name="connsiteX4" fmla="*/ 36835 w 4966690"/>
              <a:gd name="connsiteY4" fmla="*/ 4319816 h 6379106"/>
              <a:gd name="connsiteX5" fmla="*/ 807393 w 4966690"/>
              <a:gd name="connsiteY5" fmla="*/ 3600112 h 6379106"/>
              <a:gd name="connsiteX6" fmla="*/ 1305990 w 4966690"/>
              <a:gd name="connsiteY6" fmla="*/ 3108606 h 6379106"/>
              <a:gd name="connsiteX7" fmla="*/ 2992856 w 4966690"/>
              <a:gd name="connsiteY7" fmla="*/ 3043038 h 6379106"/>
              <a:gd name="connsiteX8" fmla="*/ 3418319 w 4966690"/>
              <a:gd name="connsiteY8" fmla="*/ 2736008 h 6379106"/>
              <a:gd name="connsiteX9" fmla="*/ 3959670 w 4966690"/>
              <a:gd name="connsiteY9" fmla="*/ 2022319 h 6379106"/>
              <a:gd name="connsiteX10" fmla="*/ 4296388 w 4966690"/>
              <a:gd name="connsiteY10" fmla="*/ 1515103 h 6379106"/>
              <a:gd name="connsiteX11" fmla="*/ 4884842 w 4966690"/>
              <a:gd name="connsiteY11" fmla="*/ 836777 h 6379106"/>
              <a:gd name="connsiteX12" fmla="*/ 4920918 w 4966690"/>
              <a:gd name="connsiteY12" fmla="*/ 472057 h 6379106"/>
              <a:gd name="connsiteX13" fmla="*/ 4305899 w 4966690"/>
              <a:gd name="connsiteY13" fmla="*/ 400506 h 6379106"/>
              <a:gd name="connsiteX14" fmla="*/ 4920983 w 4966690"/>
              <a:gd name="connsiteY14" fmla="*/ 0 h 6379106"/>
              <a:gd name="connsiteX0" fmla="*/ 1878133 w 5226045"/>
              <a:gd name="connsiteY0" fmla="*/ 6379106 h 6379106"/>
              <a:gd name="connsiteX1" fmla="*/ 1677847 w 5226045"/>
              <a:gd name="connsiteY1" fmla="*/ 5675027 h 6379106"/>
              <a:gd name="connsiteX2" fmla="*/ 328061 w 5226045"/>
              <a:gd name="connsiteY2" fmla="*/ 5285077 h 6379106"/>
              <a:gd name="connsiteX3" fmla="*/ 143840 w 5226045"/>
              <a:gd name="connsiteY3" fmla="*/ 4700363 h 6379106"/>
              <a:gd name="connsiteX4" fmla="*/ 36835 w 5226045"/>
              <a:gd name="connsiteY4" fmla="*/ 4319816 h 6379106"/>
              <a:gd name="connsiteX5" fmla="*/ 807393 w 5226045"/>
              <a:gd name="connsiteY5" fmla="*/ 3600112 h 6379106"/>
              <a:gd name="connsiteX6" fmla="*/ 1305990 w 5226045"/>
              <a:gd name="connsiteY6" fmla="*/ 3108606 h 6379106"/>
              <a:gd name="connsiteX7" fmla="*/ 2992856 w 5226045"/>
              <a:gd name="connsiteY7" fmla="*/ 3043038 h 6379106"/>
              <a:gd name="connsiteX8" fmla="*/ 3418319 w 5226045"/>
              <a:gd name="connsiteY8" fmla="*/ 2736008 h 6379106"/>
              <a:gd name="connsiteX9" fmla="*/ 3959670 w 5226045"/>
              <a:gd name="connsiteY9" fmla="*/ 2022319 h 6379106"/>
              <a:gd name="connsiteX10" fmla="*/ 4296388 w 5226045"/>
              <a:gd name="connsiteY10" fmla="*/ 1515103 h 6379106"/>
              <a:gd name="connsiteX11" fmla="*/ 4884842 w 5226045"/>
              <a:gd name="connsiteY11" fmla="*/ 836777 h 6379106"/>
              <a:gd name="connsiteX12" fmla="*/ 4920918 w 5226045"/>
              <a:gd name="connsiteY12" fmla="*/ 472057 h 6379106"/>
              <a:gd name="connsiteX13" fmla="*/ 5180683 w 5226045"/>
              <a:gd name="connsiteY13" fmla="*/ 267527 h 6379106"/>
              <a:gd name="connsiteX14" fmla="*/ 4920983 w 5226045"/>
              <a:gd name="connsiteY14" fmla="*/ 0 h 6379106"/>
              <a:gd name="connsiteX0" fmla="*/ 1878133 w 5595297"/>
              <a:gd name="connsiteY0" fmla="*/ 6162750 h 6162750"/>
              <a:gd name="connsiteX1" fmla="*/ 1677847 w 5595297"/>
              <a:gd name="connsiteY1" fmla="*/ 5458671 h 6162750"/>
              <a:gd name="connsiteX2" fmla="*/ 328061 w 5595297"/>
              <a:gd name="connsiteY2" fmla="*/ 5068721 h 6162750"/>
              <a:gd name="connsiteX3" fmla="*/ 143840 w 5595297"/>
              <a:gd name="connsiteY3" fmla="*/ 4484007 h 6162750"/>
              <a:gd name="connsiteX4" fmla="*/ 36835 w 5595297"/>
              <a:gd name="connsiteY4" fmla="*/ 4103460 h 6162750"/>
              <a:gd name="connsiteX5" fmla="*/ 807393 w 5595297"/>
              <a:gd name="connsiteY5" fmla="*/ 3383756 h 6162750"/>
              <a:gd name="connsiteX6" fmla="*/ 1305990 w 5595297"/>
              <a:gd name="connsiteY6" fmla="*/ 2892250 h 6162750"/>
              <a:gd name="connsiteX7" fmla="*/ 2992856 w 5595297"/>
              <a:gd name="connsiteY7" fmla="*/ 2826682 h 6162750"/>
              <a:gd name="connsiteX8" fmla="*/ 3418319 w 5595297"/>
              <a:gd name="connsiteY8" fmla="*/ 2519652 h 6162750"/>
              <a:gd name="connsiteX9" fmla="*/ 3959670 w 5595297"/>
              <a:gd name="connsiteY9" fmla="*/ 1805963 h 6162750"/>
              <a:gd name="connsiteX10" fmla="*/ 4296388 w 5595297"/>
              <a:gd name="connsiteY10" fmla="*/ 1298747 h 6162750"/>
              <a:gd name="connsiteX11" fmla="*/ 4884842 w 5595297"/>
              <a:gd name="connsiteY11" fmla="*/ 620421 h 6162750"/>
              <a:gd name="connsiteX12" fmla="*/ 4920918 w 5595297"/>
              <a:gd name="connsiteY12" fmla="*/ 255701 h 6162750"/>
              <a:gd name="connsiteX13" fmla="*/ 5180683 w 5595297"/>
              <a:gd name="connsiteY13" fmla="*/ 51171 h 6162750"/>
              <a:gd name="connsiteX14" fmla="*/ 5595297 w 5595297"/>
              <a:gd name="connsiteY14" fmla="*/ 2110 h 6162750"/>
              <a:gd name="connsiteX0" fmla="*/ 1878133 w 5595297"/>
              <a:gd name="connsiteY0" fmla="*/ 6162749 h 6162749"/>
              <a:gd name="connsiteX1" fmla="*/ 1677847 w 5595297"/>
              <a:gd name="connsiteY1" fmla="*/ 5458670 h 6162749"/>
              <a:gd name="connsiteX2" fmla="*/ 328061 w 5595297"/>
              <a:gd name="connsiteY2" fmla="*/ 5068720 h 6162749"/>
              <a:gd name="connsiteX3" fmla="*/ 143840 w 5595297"/>
              <a:gd name="connsiteY3" fmla="*/ 4484006 h 6162749"/>
              <a:gd name="connsiteX4" fmla="*/ 36835 w 5595297"/>
              <a:gd name="connsiteY4" fmla="*/ 4103459 h 6162749"/>
              <a:gd name="connsiteX5" fmla="*/ 1481708 w 5595297"/>
              <a:gd name="connsiteY5" fmla="*/ 3535731 h 6162749"/>
              <a:gd name="connsiteX6" fmla="*/ 1305990 w 5595297"/>
              <a:gd name="connsiteY6" fmla="*/ 2892249 h 6162749"/>
              <a:gd name="connsiteX7" fmla="*/ 2992856 w 5595297"/>
              <a:gd name="connsiteY7" fmla="*/ 2826681 h 6162749"/>
              <a:gd name="connsiteX8" fmla="*/ 3418319 w 5595297"/>
              <a:gd name="connsiteY8" fmla="*/ 2519651 h 6162749"/>
              <a:gd name="connsiteX9" fmla="*/ 3959670 w 5595297"/>
              <a:gd name="connsiteY9" fmla="*/ 1805962 h 6162749"/>
              <a:gd name="connsiteX10" fmla="*/ 4296388 w 5595297"/>
              <a:gd name="connsiteY10" fmla="*/ 1298746 h 6162749"/>
              <a:gd name="connsiteX11" fmla="*/ 4884842 w 5595297"/>
              <a:gd name="connsiteY11" fmla="*/ 620420 h 6162749"/>
              <a:gd name="connsiteX12" fmla="*/ 4920918 w 5595297"/>
              <a:gd name="connsiteY12" fmla="*/ 255700 h 6162749"/>
              <a:gd name="connsiteX13" fmla="*/ 5180683 w 5595297"/>
              <a:gd name="connsiteY13" fmla="*/ 51170 h 6162749"/>
              <a:gd name="connsiteX14" fmla="*/ 5595297 w 5595297"/>
              <a:gd name="connsiteY14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483434 w 5597023"/>
              <a:gd name="connsiteY6" fmla="*/ 3535731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307716 w 5597023"/>
              <a:gd name="connsiteY8" fmla="*/ 2892249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872683 w 5597023"/>
              <a:gd name="connsiteY8" fmla="*/ 2901747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3961396 w 5597023"/>
              <a:gd name="connsiteY11" fmla="*/ 1936131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3663568 w 5597023"/>
              <a:gd name="connsiteY13" fmla="*/ 66466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3663568 w 5597023"/>
              <a:gd name="connsiteY13" fmla="*/ 664669 h 6292918"/>
              <a:gd name="connsiteX14" fmla="*/ 4081833 w 5597023"/>
              <a:gd name="connsiteY14" fmla="*/ 319042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4780987"/>
              <a:gd name="connsiteY0" fmla="*/ 6838452 h 6838452"/>
              <a:gd name="connsiteX1" fmla="*/ 1679573 w 4780987"/>
              <a:gd name="connsiteY1" fmla="*/ 6134373 h 6838452"/>
              <a:gd name="connsiteX2" fmla="*/ 329787 w 4780987"/>
              <a:gd name="connsiteY2" fmla="*/ 5744423 h 6838452"/>
              <a:gd name="connsiteX3" fmla="*/ 145566 w 4780987"/>
              <a:gd name="connsiteY3" fmla="*/ 5159709 h 6838452"/>
              <a:gd name="connsiteX4" fmla="*/ 38561 w 4780987"/>
              <a:gd name="connsiteY4" fmla="*/ 4779162 h 6838452"/>
              <a:gd name="connsiteX5" fmla="*/ 433083 w 4780987"/>
              <a:gd name="connsiteY5" fmla="*/ 4173604 h 6838452"/>
              <a:gd name="connsiteX6" fmla="*/ 1519885 w 4780987"/>
              <a:gd name="connsiteY6" fmla="*/ 4125948 h 6838452"/>
              <a:gd name="connsiteX7" fmla="*/ 1563013 w 4780987"/>
              <a:gd name="connsiteY7" fmla="*/ 3841157 h 6838452"/>
              <a:gd name="connsiteX8" fmla="*/ 1872683 w 4780987"/>
              <a:gd name="connsiteY8" fmla="*/ 3577450 h 6838452"/>
              <a:gd name="connsiteX9" fmla="*/ 2994582 w 4780987"/>
              <a:gd name="connsiteY9" fmla="*/ 3502384 h 6838452"/>
              <a:gd name="connsiteX10" fmla="*/ 3420045 w 4780987"/>
              <a:gd name="connsiteY10" fmla="*/ 3195354 h 6838452"/>
              <a:gd name="connsiteX11" fmla="*/ 2681067 w 4780987"/>
              <a:gd name="connsiteY11" fmla="*/ 2405291 h 6838452"/>
              <a:gd name="connsiteX12" fmla="*/ 3285318 w 4780987"/>
              <a:gd name="connsiteY12" fmla="*/ 1668957 h 6838452"/>
              <a:gd name="connsiteX13" fmla="*/ 3663568 w 4780987"/>
              <a:gd name="connsiteY13" fmla="*/ 1210203 h 6838452"/>
              <a:gd name="connsiteX14" fmla="*/ 4081833 w 4780987"/>
              <a:gd name="connsiteY14" fmla="*/ 864576 h 6838452"/>
              <a:gd name="connsiteX15" fmla="*/ 4745016 w 4780987"/>
              <a:gd name="connsiteY15" fmla="*/ 574897 h 6838452"/>
              <a:gd name="connsiteX16" fmla="*/ 4297587 w 4780987"/>
              <a:gd name="connsiteY16" fmla="*/ 0 h 6838452"/>
              <a:gd name="connsiteX0" fmla="*/ 1879859 w 4546153"/>
              <a:gd name="connsiteY0" fmla="*/ 6838452 h 6838452"/>
              <a:gd name="connsiteX1" fmla="*/ 1679573 w 4546153"/>
              <a:gd name="connsiteY1" fmla="*/ 6134373 h 6838452"/>
              <a:gd name="connsiteX2" fmla="*/ 329787 w 4546153"/>
              <a:gd name="connsiteY2" fmla="*/ 5744423 h 6838452"/>
              <a:gd name="connsiteX3" fmla="*/ 145566 w 4546153"/>
              <a:gd name="connsiteY3" fmla="*/ 5159709 h 6838452"/>
              <a:gd name="connsiteX4" fmla="*/ 38561 w 4546153"/>
              <a:gd name="connsiteY4" fmla="*/ 4779162 h 6838452"/>
              <a:gd name="connsiteX5" fmla="*/ 433083 w 4546153"/>
              <a:gd name="connsiteY5" fmla="*/ 4173604 h 6838452"/>
              <a:gd name="connsiteX6" fmla="*/ 1519885 w 4546153"/>
              <a:gd name="connsiteY6" fmla="*/ 4125948 h 6838452"/>
              <a:gd name="connsiteX7" fmla="*/ 1563013 w 4546153"/>
              <a:gd name="connsiteY7" fmla="*/ 3841157 h 6838452"/>
              <a:gd name="connsiteX8" fmla="*/ 1872683 w 4546153"/>
              <a:gd name="connsiteY8" fmla="*/ 3577450 h 6838452"/>
              <a:gd name="connsiteX9" fmla="*/ 2994582 w 4546153"/>
              <a:gd name="connsiteY9" fmla="*/ 3502384 h 6838452"/>
              <a:gd name="connsiteX10" fmla="*/ 3420045 w 4546153"/>
              <a:gd name="connsiteY10" fmla="*/ 3195354 h 6838452"/>
              <a:gd name="connsiteX11" fmla="*/ 2681067 w 4546153"/>
              <a:gd name="connsiteY11" fmla="*/ 2405291 h 6838452"/>
              <a:gd name="connsiteX12" fmla="*/ 3285318 w 4546153"/>
              <a:gd name="connsiteY12" fmla="*/ 1668957 h 6838452"/>
              <a:gd name="connsiteX13" fmla="*/ 3663568 w 4546153"/>
              <a:gd name="connsiteY13" fmla="*/ 1210203 h 6838452"/>
              <a:gd name="connsiteX14" fmla="*/ 4081833 w 4546153"/>
              <a:gd name="connsiteY14" fmla="*/ 864576 h 6838452"/>
              <a:gd name="connsiteX15" fmla="*/ 4496596 w 4546153"/>
              <a:gd name="connsiteY15" fmla="*/ 574897 h 6838452"/>
              <a:gd name="connsiteX16" fmla="*/ 4297587 w 4546153"/>
              <a:gd name="connsiteY16" fmla="*/ 0 h 6838452"/>
              <a:gd name="connsiteX0" fmla="*/ 3446828 w 4546153"/>
              <a:gd name="connsiteY0" fmla="*/ 6819359 h 6819359"/>
              <a:gd name="connsiteX1" fmla="*/ 1679573 w 4546153"/>
              <a:gd name="connsiteY1" fmla="*/ 6134373 h 6819359"/>
              <a:gd name="connsiteX2" fmla="*/ 329787 w 4546153"/>
              <a:gd name="connsiteY2" fmla="*/ 5744423 h 6819359"/>
              <a:gd name="connsiteX3" fmla="*/ 145566 w 4546153"/>
              <a:gd name="connsiteY3" fmla="*/ 5159709 h 6819359"/>
              <a:gd name="connsiteX4" fmla="*/ 38561 w 4546153"/>
              <a:gd name="connsiteY4" fmla="*/ 4779162 h 6819359"/>
              <a:gd name="connsiteX5" fmla="*/ 433083 w 4546153"/>
              <a:gd name="connsiteY5" fmla="*/ 4173604 h 6819359"/>
              <a:gd name="connsiteX6" fmla="*/ 1519885 w 4546153"/>
              <a:gd name="connsiteY6" fmla="*/ 4125948 h 6819359"/>
              <a:gd name="connsiteX7" fmla="*/ 1563013 w 4546153"/>
              <a:gd name="connsiteY7" fmla="*/ 3841157 h 6819359"/>
              <a:gd name="connsiteX8" fmla="*/ 1872683 w 4546153"/>
              <a:gd name="connsiteY8" fmla="*/ 3577450 h 6819359"/>
              <a:gd name="connsiteX9" fmla="*/ 2994582 w 4546153"/>
              <a:gd name="connsiteY9" fmla="*/ 3502384 h 6819359"/>
              <a:gd name="connsiteX10" fmla="*/ 3420045 w 4546153"/>
              <a:gd name="connsiteY10" fmla="*/ 3195354 h 6819359"/>
              <a:gd name="connsiteX11" fmla="*/ 2681067 w 4546153"/>
              <a:gd name="connsiteY11" fmla="*/ 2405291 h 6819359"/>
              <a:gd name="connsiteX12" fmla="*/ 3285318 w 4546153"/>
              <a:gd name="connsiteY12" fmla="*/ 1668957 h 6819359"/>
              <a:gd name="connsiteX13" fmla="*/ 3663568 w 4546153"/>
              <a:gd name="connsiteY13" fmla="*/ 1210203 h 6819359"/>
              <a:gd name="connsiteX14" fmla="*/ 4081833 w 4546153"/>
              <a:gd name="connsiteY14" fmla="*/ 864576 h 6819359"/>
              <a:gd name="connsiteX15" fmla="*/ 4496596 w 4546153"/>
              <a:gd name="connsiteY15" fmla="*/ 574897 h 6819359"/>
              <a:gd name="connsiteX16" fmla="*/ 4297587 w 4546153"/>
              <a:gd name="connsiteY16" fmla="*/ 0 h 6819359"/>
              <a:gd name="connsiteX0" fmla="*/ 3446828 w 4546153"/>
              <a:gd name="connsiteY0" fmla="*/ 6819359 h 6819359"/>
              <a:gd name="connsiteX1" fmla="*/ 3055450 w 4546153"/>
              <a:gd name="connsiteY1" fmla="*/ 5504294 h 6819359"/>
              <a:gd name="connsiteX2" fmla="*/ 329787 w 4546153"/>
              <a:gd name="connsiteY2" fmla="*/ 5744423 h 6819359"/>
              <a:gd name="connsiteX3" fmla="*/ 145566 w 4546153"/>
              <a:gd name="connsiteY3" fmla="*/ 5159709 h 6819359"/>
              <a:gd name="connsiteX4" fmla="*/ 38561 w 4546153"/>
              <a:gd name="connsiteY4" fmla="*/ 4779162 h 6819359"/>
              <a:gd name="connsiteX5" fmla="*/ 433083 w 4546153"/>
              <a:gd name="connsiteY5" fmla="*/ 4173604 h 6819359"/>
              <a:gd name="connsiteX6" fmla="*/ 1519885 w 4546153"/>
              <a:gd name="connsiteY6" fmla="*/ 4125948 h 6819359"/>
              <a:gd name="connsiteX7" fmla="*/ 1563013 w 4546153"/>
              <a:gd name="connsiteY7" fmla="*/ 3841157 h 6819359"/>
              <a:gd name="connsiteX8" fmla="*/ 1872683 w 4546153"/>
              <a:gd name="connsiteY8" fmla="*/ 3577450 h 6819359"/>
              <a:gd name="connsiteX9" fmla="*/ 2994582 w 4546153"/>
              <a:gd name="connsiteY9" fmla="*/ 3502384 h 6819359"/>
              <a:gd name="connsiteX10" fmla="*/ 3420045 w 4546153"/>
              <a:gd name="connsiteY10" fmla="*/ 3195354 h 6819359"/>
              <a:gd name="connsiteX11" fmla="*/ 2681067 w 4546153"/>
              <a:gd name="connsiteY11" fmla="*/ 2405291 h 6819359"/>
              <a:gd name="connsiteX12" fmla="*/ 3285318 w 4546153"/>
              <a:gd name="connsiteY12" fmla="*/ 1668957 h 6819359"/>
              <a:gd name="connsiteX13" fmla="*/ 3663568 w 4546153"/>
              <a:gd name="connsiteY13" fmla="*/ 1210203 h 6819359"/>
              <a:gd name="connsiteX14" fmla="*/ 4081833 w 4546153"/>
              <a:gd name="connsiteY14" fmla="*/ 864576 h 6819359"/>
              <a:gd name="connsiteX15" fmla="*/ 4496596 w 4546153"/>
              <a:gd name="connsiteY15" fmla="*/ 574897 h 6819359"/>
              <a:gd name="connsiteX16" fmla="*/ 4297587 w 4546153"/>
              <a:gd name="connsiteY16" fmla="*/ 0 h 6819359"/>
              <a:gd name="connsiteX0" fmla="*/ 3466483 w 4565808"/>
              <a:gd name="connsiteY0" fmla="*/ 6819359 h 6819359"/>
              <a:gd name="connsiteX1" fmla="*/ 3075105 w 4565808"/>
              <a:gd name="connsiteY1" fmla="*/ 5504294 h 6819359"/>
              <a:gd name="connsiteX2" fmla="*/ 999160 w 4565808"/>
              <a:gd name="connsiteY2" fmla="*/ 5162077 h 6819359"/>
              <a:gd name="connsiteX3" fmla="*/ 165221 w 4565808"/>
              <a:gd name="connsiteY3" fmla="*/ 5159709 h 6819359"/>
              <a:gd name="connsiteX4" fmla="*/ 58216 w 4565808"/>
              <a:gd name="connsiteY4" fmla="*/ 4779162 h 6819359"/>
              <a:gd name="connsiteX5" fmla="*/ 452738 w 4565808"/>
              <a:gd name="connsiteY5" fmla="*/ 4173604 h 6819359"/>
              <a:gd name="connsiteX6" fmla="*/ 1539540 w 4565808"/>
              <a:gd name="connsiteY6" fmla="*/ 4125948 h 6819359"/>
              <a:gd name="connsiteX7" fmla="*/ 1582668 w 4565808"/>
              <a:gd name="connsiteY7" fmla="*/ 3841157 h 6819359"/>
              <a:gd name="connsiteX8" fmla="*/ 1892338 w 4565808"/>
              <a:gd name="connsiteY8" fmla="*/ 3577450 h 6819359"/>
              <a:gd name="connsiteX9" fmla="*/ 3014237 w 4565808"/>
              <a:gd name="connsiteY9" fmla="*/ 3502384 h 6819359"/>
              <a:gd name="connsiteX10" fmla="*/ 3439700 w 4565808"/>
              <a:gd name="connsiteY10" fmla="*/ 3195354 h 6819359"/>
              <a:gd name="connsiteX11" fmla="*/ 2700722 w 4565808"/>
              <a:gd name="connsiteY11" fmla="*/ 2405291 h 6819359"/>
              <a:gd name="connsiteX12" fmla="*/ 3304973 w 4565808"/>
              <a:gd name="connsiteY12" fmla="*/ 1668957 h 6819359"/>
              <a:gd name="connsiteX13" fmla="*/ 3683223 w 4565808"/>
              <a:gd name="connsiteY13" fmla="*/ 1210203 h 6819359"/>
              <a:gd name="connsiteX14" fmla="*/ 4101488 w 4565808"/>
              <a:gd name="connsiteY14" fmla="*/ 864576 h 6819359"/>
              <a:gd name="connsiteX15" fmla="*/ 4516251 w 4565808"/>
              <a:gd name="connsiteY15" fmla="*/ 574897 h 6819359"/>
              <a:gd name="connsiteX16" fmla="*/ 4317242 w 4565808"/>
              <a:gd name="connsiteY16" fmla="*/ 0 h 681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5808" h="6819359">
                <a:moveTo>
                  <a:pt x="3466483" y="6819359"/>
                </a:moveTo>
                <a:cubicBezTo>
                  <a:pt x="2806891" y="6374464"/>
                  <a:pt x="3486326" y="5780508"/>
                  <a:pt x="3075105" y="5504294"/>
                </a:cubicBezTo>
                <a:cubicBezTo>
                  <a:pt x="2663884" y="5228080"/>
                  <a:pt x="1484141" y="5219508"/>
                  <a:pt x="999160" y="5162077"/>
                </a:cubicBezTo>
                <a:cubicBezTo>
                  <a:pt x="514179" y="5104646"/>
                  <a:pt x="322045" y="5223528"/>
                  <a:pt x="165221" y="5159709"/>
                </a:cubicBezTo>
                <a:cubicBezTo>
                  <a:pt x="8397" y="5095890"/>
                  <a:pt x="-56527" y="4907102"/>
                  <a:pt x="58216" y="4779162"/>
                </a:cubicBezTo>
                <a:cubicBezTo>
                  <a:pt x="172959" y="4651222"/>
                  <a:pt x="211926" y="4268225"/>
                  <a:pt x="452738" y="4173604"/>
                </a:cubicBezTo>
                <a:cubicBezTo>
                  <a:pt x="693550" y="4078983"/>
                  <a:pt x="1408930" y="4192437"/>
                  <a:pt x="1539540" y="4125948"/>
                </a:cubicBezTo>
                <a:cubicBezTo>
                  <a:pt x="1670150" y="4059459"/>
                  <a:pt x="1618029" y="3934156"/>
                  <a:pt x="1582668" y="3841157"/>
                </a:cubicBezTo>
                <a:cubicBezTo>
                  <a:pt x="1547307" y="3748158"/>
                  <a:pt x="1596032" y="3622831"/>
                  <a:pt x="1892338" y="3577450"/>
                </a:cubicBezTo>
                <a:cubicBezTo>
                  <a:pt x="2188644" y="3532069"/>
                  <a:pt x="2756343" y="3566067"/>
                  <a:pt x="3014237" y="3502384"/>
                </a:cubicBezTo>
                <a:cubicBezTo>
                  <a:pt x="3272131" y="3438701"/>
                  <a:pt x="3491952" y="3378203"/>
                  <a:pt x="3439700" y="3195354"/>
                </a:cubicBezTo>
                <a:cubicBezTo>
                  <a:pt x="3387448" y="3012505"/>
                  <a:pt x="2723177" y="2659691"/>
                  <a:pt x="2700722" y="2405291"/>
                </a:cubicBezTo>
                <a:cubicBezTo>
                  <a:pt x="2678267" y="2150891"/>
                  <a:pt x="3141223" y="1868138"/>
                  <a:pt x="3304973" y="1668957"/>
                </a:cubicBezTo>
                <a:cubicBezTo>
                  <a:pt x="3468723" y="1469776"/>
                  <a:pt x="3550471" y="1344266"/>
                  <a:pt x="3683223" y="1210203"/>
                </a:cubicBezTo>
                <a:cubicBezTo>
                  <a:pt x="3815975" y="1076140"/>
                  <a:pt x="3962650" y="970460"/>
                  <a:pt x="4101488" y="864576"/>
                </a:cubicBezTo>
                <a:cubicBezTo>
                  <a:pt x="4240326" y="758692"/>
                  <a:pt x="4307048" y="694473"/>
                  <a:pt x="4516251" y="574897"/>
                </a:cubicBezTo>
                <a:cubicBezTo>
                  <a:pt x="4725454" y="455321"/>
                  <a:pt x="4197066" y="66131"/>
                  <a:pt x="4317242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3FCC5F1-497F-45A1-B28D-49847A388C56}"/>
              </a:ext>
            </a:extLst>
          </p:cNvPr>
          <p:cNvSpPr/>
          <p:nvPr/>
        </p:nvSpPr>
        <p:spPr>
          <a:xfrm flipH="1">
            <a:off x="8462331" y="321417"/>
            <a:ext cx="1857978" cy="615181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1851472 w 4894322"/>
              <a:gd name="connsiteY0" fmla="*/ 6379106 h 6379106"/>
              <a:gd name="connsiteX1" fmla="*/ 4457789 w 4894322"/>
              <a:gd name="connsiteY1" fmla="*/ 5741516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69283 w 4894322"/>
              <a:gd name="connsiteY3" fmla="*/ 5055146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854985 w 4897835"/>
              <a:gd name="connsiteY0" fmla="*/ 6379106 h 6379106"/>
              <a:gd name="connsiteX1" fmla="*/ 1654699 w 4897835"/>
              <a:gd name="connsiteY1" fmla="*/ 5675027 h 6379106"/>
              <a:gd name="connsiteX2" fmla="*/ 304913 w 4897835"/>
              <a:gd name="connsiteY2" fmla="*/ 5285077 h 6379106"/>
              <a:gd name="connsiteX3" fmla="*/ 120692 w 4897835"/>
              <a:gd name="connsiteY3" fmla="*/ 4700363 h 6379106"/>
              <a:gd name="connsiteX4" fmla="*/ 1811657 w 4897835"/>
              <a:gd name="connsiteY4" fmla="*/ 4978083 h 6379106"/>
              <a:gd name="connsiteX5" fmla="*/ 1630347 w 4897835"/>
              <a:gd name="connsiteY5" fmla="*/ 4627008 h 6379106"/>
              <a:gd name="connsiteX6" fmla="*/ 13687 w 4897835"/>
              <a:gd name="connsiteY6" fmla="*/ 4319816 h 6379106"/>
              <a:gd name="connsiteX7" fmla="*/ 784245 w 4897835"/>
              <a:gd name="connsiteY7" fmla="*/ 3600112 h 6379106"/>
              <a:gd name="connsiteX8" fmla="*/ 1282842 w 4897835"/>
              <a:gd name="connsiteY8" fmla="*/ 3108606 h 6379106"/>
              <a:gd name="connsiteX9" fmla="*/ 2969708 w 4897835"/>
              <a:gd name="connsiteY9" fmla="*/ 3043038 h 6379106"/>
              <a:gd name="connsiteX10" fmla="*/ 3395171 w 4897835"/>
              <a:gd name="connsiteY10" fmla="*/ 2736008 h 6379106"/>
              <a:gd name="connsiteX11" fmla="*/ 3936522 w 4897835"/>
              <a:gd name="connsiteY11" fmla="*/ 2022319 h 6379106"/>
              <a:gd name="connsiteX12" fmla="*/ 3544252 w 4897835"/>
              <a:gd name="connsiteY12" fmla="*/ 1439115 h 6379106"/>
              <a:gd name="connsiteX13" fmla="*/ 3914010 w 4897835"/>
              <a:gd name="connsiteY13" fmla="*/ 1093235 h 6379106"/>
              <a:gd name="connsiteX14" fmla="*/ 4095883 w 4897835"/>
              <a:gd name="connsiteY14" fmla="*/ 814002 h 6379106"/>
              <a:gd name="connsiteX15" fmla="*/ 4282751 w 4897835"/>
              <a:gd name="connsiteY15" fmla="*/ 400506 h 6379106"/>
              <a:gd name="connsiteX16" fmla="*/ 4897835 w 4897835"/>
              <a:gd name="connsiteY16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117179 w 4894322"/>
              <a:gd name="connsiteY3" fmla="*/ 4700363 h 6379106"/>
              <a:gd name="connsiteX4" fmla="*/ 1626834 w 4894322"/>
              <a:gd name="connsiteY4" fmla="*/ 4627008 h 6379106"/>
              <a:gd name="connsiteX5" fmla="*/ 10174 w 4894322"/>
              <a:gd name="connsiteY5" fmla="*/ 4319816 h 6379106"/>
              <a:gd name="connsiteX6" fmla="*/ 780732 w 4894322"/>
              <a:gd name="connsiteY6" fmla="*/ 3600112 h 6379106"/>
              <a:gd name="connsiteX7" fmla="*/ 1279329 w 4894322"/>
              <a:gd name="connsiteY7" fmla="*/ 3108606 h 6379106"/>
              <a:gd name="connsiteX8" fmla="*/ 2966195 w 4894322"/>
              <a:gd name="connsiteY8" fmla="*/ 3043038 h 6379106"/>
              <a:gd name="connsiteX9" fmla="*/ 3391658 w 4894322"/>
              <a:gd name="connsiteY9" fmla="*/ 2736008 h 6379106"/>
              <a:gd name="connsiteX10" fmla="*/ 3933009 w 4894322"/>
              <a:gd name="connsiteY10" fmla="*/ 2022319 h 6379106"/>
              <a:gd name="connsiteX11" fmla="*/ 3540739 w 4894322"/>
              <a:gd name="connsiteY11" fmla="*/ 1439115 h 6379106"/>
              <a:gd name="connsiteX12" fmla="*/ 3910497 w 4894322"/>
              <a:gd name="connsiteY12" fmla="*/ 1093235 h 6379106"/>
              <a:gd name="connsiteX13" fmla="*/ 4092370 w 4894322"/>
              <a:gd name="connsiteY13" fmla="*/ 814002 h 6379106"/>
              <a:gd name="connsiteX14" fmla="*/ 4279238 w 4894322"/>
              <a:gd name="connsiteY14" fmla="*/ 400506 h 6379106"/>
              <a:gd name="connsiteX15" fmla="*/ 4894322 w 4894322"/>
              <a:gd name="connsiteY15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3567400 w 4920983"/>
              <a:gd name="connsiteY10" fmla="*/ 1439115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4884842 w 4920983"/>
              <a:gd name="connsiteY11" fmla="*/ 836777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66690"/>
              <a:gd name="connsiteY0" fmla="*/ 6379106 h 6379106"/>
              <a:gd name="connsiteX1" fmla="*/ 1677847 w 4966690"/>
              <a:gd name="connsiteY1" fmla="*/ 5675027 h 6379106"/>
              <a:gd name="connsiteX2" fmla="*/ 328061 w 4966690"/>
              <a:gd name="connsiteY2" fmla="*/ 5285077 h 6379106"/>
              <a:gd name="connsiteX3" fmla="*/ 143840 w 4966690"/>
              <a:gd name="connsiteY3" fmla="*/ 4700363 h 6379106"/>
              <a:gd name="connsiteX4" fmla="*/ 36835 w 4966690"/>
              <a:gd name="connsiteY4" fmla="*/ 4319816 h 6379106"/>
              <a:gd name="connsiteX5" fmla="*/ 807393 w 4966690"/>
              <a:gd name="connsiteY5" fmla="*/ 3600112 h 6379106"/>
              <a:gd name="connsiteX6" fmla="*/ 1305990 w 4966690"/>
              <a:gd name="connsiteY6" fmla="*/ 3108606 h 6379106"/>
              <a:gd name="connsiteX7" fmla="*/ 2992856 w 4966690"/>
              <a:gd name="connsiteY7" fmla="*/ 3043038 h 6379106"/>
              <a:gd name="connsiteX8" fmla="*/ 3418319 w 4966690"/>
              <a:gd name="connsiteY8" fmla="*/ 2736008 h 6379106"/>
              <a:gd name="connsiteX9" fmla="*/ 3959670 w 4966690"/>
              <a:gd name="connsiteY9" fmla="*/ 2022319 h 6379106"/>
              <a:gd name="connsiteX10" fmla="*/ 4296388 w 4966690"/>
              <a:gd name="connsiteY10" fmla="*/ 1515103 h 6379106"/>
              <a:gd name="connsiteX11" fmla="*/ 4884842 w 4966690"/>
              <a:gd name="connsiteY11" fmla="*/ 836777 h 6379106"/>
              <a:gd name="connsiteX12" fmla="*/ 4920918 w 4966690"/>
              <a:gd name="connsiteY12" fmla="*/ 472057 h 6379106"/>
              <a:gd name="connsiteX13" fmla="*/ 4305899 w 4966690"/>
              <a:gd name="connsiteY13" fmla="*/ 400506 h 6379106"/>
              <a:gd name="connsiteX14" fmla="*/ 4920983 w 4966690"/>
              <a:gd name="connsiteY14" fmla="*/ 0 h 6379106"/>
              <a:gd name="connsiteX0" fmla="*/ 1878133 w 5226045"/>
              <a:gd name="connsiteY0" fmla="*/ 6379106 h 6379106"/>
              <a:gd name="connsiteX1" fmla="*/ 1677847 w 5226045"/>
              <a:gd name="connsiteY1" fmla="*/ 5675027 h 6379106"/>
              <a:gd name="connsiteX2" fmla="*/ 328061 w 5226045"/>
              <a:gd name="connsiteY2" fmla="*/ 5285077 h 6379106"/>
              <a:gd name="connsiteX3" fmla="*/ 143840 w 5226045"/>
              <a:gd name="connsiteY3" fmla="*/ 4700363 h 6379106"/>
              <a:gd name="connsiteX4" fmla="*/ 36835 w 5226045"/>
              <a:gd name="connsiteY4" fmla="*/ 4319816 h 6379106"/>
              <a:gd name="connsiteX5" fmla="*/ 807393 w 5226045"/>
              <a:gd name="connsiteY5" fmla="*/ 3600112 h 6379106"/>
              <a:gd name="connsiteX6" fmla="*/ 1305990 w 5226045"/>
              <a:gd name="connsiteY6" fmla="*/ 3108606 h 6379106"/>
              <a:gd name="connsiteX7" fmla="*/ 2992856 w 5226045"/>
              <a:gd name="connsiteY7" fmla="*/ 3043038 h 6379106"/>
              <a:gd name="connsiteX8" fmla="*/ 3418319 w 5226045"/>
              <a:gd name="connsiteY8" fmla="*/ 2736008 h 6379106"/>
              <a:gd name="connsiteX9" fmla="*/ 3959670 w 5226045"/>
              <a:gd name="connsiteY9" fmla="*/ 2022319 h 6379106"/>
              <a:gd name="connsiteX10" fmla="*/ 4296388 w 5226045"/>
              <a:gd name="connsiteY10" fmla="*/ 1515103 h 6379106"/>
              <a:gd name="connsiteX11" fmla="*/ 4884842 w 5226045"/>
              <a:gd name="connsiteY11" fmla="*/ 836777 h 6379106"/>
              <a:gd name="connsiteX12" fmla="*/ 4920918 w 5226045"/>
              <a:gd name="connsiteY12" fmla="*/ 472057 h 6379106"/>
              <a:gd name="connsiteX13" fmla="*/ 5180683 w 5226045"/>
              <a:gd name="connsiteY13" fmla="*/ 267527 h 6379106"/>
              <a:gd name="connsiteX14" fmla="*/ 4920983 w 5226045"/>
              <a:gd name="connsiteY14" fmla="*/ 0 h 6379106"/>
              <a:gd name="connsiteX0" fmla="*/ 1878133 w 5595297"/>
              <a:gd name="connsiteY0" fmla="*/ 6162750 h 6162750"/>
              <a:gd name="connsiteX1" fmla="*/ 1677847 w 5595297"/>
              <a:gd name="connsiteY1" fmla="*/ 5458671 h 6162750"/>
              <a:gd name="connsiteX2" fmla="*/ 328061 w 5595297"/>
              <a:gd name="connsiteY2" fmla="*/ 5068721 h 6162750"/>
              <a:gd name="connsiteX3" fmla="*/ 143840 w 5595297"/>
              <a:gd name="connsiteY3" fmla="*/ 4484007 h 6162750"/>
              <a:gd name="connsiteX4" fmla="*/ 36835 w 5595297"/>
              <a:gd name="connsiteY4" fmla="*/ 4103460 h 6162750"/>
              <a:gd name="connsiteX5" fmla="*/ 807393 w 5595297"/>
              <a:gd name="connsiteY5" fmla="*/ 3383756 h 6162750"/>
              <a:gd name="connsiteX6" fmla="*/ 1305990 w 5595297"/>
              <a:gd name="connsiteY6" fmla="*/ 2892250 h 6162750"/>
              <a:gd name="connsiteX7" fmla="*/ 2992856 w 5595297"/>
              <a:gd name="connsiteY7" fmla="*/ 2826682 h 6162750"/>
              <a:gd name="connsiteX8" fmla="*/ 3418319 w 5595297"/>
              <a:gd name="connsiteY8" fmla="*/ 2519652 h 6162750"/>
              <a:gd name="connsiteX9" fmla="*/ 3959670 w 5595297"/>
              <a:gd name="connsiteY9" fmla="*/ 1805963 h 6162750"/>
              <a:gd name="connsiteX10" fmla="*/ 4296388 w 5595297"/>
              <a:gd name="connsiteY10" fmla="*/ 1298747 h 6162750"/>
              <a:gd name="connsiteX11" fmla="*/ 4884842 w 5595297"/>
              <a:gd name="connsiteY11" fmla="*/ 620421 h 6162750"/>
              <a:gd name="connsiteX12" fmla="*/ 4920918 w 5595297"/>
              <a:gd name="connsiteY12" fmla="*/ 255701 h 6162750"/>
              <a:gd name="connsiteX13" fmla="*/ 5180683 w 5595297"/>
              <a:gd name="connsiteY13" fmla="*/ 51171 h 6162750"/>
              <a:gd name="connsiteX14" fmla="*/ 5595297 w 5595297"/>
              <a:gd name="connsiteY14" fmla="*/ 2110 h 6162750"/>
              <a:gd name="connsiteX0" fmla="*/ 1878133 w 5595297"/>
              <a:gd name="connsiteY0" fmla="*/ 6162749 h 6162749"/>
              <a:gd name="connsiteX1" fmla="*/ 1677847 w 5595297"/>
              <a:gd name="connsiteY1" fmla="*/ 5458670 h 6162749"/>
              <a:gd name="connsiteX2" fmla="*/ 328061 w 5595297"/>
              <a:gd name="connsiteY2" fmla="*/ 5068720 h 6162749"/>
              <a:gd name="connsiteX3" fmla="*/ 143840 w 5595297"/>
              <a:gd name="connsiteY3" fmla="*/ 4484006 h 6162749"/>
              <a:gd name="connsiteX4" fmla="*/ 36835 w 5595297"/>
              <a:gd name="connsiteY4" fmla="*/ 4103459 h 6162749"/>
              <a:gd name="connsiteX5" fmla="*/ 1481708 w 5595297"/>
              <a:gd name="connsiteY5" fmla="*/ 3535731 h 6162749"/>
              <a:gd name="connsiteX6" fmla="*/ 1305990 w 5595297"/>
              <a:gd name="connsiteY6" fmla="*/ 2892249 h 6162749"/>
              <a:gd name="connsiteX7" fmla="*/ 2992856 w 5595297"/>
              <a:gd name="connsiteY7" fmla="*/ 2826681 h 6162749"/>
              <a:gd name="connsiteX8" fmla="*/ 3418319 w 5595297"/>
              <a:gd name="connsiteY8" fmla="*/ 2519651 h 6162749"/>
              <a:gd name="connsiteX9" fmla="*/ 3959670 w 5595297"/>
              <a:gd name="connsiteY9" fmla="*/ 1805962 h 6162749"/>
              <a:gd name="connsiteX10" fmla="*/ 4296388 w 5595297"/>
              <a:gd name="connsiteY10" fmla="*/ 1298746 h 6162749"/>
              <a:gd name="connsiteX11" fmla="*/ 4884842 w 5595297"/>
              <a:gd name="connsiteY11" fmla="*/ 620420 h 6162749"/>
              <a:gd name="connsiteX12" fmla="*/ 4920918 w 5595297"/>
              <a:gd name="connsiteY12" fmla="*/ 255700 h 6162749"/>
              <a:gd name="connsiteX13" fmla="*/ 5180683 w 5595297"/>
              <a:gd name="connsiteY13" fmla="*/ 51170 h 6162749"/>
              <a:gd name="connsiteX14" fmla="*/ 5595297 w 5595297"/>
              <a:gd name="connsiteY14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483434 w 5597023"/>
              <a:gd name="connsiteY6" fmla="*/ 3535731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307716 w 5597023"/>
              <a:gd name="connsiteY8" fmla="*/ 2892249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872683 w 5597023"/>
              <a:gd name="connsiteY8" fmla="*/ 2901747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3961396 w 5597023"/>
              <a:gd name="connsiteY11" fmla="*/ 1936131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4968416"/>
              <a:gd name="connsiteY0" fmla="*/ 7167477 h 7167477"/>
              <a:gd name="connsiteX1" fmla="*/ 1679573 w 4968416"/>
              <a:gd name="connsiteY1" fmla="*/ 6463398 h 7167477"/>
              <a:gd name="connsiteX2" fmla="*/ 329787 w 4968416"/>
              <a:gd name="connsiteY2" fmla="*/ 6073448 h 7167477"/>
              <a:gd name="connsiteX3" fmla="*/ 145566 w 4968416"/>
              <a:gd name="connsiteY3" fmla="*/ 5488734 h 7167477"/>
              <a:gd name="connsiteX4" fmla="*/ 38561 w 4968416"/>
              <a:gd name="connsiteY4" fmla="*/ 5108187 h 7167477"/>
              <a:gd name="connsiteX5" fmla="*/ 433083 w 4968416"/>
              <a:gd name="connsiteY5" fmla="*/ 4502629 h 7167477"/>
              <a:gd name="connsiteX6" fmla="*/ 1519885 w 4968416"/>
              <a:gd name="connsiteY6" fmla="*/ 4454973 h 7167477"/>
              <a:gd name="connsiteX7" fmla="*/ 1563013 w 4968416"/>
              <a:gd name="connsiteY7" fmla="*/ 4170182 h 7167477"/>
              <a:gd name="connsiteX8" fmla="*/ 1872683 w 4968416"/>
              <a:gd name="connsiteY8" fmla="*/ 3906475 h 7167477"/>
              <a:gd name="connsiteX9" fmla="*/ 2994582 w 4968416"/>
              <a:gd name="connsiteY9" fmla="*/ 3831409 h 7167477"/>
              <a:gd name="connsiteX10" fmla="*/ 3420045 w 4968416"/>
              <a:gd name="connsiteY10" fmla="*/ 3524379 h 7167477"/>
              <a:gd name="connsiteX11" fmla="*/ 3961396 w 4968416"/>
              <a:gd name="connsiteY11" fmla="*/ 2810690 h 7167477"/>
              <a:gd name="connsiteX12" fmla="*/ 4298114 w 4968416"/>
              <a:gd name="connsiteY12" fmla="*/ 2303474 h 7167477"/>
              <a:gd name="connsiteX13" fmla="*/ 4886568 w 4968416"/>
              <a:gd name="connsiteY13" fmla="*/ 1625148 h 7167477"/>
              <a:gd name="connsiteX14" fmla="*/ 4922644 w 4968416"/>
              <a:gd name="connsiteY14" fmla="*/ 1260428 h 7167477"/>
              <a:gd name="connsiteX15" fmla="*/ 4745016 w 4968416"/>
              <a:gd name="connsiteY15" fmla="*/ 903922 h 7167477"/>
              <a:gd name="connsiteX16" fmla="*/ 4795138 w 4968416"/>
              <a:gd name="connsiteY16" fmla="*/ 0 h 7167477"/>
              <a:gd name="connsiteX0" fmla="*/ 1879859 w 4926265"/>
              <a:gd name="connsiteY0" fmla="*/ 7167477 h 7167477"/>
              <a:gd name="connsiteX1" fmla="*/ 1679573 w 4926265"/>
              <a:gd name="connsiteY1" fmla="*/ 6463398 h 7167477"/>
              <a:gd name="connsiteX2" fmla="*/ 329787 w 4926265"/>
              <a:gd name="connsiteY2" fmla="*/ 6073448 h 7167477"/>
              <a:gd name="connsiteX3" fmla="*/ 145566 w 4926265"/>
              <a:gd name="connsiteY3" fmla="*/ 5488734 h 7167477"/>
              <a:gd name="connsiteX4" fmla="*/ 38561 w 4926265"/>
              <a:gd name="connsiteY4" fmla="*/ 5108187 h 7167477"/>
              <a:gd name="connsiteX5" fmla="*/ 433083 w 4926265"/>
              <a:gd name="connsiteY5" fmla="*/ 4502629 h 7167477"/>
              <a:gd name="connsiteX6" fmla="*/ 1519885 w 4926265"/>
              <a:gd name="connsiteY6" fmla="*/ 4454973 h 7167477"/>
              <a:gd name="connsiteX7" fmla="*/ 1563013 w 4926265"/>
              <a:gd name="connsiteY7" fmla="*/ 4170182 h 7167477"/>
              <a:gd name="connsiteX8" fmla="*/ 1872683 w 4926265"/>
              <a:gd name="connsiteY8" fmla="*/ 3906475 h 7167477"/>
              <a:gd name="connsiteX9" fmla="*/ 2994582 w 4926265"/>
              <a:gd name="connsiteY9" fmla="*/ 3831409 h 7167477"/>
              <a:gd name="connsiteX10" fmla="*/ 3420045 w 4926265"/>
              <a:gd name="connsiteY10" fmla="*/ 3524379 h 7167477"/>
              <a:gd name="connsiteX11" fmla="*/ 3961396 w 4926265"/>
              <a:gd name="connsiteY11" fmla="*/ 2810690 h 7167477"/>
              <a:gd name="connsiteX12" fmla="*/ 4298114 w 4926265"/>
              <a:gd name="connsiteY12" fmla="*/ 2303474 h 7167477"/>
              <a:gd name="connsiteX13" fmla="*/ 4066458 w 4926265"/>
              <a:gd name="connsiteY13" fmla="*/ 1625148 h 7167477"/>
              <a:gd name="connsiteX14" fmla="*/ 4922644 w 4926265"/>
              <a:gd name="connsiteY14" fmla="*/ 1260428 h 7167477"/>
              <a:gd name="connsiteX15" fmla="*/ 4745016 w 4926265"/>
              <a:gd name="connsiteY15" fmla="*/ 903922 h 7167477"/>
              <a:gd name="connsiteX16" fmla="*/ 4795138 w 4926265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420045 w 4926952"/>
              <a:gd name="connsiteY10" fmla="*/ 3524379 h 7167477"/>
              <a:gd name="connsiteX11" fmla="*/ 3961396 w 4926952"/>
              <a:gd name="connsiteY11" fmla="*/ 2810690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420045 w 4926952"/>
              <a:gd name="connsiteY10" fmla="*/ 3524379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597105 w 4926952"/>
              <a:gd name="connsiteY7" fmla="*/ 4141687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1253194 w 4926952"/>
              <a:gd name="connsiteY5" fmla="*/ 5272005 h 7167477"/>
              <a:gd name="connsiteX6" fmla="*/ 1519885 w 4926952"/>
              <a:gd name="connsiteY6" fmla="*/ 4454973 h 7167477"/>
              <a:gd name="connsiteX7" fmla="*/ 597105 w 4926952"/>
              <a:gd name="connsiteY7" fmla="*/ 4141687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771792 w 4818885"/>
              <a:gd name="connsiteY0" fmla="*/ 7167477 h 7167477"/>
              <a:gd name="connsiteX1" fmla="*/ 1571506 w 4818885"/>
              <a:gd name="connsiteY1" fmla="*/ 6463398 h 7167477"/>
              <a:gd name="connsiteX2" fmla="*/ 221720 w 4818885"/>
              <a:gd name="connsiteY2" fmla="*/ 6073448 h 7167477"/>
              <a:gd name="connsiteX3" fmla="*/ 37499 w 4818885"/>
              <a:gd name="connsiteY3" fmla="*/ 5488734 h 7167477"/>
              <a:gd name="connsiteX4" fmla="*/ 604807 w 4818885"/>
              <a:gd name="connsiteY4" fmla="*/ 5630603 h 7167477"/>
              <a:gd name="connsiteX5" fmla="*/ 1145127 w 4818885"/>
              <a:gd name="connsiteY5" fmla="*/ 5272005 h 7167477"/>
              <a:gd name="connsiteX6" fmla="*/ 1411818 w 4818885"/>
              <a:gd name="connsiteY6" fmla="*/ 4454973 h 7167477"/>
              <a:gd name="connsiteX7" fmla="*/ 489038 w 4818885"/>
              <a:gd name="connsiteY7" fmla="*/ 4141687 h 7167477"/>
              <a:gd name="connsiteX8" fmla="*/ 725809 w 4818885"/>
              <a:gd name="connsiteY8" fmla="*/ 3659514 h 7167477"/>
              <a:gd name="connsiteX9" fmla="*/ 1902382 w 4818885"/>
              <a:gd name="connsiteY9" fmla="*/ 3517960 h 7167477"/>
              <a:gd name="connsiteX10" fmla="*/ 3075056 w 4818885"/>
              <a:gd name="connsiteY10" fmla="*/ 3419895 h 7167477"/>
              <a:gd name="connsiteX11" fmla="*/ 3124342 w 4818885"/>
              <a:gd name="connsiteY11" fmla="*/ 2782195 h 7167477"/>
              <a:gd name="connsiteX12" fmla="*/ 3351713 w 4818885"/>
              <a:gd name="connsiteY12" fmla="*/ 2179994 h 7167477"/>
              <a:gd name="connsiteX13" fmla="*/ 3958391 w 4818885"/>
              <a:gd name="connsiteY13" fmla="*/ 1625148 h 7167477"/>
              <a:gd name="connsiteX14" fmla="*/ 4814577 w 4818885"/>
              <a:gd name="connsiteY14" fmla="*/ 1260428 h 7167477"/>
              <a:gd name="connsiteX15" fmla="*/ 4636949 w 4818885"/>
              <a:gd name="connsiteY15" fmla="*/ 903922 h 7167477"/>
              <a:gd name="connsiteX16" fmla="*/ 4687071 w 4818885"/>
              <a:gd name="connsiteY16" fmla="*/ 0 h 7167477"/>
              <a:gd name="connsiteX0" fmla="*/ 1588326 w 4635419"/>
              <a:gd name="connsiteY0" fmla="*/ 7167477 h 7167477"/>
              <a:gd name="connsiteX1" fmla="*/ 1388040 w 4635419"/>
              <a:gd name="connsiteY1" fmla="*/ 6463398 h 7167477"/>
              <a:gd name="connsiteX2" fmla="*/ 38254 w 4635419"/>
              <a:gd name="connsiteY2" fmla="*/ 6073448 h 7167477"/>
              <a:gd name="connsiteX3" fmla="*/ 421341 w 4635419"/>
              <a:gd name="connsiteY3" fmla="*/ 5630603 h 7167477"/>
              <a:gd name="connsiteX4" fmla="*/ 961661 w 4635419"/>
              <a:gd name="connsiteY4" fmla="*/ 5272005 h 7167477"/>
              <a:gd name="connsiteX5" fmla="*/ 1228352 w 4635419"/>
              <a:gd name="connsiteY5" fmla="*/ 4454973 h 7167477"/>
              <a:gd name="connsiteX6" fmla="*/ 305572 w 4635419"/>
              <a:gd name="connsiteY6" fmla="*/ 4141687 h 7167477"/>
              <a:gd name="connsiteX7" fmla="*/ 542343 w 4635419"/>
              <a:gd name="connsiteY7" fmla="*/ 3659514 h 7167477"/>
              <a:gd name="connsiteX8" fmla="*/ 1718916 w 4635419"/>
              <a:gd name="connsiteY8" fmla="*/ 3517960 h 7167477"/>
              <a:gd name="connsiteX9" fmla="*/ 2891590 w 4635419"/>
              <a:gd name="connsiteY9" fmla="*/ 3419895 h 7167477"/>
              <a:gd name="connsiteX10" fmla="*/ 2940876 w 4635419"/>
              <a:gd name="connsiteY10" fmla="*/ 2782195 h 7167477"/>
              <a:gd name="connsiteX11" fmla="*/ 3168247 w 4635419"/>
              <a:gd name="connsiteY11" fmla="*/ 2179994 h 7167477"/>
              <a:gd name="connsiteX12" fmla="*/ 3774925 w 4635419"/>
              <a:gd name="connsiteY12" fmla="*/ 1625148 h 7167477"/>
              <a:gd name="connsiteX13" fmla="*/ 4631111 w 4635419"/>
              <a:gd name="connsiteY13" fmla="*/ 1260428 h 7167477"/>
              <a:gd name="connsiteX14" fmla="*/ 4453483 w 4635419"/>
              <a:gd name="connsiteY14" fmla="*/ 903922 h 7167477"/>
              <a:gd name="connsiteX15" fmla="*/ 4503605 w 4635419"/>
              <a:gd name="connsiteY15" fmla="*/ 0 h 7167477"/>
              <a:gd name="connsiteX0" fmla="*/ 1303214 w 4350307"/>
              <a:gd name="connsiteY0" fmla="*/ 7167477 h 7167477"/>
              <a:gd name="connsiteX1" fmla="*/ 1102928 w 4350307"/>
              <a:gd name="connsiteY1" fmla="*/ 6463398 h 7167477"/>
              <a:gd name="connsiteX2" fmla="*/ 172310 w 4350307"/>
              <a:gd name="connsiteY2" fmla="*/ 5997461 h 7167477"/>
              <a:gd name="connsiteX3" fmla="*/ 136229 w 4350307"/>
              <a:gd name="connsiteY3" fmla="*/ 5630603 h 7167477"/>
              <a:gd name="connsiteX4" fmla="*/ 676549 w 4350307"/>
              <a:gd name="connsiteY4" fmla="*/ 5272005 h 7167477"/>
              <a:gd name="connsiteX5" fmla="*/ 943240 w 4350307"/>
              <a:gd name="connsiteY5" fmla="*/ 4454973 h 7167477"/>
              <a:gd name="connsiteX6" fmla="*/ 20460 w 4350307"/>
              <a:gd name="connsiteY6" fmla="*/ 4141687 h 7167477"/>
              <a:gd name="connsiteX7" fmla="*/ 257231 w 4350307"/>
              <a:gd name="connsiteY7" fmla="*/ 3659514 h 7167477"/>
              <a:gd name="connsiteX8" fmla="*/ 1433804 w 4350307"/>
              <a:gd name="connsiteY8" fmla="*/ 3517960 h 7167477"/>
              <a:gd name="connsiteX9" fmla="*/ 2606478 w 4350307"/>
              <a:gd name="connsiteY9" fmla="*/ 3419895 h 7167477"/>
              <a:gd name="connsiteX10" fmla="*/ 2655764 w 4350307"/>
              <a:gd name="connsiteY10" fmla="*/ 2782195 h 7167477"/>
              <a:gd name="connsiteX11" fmla="*/ 2883135 w 4350307"/>
              <a:gd name="connsiteY11" fmla="*/ 2179994 h 7167477"/>
              <a:gd name="connsiteX12" fmla="*/ 3489813 w 4350307"/>
              <a:gd name="connsiteY12" fmla="*/ 1625148 h 7167477"/>
              <a:gd name="connsiteX13" fmla="*/ 4345999 w 4350307"/>
              <a:gd name="connsiteY13" fmla="*/ 1260428 h 7167477"/>
              <a:gd name="connsiteX14" fmla="*/ 4168371 w 4350307"/>
              <a:gd name="connsiteY14" fmla="*/ 903922 h 7167477"/>
              <a:gd name="connsiteX15" fmla="*/ 4218493 w 4350307"/>
              <a:gd name="connsiteY15" fmla="*/ 0 h 7167477"/>
              <a:gd name="connsiteX0" fmla="*/ 1303214 w 4350307"/>
              <a:gd name="connsiteY0" fmla="*/ 7167477 h 7167477"/>
              <a:gd name="connsiteX1" fmla="*/ 537965 w 4350307"/>
              <a:gd name="connsiteY1" fmla="*/ 6339919 h 7167477"/>
              <a:gd name="connsiteX2" fmla="*/ 172310 w 4350307"/>
              <a:gd name="connsiteY2" fmla="*/ 5997461 h 7167477"/>
              <a:gd name="connsiteX3" fmla="*/ 136229 w 4350307"/>
              <a:gd name="connsiteY3" fmla="*/ 5630603 h 7167477"/>
              <a:gd name="connsiteX4" fmla="*/ 676549 w 4350307"/>
              <a:gd name="connsiteY4" fmla="*/ 5272005 h 7167477"/>
              <a:gd name="connsiteX5" fmla="*/ 943240 w 4350307"/>
              <a:gd name="connsiteY5" fmla="*/ 4454973 h 7167477"/>
              <a:gd name="connsiteX6" fmla="*/ 20460 w 4350307"/>
              <a:gd name="connsiteY6" fmla="*/ 4141687 h 7167477"/>
              <a:gd name="connsiteX7" fmla="*/ 257231 w 4350307"/>
              <a:gd name="connsiteY7" fmla="*/ 3659514 h 7167477"/>
              <a:gd name="connsiteX8" fmla="*/ 1433804 w 4350307"/>
              <a:gd name="connsiteY8" fmla="*/ 3517960 h 7167477"/>
              <a:gd name="connsiteX9" fmla="*/ 2606478 w 4350307"/>
              <a:gd name="connsiteY9" fmla="*/ 3419895 h 7167477"/>
              <a:gd name="connsiteX10" fmla="*/ 2655764 w 4350307"/>
              <a:gd name="connsiteY10" fmla="*/ 2782195 h 7167477"/>
              <a:gd name="connsiteX11" fmla="*/ 2883135 w 4350307"/>
              <a:gd name="connsiteY11" fmla="*/ 2179994 h 7167477"/>
              <a:gd name="connsiteX12" fmla="*/ 3489813 w 4350307"/>
              <a:gd name="connsiteY12" fmla="*/ 1625148 h 7167477"/>
              <a:gd name="connsiteX13" fmla="*/ 4345999 w 4350307"/>
              <a:gd name="connsiteY13" fmla="*/ 1260428 h 7167477"/>
              <a:gd name="connsiteX14" fmla="*/ 4168371 w 4350307"/>
              <a:gd name="connsiteY14" fmla="*/ 903922 h 7167477"/>
              <a:gd name="connsiteX15" fmla="*/ 4218493 w 4350307"/>
              <a:gd name="connsiteY15" fmla="*/ 0 h 7167477"/>
              <a:gd name="connsiteX0" fmla="*/ 738248 w 4350307"/>
              <a:gd name="connsiteY0" fmla="*/ 6968009 h 6968009"/>
              <a:gd name="connsiteX1" fmla="*/ 537965 w 4350307"/>
              <a:gd name="connsiteY1" fmla="*/ 6339919 h 6968009"/>
              <a:gd name="connsiteX2" fmla="*/ 172310 w 4350307"/>
              <a:gd name="connsiteY2" fmla="*/ 5997461 h 6968009"/>
              <a:gd name="connsiteX3" fmla="*/ 136229 w 4350307"/>
              <a:gd name="connsiteY3" fmla="*/ 5630603 h 6968009"/>
              <a:gd name="connsiteX4" fmla="*/ 676549 w 4350307"/>
              <a:gd name="connsiteY4" fmla="*/ 5272005 h 6968009"/>
              <a:gd name="connsiteX5" fmla="*/ 943240 w 4350307"/>
              <a:gd name="connsiteY5" fmla="*/ 4454973 h 6968009"/>
              <a:gd name="connsiteX6" fmla="*/ 20460 w 4350307"/>
              <a:gd name="connsiteY6" fmla="*/ 4141687 h 6968009"/>
              <a:gd name="connsiteX7" fmla="*/ 257231 w 4350307"/>
              <a:gd name="connsiteY7" fmla="*/ 3659514 h 6968009"/>
              <a:gd name="connsiteX8" fmla="*/ 1433804 w 4350307"/>
              <a:gd name="connsiteY8" fmla="*/ 3517960 h 6968009"/>
              <a:gd name="connsiteX9" fmla="*/ 2606478 w 4350307"/>
              <a:gd name="connsiteY9" fmla="*/ 3419895 h 6968009"/>
              <a:gd name="connsiteX10" fmla="*/ 2655764 w 4350307"/>
              <a:gd name="connsiteY10" fmla="*/ 2782195 h 6968009"/>
              <a:gd name="connsiteX11" fmla="*/ 2883135 w 4350307"/>
              <a:gd name="connsiteY11" fmla="*/ 2179994 h 6968009"/>
              <a:gd name="connsiteX12" fmla="*/ 3489813 w 4350307"/>
              <a:gd name="connsiteY12" fmla="*/ 1625148 h 6968009"/>
              <a:gd name="connsiteX13" fmla="*/ 4345999 w 4350307"/>
              <a:gd name="connsiteY13" fmla="*/ 1260428 h 6968009"/>
              <a:gd name="connsiteX14" fmla="*/ 4168371 w 4350307"/>
              <a:gd name="connsiteY14" fmla="*/ 903922 h 6968009"/>
              <a:gd name="connsiteX15" fmla="*/ 4218493 w 4350307"/>
              <a:gd name="connsiteY15" fmla="*/ 0 h 6968009"/>
              <a:gd name="connsiteX0" fmla="*/ 738248 w 4350307"/>
              <a:gd name="connsiteY0" fmla="*/ 6968009 h 6968009"/>
              <a:gd name="connsiteX1" fmla="*/ 537965 w 4350307"/>
              <a:gd name="connsiteY1" fmla="*/ 6339919 h 6968009"/>
              <a:gd name="connsiteX2" fmla="*/ 172310 w 4350307"/>
              <a:gd name="connsiteY2" fmla="*/ 5997461 h 6968009"/>
              <a:gd name="connsiteX3" fmla="*/ 136229 w 4350307"/>
              <a:gd name="connsiteY3" fmla="*/ 5630603 h 6968009"/>
              <a:gd name="connsiteX4" fmla="*/ 676549 w 4350307"/>
              <a:gd name="connsiteY4" fmla="*/ 5272005 h 6968009"/>
              <a:gd name="connsiteX5" fmla="*/ 943240 w 4350307"/>
              <a:gd name="connsiteY5" fmla="*/ 4454973 h 6968009"/>
              <a:gd name="connsiteX6" fmla="*/ 20460 w 4350307"/>
              <a:gd name="connsiteY6" fmla="*/ 4141687 h 6968009"/>
              <a:gd name="connsiteX7" fmla="*/ 257231 w 4350307"/>
              <a:gd name="connsiteY7" fmla="*/ 3659514 h 6968009"/>
              <a:gd name="connsiteX8" fmla="*/ 1433804 w 4350307"/>
              <a:gd name="connsiteY8" fmla="*/ 3517960 h 6968009"/>
              <a:gd name="connsiteX9" fmla="*/ 2606478 w 4350307"/>
              <a:gd name="connsiteY9" fmla="*/ 3419895 h 6968009"/>
              <a:gd name="connsiteX10" fmla="*/ 2655764 w 4350307"/>
              <a:gd name="connsiteY10" fmla="*/ 2782195 h 6968009"/>
              <a:gd name="connsiteX11" fmla="*/ 2883135 w 4350307"/>
              <a:gd name="connsiteY11" fmla="*/ 2179994 h 6968009"/>
              <a:gd name="connsiteX12" fmla="*/ 3489813 w 4350307"/>
              <a:gd name="connsiteY12" fmla="*/ 1625148 h 6968009"/>
              <a:gd name="connsiteX13" fmla="*/ 4345999 w 4350307"/>
              <a:gd name="connsiteY13" fmla="*/ 1260428 h 6968009"/>
              <a:gd name="connsiteX14" fmla="*/ 4168371 w 4350307"/>
              <a:gd name="connsiteY14" fmla="*/ 903922 h 6968009"/>
              <a:gd name="connsiteX15" fmla="*/ 4218493 w 4350307"/>
              <a:gd name="connsiteY15" fmla="*/ 0 h 6968009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943240 w 4350307"/>
              <a:gd name="connsiteY5" fmla="*/ 4454973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943240 w 4350307"/>
              <a:gd name="connsiteY5" fmla="*/ 4454973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50229 w 4350307"/>
              <a:gd name="connsiteY5" fmla="*/ 4730429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0307" h="6901520">
                <a:moveTo>
                  <a:pt x="391981" y="6901520"/>
                </a:moveTo>
                <a:cubicBezTo>
                  <a:pt x="497827" y="6523116"/>
                  <a:pt x="704523" y="6598943"/>
                  <a:pt x="537965" y="6339919"/>
                </a:cubicBezTo>
                <a:cubicBezTo>
                  <a:pt x="371407" y="6080895"/>
                  <a:pt x="239266" y="6115680"/>
                  <a:pt x="172310" y="5997461"/>
                </a:cubicBezTo>
                <a:cubicBezTo>
                  <a:pt x="105354" y="5879242"/>
                  <a:pt x="-17672" y="5764177"/>
                  <a:pt x="136229" y="5630603"/>
                </a:cubicBezTo>
                <a:cubicBezTo>
                  <a:pt x="290130" y="5497029"/>
                  <a:pt x="435737" y="5366626"/>
                  <a:pt x="676549" y="5272005"/>
                </a:cubicBezTo>
                <a:cubicBezTo>
                  <a:pt x="917361" y="5177384"/>
                  <a:pt x="-80381" y="4796918"/>
                  <a:pt x="50229" y="4730429"/>
                </a:cubicBezTo>
                <a:cubicBezTo>
                  <a:pt x="180839" y="4663940"/>
                  <a:pt x="55821" y="4234686"/>
                  <a:pt x="20460" y="4141687"/>
                </a:cubicBezTo>
                <a:cubicBezTo>
                  <a:pt x="-14901" y="4048688"/>
                  <a:pt x="-39075" y="3704895"/>
                  <a:pt x="257231" y="3659514"/>
                </a:cubicBezTo>
                <a:cubicBezTo>
                  <a:pt x="553537" y="3614133"/>
                  <a:pt x="1042263" y="3557896"/>
                  <a:pt x="1433804" y="3517960"/>
                </a:cubicBezTo>
                <a:cubicBezTo>
                  <a:pt x="1825345" y="3478024"/>
                  <a:pt x="2402818" y="3542522"/>
                  <a:pt x="2606478" y="3419895"/>
                </a:cubicBezTo>
                <a:cubicBezTo>
                  <a:pt x="2810138" y="3297268"/>
                  <a:pt x="2609655" y="2988845"/>
                  <a:pt x="2655764" y="2782195"/>
                </a:cubicBezTo>
                <a:cubicBezTo>
                  <a:pt x="2701873" y="2575545"/>
                  <a:pt x="2744127" y="2372835"/>
                  <a:pt x="2883135" y="2179994"/>
                </a:cubicBezTo>
                <a:cubicBezTo>
                  <a:pt x="3022143" y="1987153"/>
                  <a:pt x="3246002" y="1778409"/>
                  <a:pt x="3489813" y="1625148"/>
                </a:cubicBezTo>
                <a:cubicBezTo>
                  <a:pt x="3733624" y="1471887"/>
                  <a:pt x="4410485" y="1377966"/>
                  <a:pt x="4345999" y="1260428"/>
                </a:cubicBezTo>
                <a:cubicBezTo>
                  <a:pt x="4281513" y="1142890"/>
                  <a:pt x="3959168" y="1023498"/>
                  <a:pt x="4168371" y="903922"/>
                </a:cubicBezTo>
                <a:cubicBezTo>
                  <a:pt x="4377574" y="784346"/>
                  <a:pt x="4098317" y="66131"/>
                  <a:pt x="4218493" y="0"/>
                </a:cubicBez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8BD426A-A741-471E-B0F4-ADE8036D046D}"/>
              </a:ext>
            </a:extLst>
          </p:cNvPr>
          <p:cNvSpPr/>
          <p:nvPr/>
        </p:nvSpPr>
        <p:spPr>
          <a:xfrm flipH="1">
            <a:off x="7868268" y="321417"/>
            <a:ext cx="2044370" cy="619415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1851472 w 4894322"/>
              <a:gd name="connsiteY0" fmla="*/ 6379106 h 6379106"/>
              <a:gd name="connsiteX1" fmla="*/ 4457789 w 4894322"/>
              <a:gd name="connsiteY1" fmla="*/ 5741516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69283 w 4894322"/>
              <a:gd name="connsiteY3" fmla="*/ 5055146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854985 w 4897835"/>
              <a:gd name="connsiteY0" fmla="*/ 6379106 h 6379106"/>
              <a:gd name="connsiteX1" fmla="*/ 1654699 w 4897835"/>
              <a:gd name="connsiteY1" fmla="*/ 5675027 h 6379106"/>
              <a:gd name="connsiteX2" fmla="*/ 304913 w 4897835"/>
              <a:gd name="connsiteY2" fmla="*/ 5285077 h 6379106"/>
              <a:gd name="connsiteX3" fmla="*/ 120692 w 4897835"/>
              <a:gd name="connsiteY3" fmla="*/ 4700363 h 6379106"/>
              <a:gd name="connsiteX4" fmla="*/ 1811657 w 4897835"/>
              <a:gd name="connsiteY4" fmla="*/ 4978083 h 6379106"/>
              <a:gd name="connsiteX5" fmla="*/ 1630347 w 4897835"/>
              <a:gd name="connsiteY5" fmla="*/ 4627008 h 6379106"/>
              <a:gd name="connsiteX6" fmla="*/ 13687 w 4897835"/>
              <a:gd name="connsiteY6" fmla="*/ 4319816 h 6379106"/>
              <a:gd name="connsiteX7" fmla="*/ 784245 w 4897835"/>
              <a:gd name="connsiteY7" fmla="*/ 3600112 h 6379106"/>
              <a:gd name="connsiteX8" fmla="*/ 1282842 w 4897835"/>
              <a:gd name="connsiteY8" fmla="*/ 3108606 h 6379106"/>
              <a:gd name="connsiteX9" fmla="*/ 2969708 w 4897835"/>
              <a:gd name="connsiteY9" fmla="*/ 3043038 h 6379106"/>
              <a:gd name="connsiteX10" fmla="*/ 3395171 w 4897835"/>
              <a:gd name="connsiteY10" fmla="*/ 2736008 h 6379106"/>
              <a:gd name="connsiteX11" fmla="*/ 3936522 w 4897835"/>
              <a:gd name="connsiteY11" fmla="*/ 2022319 h 6379106"/>
              <a:gd name="connsiteX12" fmla="*/ 3544252 w 4897835"/>
              <a:gd name="connsiteY12" fmla="*/ 1439115 h 6379106"/>
              <a:gd name="connsiteX13" fmla="*/ 3914010 w 4897835"/>
              <a:gd name="connsiteY13" fmla="*/ 1093235 h 6379106"/>
              <a:gd name="connsiteX14" fmla="*/ 4095883 w 4897835"/>
              <a:gd name="connsiteY14" fmla="*/ 814002 h 6379106"/>
              <a:gd name="connsiteX15" fmla="*/ 4282751 w 4897835"/>
              <a:gd name="connsiteY15" fmla="*/ 400506 h 6379106"/>
              <a:gd name="connsiteX16" fmla="*/ 4897835 w 4897835"/>
              <a:gd name="connsiteY16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117179 w 4894322"/>
              <a:gd name="connsiteY3" fmla="*/ 4700363 h 6379106"/>
              <a:gd name="connsiteX4" fmla="*/ 1626834 w 4894322"/>
              <a:gd name="connsiteY4" fmla="*/ 4627008 h 6379106"/>
              <a:gd name="connsiteX5" fmla="*/ 10174 w 4894322"/>
              <a:gd name="connsiteY5" fmla="*/ 4319816 h 6379106"/>
              <a:gd name="connsiteX6" fmla="*/ 780732 w 4894322"/>
              <a:gd name="connsiteY6" fmla="*/ 3600112 h 6379106"/>
              <a:gd name="connsiteX7" fmla="*/ 1279329 w 4894322"/>
              <a:gd name="connsiteY7" fmla="*/ 3108606 h 6379106"/>
              <a:gd name="connsiteX8" fmla="*/ 2966195 w 4894322"/>
              <a:gd name="connsiteY8" fmla="*/ 3043038 h 6379106"/>
              <a:gd name="connsiteX9" fmla="*/ 3391658 w 4894322"/>
              <a:gd name="connsiteY9" fmla="*/ 2736008 h 6379106"/>
              <a:gd name="connsiteX10" fmla="*/ 3933009 w 4894322"/>
              <a:gd name="connsiteY10" fmla="*/ 2022319 h 6379106"/>
              <a:gd name="connsiteX11" fmla="*/ 3540739 w 4894322"/>
              <a:gd name="connsiteY11" fmla="*/ 1439115 h 6379106"/>
              <a:gd name="connsiteX12" fmla="*/ 3910497 w 4894322"/>
              <a:gd name="connsiteY12" fmla="*/ 1093235 h 6379106"/>
              <a:gd name="connsiteX13" fmla="*/ 4092370 w 4894322"/>
              <a:gd name="connsiteY13" fmla="*/ 814002 h 6379106"/>
              <a:gd name="connsiteX14" fmla="*/ 4279238 w 4894322"/>
              <a:gd name="connsiteY14" fmla="*/ 400506 h 6379106"/>
              <a:gd name="connsiteX15" fmla="*/ 4894322 w 4894322"/>
              <a:gd name="connsiteY15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3567400 w 4920983"/>
              <a:gd name="connsiteY10" fmla="*/ 1439115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4884842 w 4920983"/>
              <a:gd name="connsiteY11" fmla="*/ 836777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66690"/>
              <a:gd name="connsiteY0" fmla="*/ 6379106 h 6379106"/>
              <a:gd name="connsiteX1" fmla="*/ 1677847 w 4966690"/>
              <a:gd name="connsiteY1" fmla="*/ 5675027 h 6379106"/>
              <a:gd name="connsiteX2" fmla="*/ 328061 w 4966690"/>
              <a:gd name="connsiteY2" fmla="*/ 5285077 h 6379106"/>
              <a:gd name="connsiteX3" fmla="*/ 143840 w 4966690"/>
              <a:gd name="connsiteY3" fmla="*/ 4700363 h 6379106"/>
              <a:gd name="connsiteX4" fmla="*/ 36835 w 4966690"/>
              <a:gd name="connsiteY4" fmla="*/ 4319816 h 6379106"/>
              <a:gd name="connsiteX5" fmla="*/ 807393 w 4966690"/>
              <a:gd name="connsiteY5" fmla="*/ 3600112 h 6379106"/>
              <a:gd name="connsiteX6" fmla="*/ 1305990 w 4966690"/>
              <a:gd name="connsiteY6" fmla="*/ 3108606 h 6379106"/>
              <a:gd name="connsiteX7" fmla="*/ 2992856 w 4966690"/>
              <a:gd name="connsiteY7" fmla="*/ 3043038 h 6379106"/>
              <a:gd name="connsiteX8" fmla="*/ 3418319 w 4966690"/>
              <a:gd name="connsiteY8" fmla="*/ 2736008 h 6379106"/>
              <a:gd name="connsiteX9" fmla="*/ 3959670 w 4966690"/>
              <a:gd name="connsiteY9" fmla="*/ 2022319 h 6379106"/>
              <a:gd name="connsiteX10" fmla="*/ 4296388 w 4966690"/>
              <a:gd name="connsiteY10" fmla="*/ 1515103 h 6379106"/>
              <a:gd name="connsiteX11" fmla="*/ 4884842 w 4966690"/>
              <a:gd name="connsiteY11" fmla="*/ 836777 h 6379106"/>
              <a:gd name="connsiteX12" fmla="*/ 4920918 w 4966690"/>
              <a:gd name="connsiteY12" fmla="*/ 472057 h 6379106"/>
              <a:gd name="connsiteX13" fmla="*/ 4305899 w 4966690"/>
              <a:gd name="connsiteY13" fmla="*/ 400506 h 6379106"/>
              <a:gd name="connsiteX14" fmla="*/ 4920983 w 4966690"/>
              <a:gd name="connsiteY14" fmla="*/ 0 h 6379106"/>
              <a:gd name="connsiteX0" fmla="*/ 1878133 w 5226045"/>
              <a:gd name="connsiteY0" fmla="*/ 6379106 h 6379106"/>
              <a:gd name="connsiteX1" fmla="*/ 1677847 w 5226045"/>
              <a:gd name="connsiteY1" fmla="*/ 5675027 h 6379106"/>
              <a:gd name="connsiteX2" fmla="*/ 328061 w 5226045"/>
              <a:gd name="connsiteY2" fmla="*/ 5285077 h 6379106"/>
              <a:gd name="connsiteX3" fmla="*/ 143840 w 5226045"/>
              <a:gd name="connsiteY3" fmla="*/ 4700363 h 6379106"/>
              <a:gd name="connsiteX4" fmla="*/ 36835 w 5226045"/>
              <a:gd name="connsiteY4" fmla="*/ 4319816 h 6379106"/>
              <a:gd name="connsiteX5" fmla="*/ 807393 w 5226045"/>
              <a:gd name="connsiteY5" fmla="*/ 3600112 h 6379106"/>
              <a:gd name="connsiteX6" fmla="*/ 1305990 w 5226045"/>
              <a:gd name="connsiteY6" fmla="*/ 3108606 h 6379106"/>
              <a:gd name="connsiteX7" fmla="*/ 2992856 w 5226045"/>
              <a:gd name="connsiteY7" fmla="*/ 3043038 h 6379106"/>
              <a:gd name="connsiteX8" fmla="*/ 3418319 w 5226045"/>
              <a:gd name="connsiteY8" fmla="*/ 2736008 h 6379106"/>
              <a:gd name="connsiteX9" fmla="*/ 3959670 w 5226045"/>
              <a:gd name="connsiteY9" fmla="*/ 2022319 h 6379106"/>
              <a:gd name="connsiteX10" fmla="*/ 4296388 w 5226045"/>
              <a:gd name="connsiteY10" fmla="*/ 1515103 h 6379106"/>
              <a:gd name="connsiteX11" fmla="*/ 4884842 w 5226045"/>
              <a:gd name="connsiteY11" fmla="*/ 836777 h 6379106"/>
              <a:gd name="connsiteX12" fmla="*/ 4920918 w 5226045"/>
              <a:gd name="connsiteY12" fmla="*/ 472057 h 6379106"/>
              <a:gd name="connsiteX13" fmla="*/ 5180683 w 5226045"/>
              <a:gd name="connsiteY13" fmla="*/ 267527 h 6379106"/>
              <a:gd name="connsiteX14" fmla="*/ 4920983 w 5226045"/>
              <a:gd name="connsiteY14" fmla="*/ 0 h 6379106"/>
              <a:gd name="connsiteX0" fmla="*/ 1878133 w 5595297"/>
              <a:gd name="connsiteY0" fmla="*/ 6162750 h 6162750"/>
              <a:gd name="connsiteX1" fmla="*/ 1677847 w 5595297"/>
              <a:gd name="connsiteY1" fmla="*/ 5458671 h 6162750"/>
              <a:gd name="connsiteX2" fmla="*/ 328061 w 5595297"/>
              <a:gd name="connsiteY2" fmla="*/ 5068721 h 6162750"/>
              <a:gd name="connsiteX3" fmla="*/ 143840 w 5595297"/>
              <a:gd name="connsiteY3" fmla="*/ 4484007 h 6162750"/>
              <a:gd name="connsiteX4" fmla="*/ 36835 w 5595297"/>
              <a:gd name="connsiteY4" fmla="*/ 4103460 h 6162750"/>
              <a:gd name="connsiteX5" fmla="*/ 807393 w 5595297"/>
              <a:gd name="connsiteY5" fmla="*/ 3383756 h 6162750"/>
              <a:gd name="connsiteX6" fmla="*/ 1305990 w 5595297"/>
              <a:gd name="connsiteY6" fmla="*/ 2892250 h 6162750"/>
              <a:gd name="connsiteX7" fmla="*/ 2992856 w 5595297"/>
              <a:gd name="connsiteY7" fmla="*/ 2826682 h 6162750"/>
              <a:gd name="connsiteX8" fmla="*/ 3418319 w 5595297"/>
              <a:gd name="connsiteY8" fmla="*/ 2519652 h 6162750"/>
              <a:gd name="connsiteX9" fmla="*/ 3959670 w 5595297"/>
              <a:gd name="connsiteY9" fmla="*/ 1805963 h 6162750"/>
              <a:gd name="connsiteX10" fmla="*/ 4296388 w 5595297"/>
              <a:gd name="connsiteY10" fmla="*/ 1298747 h 6162750"/>
              <a:gd name="connsiteX11" fmla="*/ 4884842 w 5595297"/>
              <a:gd name="connsiteY11" fmla="*/ 620421 h 6162750"/>
              <a:gd name="connsiteX12" fmla="*/ 4920918 w 5595297"/>
              <a:gd name="connsiteY12" fmla="*/ 255701 h 6162750"/>
              <a:gd name="connsiteX13" fmla="*/ 5180683 w 5595297"/>
              <a:gd name="connsiteY13" fmla="*/ 51171 h 6162750"/>
              <a:gd name="connsiteX14" fmla="*/ 5595297 w 5595297"/>
              <a:gd name="connsiteY14" fmla="*/ 2110 h 6162750"/>
              <a:gd name="connsiteX0" fmla="*/ 1878133 w 5595297"/>
              <a:gd name="connsiteY0" fmla="*/ 6162749 h 6162749"/>
              <a:gd name="connsiteX1" fmla="*/ 1677847 w 5595297"/>
              <a:gd name="connsiteY1" fmla="*/ 5458670 h 6162749"/>
              <a:gd name="connsiteX2" fmla="*/ 328061 w 5595297"/>
              <a:gd name="connsiteY2" fmla="*/ 5068720 h 6162749"/>
              <a:gd name="connsiteX3" fmla="*/ 143840 w 5595297"/>
              <a:gd name="connsiteY3" fmla="*/ 4484006 h 6162749"/>
              <a:gd name="connsiteX4" fmla="*/ 36835 w 5595297"/>
              <a:gd name="connsiteY4" fmla="*/ 4103459 h 6162749"/>
              <a:gd name="connsiteX5" fmla="*/ 1481708 w 5595297"/>
              <a:gd name="connsiteY5" fmla="*/ 3535731 h 6162749"/>
              <a:gd name="connsiteX6" fmla="*/ 1305990 w 5595297"/>
              <a:gd name="connsiteY6" fmla="*/ 2892249 h 6162749"/>
              <a:gd name="connsiteX7" fmla="*/ 2992856 w 5595297"/>
              <a:gd name="connsiteY7" fmla="*/ 2826681 h 6162749"/>
              <a:gd name="connsiteX8" fmla="*/ 3418319 w 5595297"/>
              <a:gd name="connsiteY8" fmla="*/ 2519651 h 6162749"/>
              <a:gd name="connsiteX9" fmla="*/ 3959670 w 5595297"/>
              <a:gd name="connsiteY9" fmla="*/ 1805962 h 6162749"/>
              <a:gd name="connsiteX10" fmla="*/ 4296388 w 5595297"/>
              <a:gd name="connsiteY10" fmla="*/ 1298746 h 6162749"/>
              <a:gd name="connsiteX11" fmla="*/ 4884842 w 5595297"/>
              <a:gd name="connsiteY11" fmla="*/ 620420 h 6162749"/>
              <a:gd name="connsiteX12" fmla="*/ 4920918 w 5595297"/>
              <a:gd name="connsiteY12" fmla="*/ 255700 h 6162749"/>
              <a:gd name="connsiteX13" fmla="*/ 5180683 w 5595297"/>
              <a:gd name="connsiteY13" fmla="*/ 51170 h 6162749"/>
              <a:gd name="connsiteX14" fmla="*/ 5595297 w 5595297"/>
              <a:gd name="connsiteY14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483434 w 5597023"/>
              <a:gd name="connsiteY6" fmla="*/ 3535731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307716 w 5597023"/>
              <a:gd name="connsiteY8" fmla="*/ 2892249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872683 w 5597023"/>
              <a:gd name="connsiteY8" fmla="*/ 2901747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3961396 w 5597023"/>
              <a:gd name="connsiteY11" fmla="*/ 1936131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4968416"/>
              <a:gd name="connsiteY0" fmla="*/ 7167477 h 7167477"/>
              <a:gd name="connsiteX1" fmla="*/ 1679573 w 4968416"/>
              <a:gd name="connsiteY1" fmla="*/ 6463398 h 7167477"/>
              <a:gd name="connsiteX2" fmla="*/ 329787 w 4968416"/>
              <a:gd name="connsiteY2" fmla="*/ 6073448 h 7167477"/>
              <a:gd name="connsiteX3" fmla="*/ 145566 w 4968416"/>
              <a:gd name="connsiteY3" fmla="*/ 5488734 h 7167477"/>
              <a:gd name="connsiteX4" fmla="*/ 38561 w 4968416"/>
              <a:gd name="connsiteY4" fmla="*/ 5108187 h 7167477"/>
              <a:gd name="connsiteX5" fmla="*/ 433083 w 4968416"/>
              <a:gd name="connsiteY5" fmla="*/ 4502629 h 7167477"/>
              <a:gd name="connsiteX6" fmla="*/ 1519885 w 4968416"/>
              <a:gd name="connsiteY6" fmla="*/ 4454973 h 7167477"/>
              <a:gd name="connsiteX7" fmla="*/ 1563013 w 4968416"/>
              <a:gd name="connsiteY7" fmla="*/ 4170182 h 7167477"/>
              <a:gd name="connsiteX8" fmla="*/ 1872683 w 4968416"/>
              <a:gd name="connsiteY8" fmla="*/ 3906475 h 7167477"/>
              <a:gd name="connsiteX9" fmla="*/ 2994582 w 4968416"/>
              <a:gd name="connsiteY9" fmla="*/ 3831409 h 7167477"/>
              <a:gd name="connsiteX10" fmla="*/ 3420045 w 4968416"/>
              <a:gd name="connsiteY10" fmla="*/ 3524379 h 7167477"/>
              <a:gd name="connsiteX11" fmla="*/ 3961396 w 4968416"/>
              <a:gd name="connsiteY11" fmla="*/ 2810690 h 7167477"/>
              <a:gd name="connsiteX12" fmla="*/ 4298114 w 4968416"/>
              <a:gd name="connsiteY12" fmla="*/ 2303474 h 7167477"/>
              <a:gd name="connsiteX13" fmla="*/ 4886568 w 4968416"/>
              <a:gd name="connsiteY13" fmla="*/ 1625148 h 7167477"/>
              <a:gd name="connsiteX14" fmla="*/ 4922644 w 4968416"/>
              <a:gd name="connsiteY14" fmla="*/ 1260428 h 7167477"/>
              <a:gd name="connsiteX15" fmla="*/ 4745016 w 4968416"/>
              <a:gd name="connsiteY15" fmla="*/ 903922 h 7167477"/>
              <a:gd name="connsiteX16" fmla="*/ 4795138 w 4968416"/>
              <a:gd name="connsiteY16" fmla="*/ 0 h 7167477"/>
              <a:gd name="connsiteX0" fmla="*/ 1879859 w 4926265"/>
              <a:gd name="connsiteY0" fmla="*/ 7167477 h 7167477"/>
              <a:gd name="connsiteX1" fmla="*/ 1679573 w 4926265"/>
              <a:gd name="connsiteY1" fmla="*/ 6463398 h 7167477"/>
              <a:gd name="connsiteX2" fmla="*/ 329787 w 4926265"/>
              <a:gd name="connsiteY2" fmla="*/ 6073448 h 7167477"/>
              <a:gd name="connsiteX3" fmla="*/ 145566 w 4926265"/>
              <a:gd name="connsiteY3" fmla="*/ 5488734 h 7167477"/>
              <a:gd name="connsiteX4" fmla="*/ 38561 w 4926265"/>
              <a:gd name="connsiteY4" fmla="*/ 5108187 h 7167477"/>
              <a:gd name="connsiteX5" fmla="*/ 433083 w 4926265"/>
              <a:gd name="connsiteY5" fmla="*/ 4502629 h 7167477"/>
              <a:gd name="connsiteX6" fmla="*/ 1519885 w 4926265"/>
              <a:gd name="connsiteY6" fmla="*/ 4454973 h 7167477"/>
              <a:gd name="connsiteX7" fmla="*/ 1563013 w 4926265"/>
              <a:gd name="connsiteY7" fmla="*/ 4170182 h 7167477"/>
              <a:gd name="connsiteX8" fmla="*/ 1872683 w 4926265"/>
              <a:gd name="connsiteY8" fmla="*/ 3906475 h 7167477"/>
              <a:gd name="connsiteX9" fmla="*/ 2994582 w 4926265"/>
              <a:gd name="connsiteY9" fmla="*/ 3831409 h 7167477"/>
              <a:gd name="connsiteX10" fmla="*/ 3420045 w 4926265"/>
              <a:gd name="connsiteY10" fmla="*/ 3524379 h 7167477"/>
              <a:gd name="connsiteX11" fmla="*/ 3961396 w 4926265"/>
              <a:gd name="connsiteY11" fmla="*/ 2810690 h 7167477"/>
              <a:gd name="connsiteX12" fmla="*/ 4298114 w 4926265"/>
              <a:gd name="connsiteY12" fmla="*/ 2303474 h 7167477"/>
              <a:gd name="connsiteX13" fmla="*/ 4066458 w 4926265"/>
              <a:gd name="connsiteY13" fmla="*/ 1625148 h 7167477"/>
              <a:gd name="connsiteX14" fmla="*/ 4922644 w 4926265"/>
              <a:gd name="connsiteY14" fmla="*/ 1260428 h 7167477"/>
              <a:gd name="connsiteX15" fmla="*/ 4745016 w 4926265"/>
              <a:gd name="connsiteY15" fmla="*/ 903922 h 7167477"/>
              <a:gd name="connsiteX16" fmla="*/ 4795138 w 4926265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420045 w 4926952"/>
              <a:gd name="connsiteY10" fmla="*/ 3524379 h 7167477"/>
              <a:gd name="connsiteX11" fmla="*/ 3961396 w 4926952"/>
              <a:gd name="connsiteY11" fmla="*/ 2810690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420045 w 4926952"/>
              <a:gd name="connsiteY10" fmla="*/ 3524379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994582 w 4926952"/>
              <a:gd name="connsiteY9" fmla="*/ 3831409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1872683 w 4926952"/>
              <a:gd name="connsiteY8" fmla="*/ 3906475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1563013 w 4926952"/>
              <a:gd name="connsiteY7" fmla="*/ 4170182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433083 w 4926952"/>
              <a:gd name="connsiteY5" fmla="*/ 4502629 h 7167477"/>
              <a:gd name="connsiteX6" fmla="*/ 1519885 w 4926952"/>
              <a:gd name="connsiteY6" fmla="*/ 4454973 h 7167477"/>
              <a:gd name="connsiteX7" fmla="*/ 597105 w 4926952"/>
              <a:gd name="connsiteY7" fmla="*/ 4141687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879859 w 4926952"/>
              <a:gd name="connsiteY0" fmla="*/ 7167477 h 7167477"/>
              <a:gd name="connsiteX1" fmla="*/ 1679573 w 4926952"/>
              <a:gd name="connsiteY1" fmla="*/ 6463398 h 7167477"/>
              <a:gd name="connsiteX2" fmla="*/ 329787 w 4926952"/>
              <a:gd name="connsiteY2" fmla="*/ 6073448 h 7167477"/>
              <a:gd name="connsiteX3" fmla="*/ 145566 w 4926952"/>
              <a:gd name="connsiteY3" fmla="*/ 5488734 h 7167477"/>
              <a:gd name="connsiteX4" fmla="*/ 38561 w 4926952"/>
              <a:gd name="connsiteY4" fmla="*/ 5108187 h 7167477"/>
              <a:gd name="connsiteX5" fmla="*/ 1253194 w 4926952"/>
              <a:gd name="connsiteY5" fmla="*/ 5272005 h 7167477"/>
              <a:gd name="connsiteX6" fmla="*/ 1519885 w 4926952"/>
              <a:gd name="connsiteY6" fmla="*/ 4454973 h 7167477"/>
              <a:gd name="connsiteX7" fmla="*/ 597105 w 4926952"/>
              <a:gd name="connsiteY7" fmla="*/ 4141687 h 7167477"/>
              <a:gd name="connsiteX8" fmla="*/ 833876 w 4926952"/>
              <a:gd name="connsiteY8" fmla="*/ 3659514 h 7167477"/>
              <a:gd name="connsiteX9" fmla="*/ 2010449 w 4926952"/>
              <a:gd name="connsiteY9" fmla="*/ 3517960 h 7167477"/>
              <a:gd name="connsiteX10" fmla="*/ 3183123 w 4926952"/>
              <a:gd name="connsiteY10" fmla="*/ 3419895 h 7167477"/>
              <a:gd name="connsiteX11" fmla="*/ 3232409 w 4926952"/>
              <a:gd name="connsiteY11" fmla="*/ 2782195 h 7167477"/>
              <a:gd name="connsiteX12" fmla="*/ 3459780 w 4926952"/>
              <a:gd name="connsiteY12" fmla="*/ 2179994 h 7167477"/>
              <a:gd name="connsiteX13" fmla="*/ 4066458 w 4926952"/>
              <a:gd name="connsiteY13" fmla="*/ 1625148 h 7167477"/>
              <a:gd name="connsiteX14" fmla="*/ 4922644 w 4926952"/>
              <a:gd name="connsiteY14" fmla="*/ 1260428 h 7167477"/>
              <a:gd name="connsiteX15" fmla="*/ 4745016 w 4926952"/>
              <a:gd name="connsiteY15" fmla="*/ 903922 h 7167477"/>
              <a:gd name="connsiteX16" fmla="*/ 4795138 w 4926952"/>
              <a:gd name="connsiteY16" fmla="*/ 0 h 7167477"/>
              <a:gd name="connsiteX0" fmla="*/ 1771792 w 4818885"/>
              <a:gd name="connsiteY0" fmla="*/ 7167477 h 7167477"/>
              <a:gd name="connsiteX1" fmla="*/ 1571506 w 4818885"/>
              <a:gd name="connsiteY1" fmla="*/ 6463398 h 7167477"/>
              <a:gd name="connsiteX2" fmla="*/ 221720 w 4818885"/>
              <a:gd name="connsiteY2" fmla="*/ 6073448 h 7167477"/>
              <a:gd name="connsiteX3" fmla="*/ 37499 w 4818885"/>
              <a:gd name="connsiteY3" fmla="*/ 5488734 h 7167477"/>
              <a:gd name="connsiteX4" fmla="*/ 604807 w 4818885"/>
              <a:gd name="connsiteY4" fmla="*/ 5630603 h 7167477"/>
              <a:gd name="connsiteX5" fmla="*/ 1145127 w 4818885"/>
              <a:gd name="connsiteY5" fmla="*/ 5272005 h 7167477"/>
              <a:gd name="connsiteX6" fmla="*/ 1411818 w 4818885"/>
              <a:gd name="connsiteY6" fmla="*/ 4454973 h 7167477"/>
              <a:gd name="connsiteX7" fmla="*/ 489038 w 4818885"/>
              <a:gd name="connsiteY7" fmla="*/ 4141687 h 7167477"/>
              <a:gd name="connsiteX8" fmla="*/ 725809 w 4818885"/>
              <a:gd name="connsiteY8" fmla="*/ 3659514 h 7167477"/>
              <a:gd name="connsiteX9" fmla="*/ 1902382 w 4818885"/>
              <a:gd name="connsiteY9" fmla="*/ 3517960 h 7167477"/>
              <a:gd name="connsiteX10" fmla="*/ 3075056 w 4818885"/>
              <a:gd name="connsiteY10" fmla="*/ 3419895 h 7167477"/>
              <a:gd name="connsiteX11" fmla="*/ 3124342 w 4818885"/>
              <a:gd name="connsiteY11" fmla="*/ 2782195 h 7167477"/>
              <a:gd name="connsiteX12" fmla="*/ 3351713 w 4818885"/>
              <a:gd name="connsiteY12" fmla="*/ 2179994 h 7167477"/>
              <a:gd name="connsiteX13" fmla="*/ 3958391 w 4818885"/>
              <a:gd name="connsiteY13" fmla="*/ 1625148 h 7167477"/>
              <a:gd name="connsiteX14" fmla="*/ 4814577 w 4818885"/>
              <a:gd name="connsiteY14" fmla="*/ 1260428 h 7167477"/>
              <a:gd name="connsiteX15" fmla="*/ 4636949 w 4818885"/>
              <a:gd name="connsiteY15" fmla="*/ 903922 h 7167477"/>
              <a:gd name="connsiteX16" fmla="*/ 4687071 w 4818885"/>
              <a:gd name="connsiteY16" fmla="*/ 0 h 7167477"/>
              <a:gd name="connsiteX0" fmla="*/ 1588326 w 4635419"/>
              <a:gd name="connsiteY0" fmla="*/ 7167477 h 7167477"/>
              <a:gd name="connsiteX1" fmla="*/ 1388040 w 4635419"/>
              <a:gd name="connsiteY1" fmla="*/ 6463398 h 7167477"/>
              <a:gd name="connsiteX2" fmla="*/ 38254 w 4635419"/>
              <a:gd name="connsiteY2" fmla="*/ 6073448 h 7167477"/>
              <a:gd name="connsiteX3" fmla="*/ 421341 w 4635419"/>
              <a:gd name="connsiteY3" fmla="*/ 5630603 h 7167477"/>
              <a:gd name="connsiteX4" fmla="*/ 961661 w 4635419"/>
              <a:gd name="connsiteY4" fmla="*/ 5272005 h 7167477"/>
              <a:gd name="connsiteX5" fmla="*/ 1228352 w 4635419"/>
              <a:gd name="connsiteY5" fmla="*/ 4454973 h 7167477"/>
              <a:gd name="connsiteX6" fmla="*/ 305572 w 4635419"/>
              <a:gd name="connsiteY6" fmla="*/ 4141687 h 7167477"/>
              <a:gd name="connsiteX7" fmla="*/ 542343 w 4635419"/>
              <a:gd name="connsiteY7" fmla="*/ 3659514 h 7167477"/>
              <a:gd name="connsiteX8" fmla="*/ 1718916 w 4635419"/>
              <a:gd name="connsiteY8" fmla="*/ 3517960 h 7167477"/>
              <a:gd name="connsiteX9" fmla="*/ 2891590 w 4635419"/>
              <a:gd name="connsiteY9" fmla="*/ 3419895 h 7167477"/>
              <a:gd name="connsiteX10" fmla="*/ 2940876 w 4635419"/>
              <a:gd name="connsiteY10" fmla="*/ 2782195 h 7167477"/>
              <a:gd name="connsiteX11" fmla="*/ 3168247 w 4635419"/>
              <a:gd name="connsiteY11" fmla="*/ 2179994 h 7167477"/>
              <a:gd name="connsiteX12" fmla="*/ 3774925 w 4635419"/>
              <a:gd name="connsiteY12" fmla="*/ 1625148 h 7167477"/>
              <a:gd name="connsiteX13" fmla="*/ 4631111 w 4635419"/>
              <a:gd name="connsiteY13" fmla="*/ 1260428 h 7167477"/>
              <a:gd name="connsiteX14" fmla="*/ 4453483 w 4635419"/>
              <a:gd name="connsiteY14" fmla="*/ 903922 h 7167477"/>
              <a:gd name="connsiteX15" fmla="*/ 4503605 w 4635419"/>
              <a:gd name="connsiteY15" fmla="*/ 0 h 7167477"/>
              <a:gd name="connsiteX0" fmla="*/ 1303214 w 4350307"/>
              <a:gd name="connsiteY0" fmla="*/ 7167477 h 7167477"/>
              <a:gd name="connsiteX1" fmla="*/ 1102928 w 4350307"/>
              <a:gd name="connsiteY1" fmla="*/ 6463398 h 7167477"/>
              <a:gd name="connsiteX2" fmla="*/ 172310 w 4350307"/>
              <a:gd name="connsiteY2" fmla="*/ 5997461 h 7167477"/>
              <a:gd name="connsiteX3" fmla="*/ 136229 w 4350307"/>
              <a:gd name="connsiteY3" fmla="*/ 5630603 h 7167477"/>
              <a:gd name="connsiteX4" fmla="*/ 676549 w 4350307"/>
              <a:gd name="connsiteY4" fmla="*/ 5272005 h 7167477"/>
              <a:gd name="connsiteX5" fmla="*/ 943240 w 4350307"/>
              <a:gd name="connsiteY5" fmla="*/ 4454973 h 7167477"/>
              <a:gd name="connsiteX6" fmla="*/ 20460 w 4350307"/>
              <a:gd name="connsiteY6" fmla="*/ 4141687 h 7167477"/>
              <a:gd name="connsiteX7" fmla="*/ 257231 w 4350307"/>
              <a:gd name="connsiteY7" fmla="*/ 3659514 h 7167477"/>
              <a:gd name="connsiteX8" fmla="*/ 1433804 w 4350307"/>
              <a:gd name="connsiteY8" fmla="*/ 3517960 h 7167477"/>
              <a:gd name="connsiteX9" fmla="*/ 2606478 w 4350307"/>
              <a:gd name="connsiteY9" fmla="*/ 3419895 h 7167477"/>
              <a:gd name="connsiteX10" fmla="*/ 2655764 w 4350307"/>
              <a:gd name="connsiteY10" fmla="*/ 2782195 h 7167477"/>
              <a:gd name="connsiteX11" fmla="*/ 2883135 w 4350307"/>
              <a:gd name="connsiteY11" fmla="*/ 2179994 h 7167477"/>
              <a:gd name="connsiteX12" fmla="*/ 3489813 w 4350307"/>
              <a:gd name="connsiteY12" fmla="*/ 1625148 h 7167477"/>
              <a:gd name="connsiteX13" fmla="*/ 4345999 w 4350307"/>
              <a:gd name="connsiteY13" fmla="*/ 1260428 h 7167477"/>
              <a:gd name="connsiteX14" fmla="*/ 4168371 w 4350307"/>
              <a:gd name="connsiteY14" fmla="*/ 903922 h 7167477"/>
              <a:gd name="connsiteX15" fmla="*/ 4218493 w 4350307"/>
              <a:gd name="connsiteY15" fmla="*/ 0 h 7167477"/>
              <a:gd name="connsiteX0" fmla="*/ 1303214 w 4350307"/>
              <a:gd name="connsiteY0" fmla="*/ 7167477 h 7167477"/>
              <a:gd name="connsiteX1" fmla="*/ 537965 w 4350307"/>
              <a:gd name="connsiteY1" fmla="*/ 6339919 h 7167477"/>
              <a:gd name="connsiteX2" fmla="*/ 172310 w 4350307"/>
              <a:gd name="connsiteY2" fmla="*/ 5997461 h 7167477"/>
              <a:gd name="connsiteX3" fmla="*/ 136229 w 4350307"/>
              <a:gd name="connsiteY3" fmla="*/ 5630603 h 7167477"/>
              <a:gd name="connsiteX4" fmla="*/ 676549 w 4350307"/>
              <a:gd name="connsiteY4" fmla="*/ 5272005 h 7167477"/>
              <a:gd name="connsiteX5" fmla="*/ 943240 w 4350307"/>
              <a:gd name="connsiteY5" fmla="*/ 4454973 h 7167477"/>
              <a:gd name="connsiteX6" fmla="*/ 20460 w 4350307"/>
              <a:gd name="connsiteY6" fmla="*/ 4141687 h 7167477"/>
              <a:gd name="connsiteX7" fmla="*/ 257231 w 4350307"/>
              <a:gd name="connsiteY7" fmla="*/ 3659514 h 7167477"/>
              <a:gd name="connsiteX8" fmla="*/ 1433804 w 4350307"/>
              <a:gd name="connsiteY8" fmla="*/ 3517960 h 7167477"/>
              <a:gd name="connsiteX9" fmla="*/ 2606478 w 4350307"/>
              <a:gd name="connsiteY9" fmla="*/ 3419895 h 7167477"/>
              <a:gd name="connsiteX10" fmla="*/ 2655764 w 4350307"/>
              <a:gd name="connsiteY10" fmla="*/ 2782195 h 7167477"/>
              <a:gd name="connsiteX11" fmla="*/ 2883135 w 4350307"/>
              <a:gd name="connsiteY11" fmla="*/ 2179994 h 7167477"/>
              <a:gd name="connsiteX12" fmla="*/ 3489813 w 4350307"/>
              <a:gd name="connsiteY12" fmla="*/ 1625148 h 7167477"/>
              <a:gd name="connsiteX13" fmla="*/ 4345999 w 4350307"/>
              <a:gd name="connsiteY13" fmla="*/ 1260428 h 7167477"/>
              <a:gd name="connsiteX14" fmla="*/ 4168371 w 4350307"/>
              <a:gd name="connsiteY14" fmla="*/ 903922 h 7167477"/>
              <a:gd name="connsiteX15" fmla="*/ 4218493 w 4350307"/>
              <a:gd name="connsiteY15" fmla="*/ 0 h 7167477"/>
              <a:gd name="connsiteX0" fmla="*/ 738248 w 4350307"/>
              <a:gd name="connsiteY0" fmla="*/ 6968009 h 6968009"/>
              <a:gd name="connsiteX1" fmla="*/ 537965 w 4350307"/>
              <a:gd name="connsiteY1" fmla="*/ 6339919 h 6968009"/>
              <a:gd name="connsiteX2" fmla="*/ 172310 w 4350307"/>
              <a:gd name="connsiteY2" fmla="*/ 5997461 h 6968009"/>
              <a:gd name="connsiteX3" fmla="*/ 136229 w 4350307"/>
              <a:gd name="connsiteY3" fmla="*/ 5630603 h 6968009"/>
              <a:gd name="connsiteX4" fmla="*/ 676549 w 4350307"/>
              <a:gd name="connsiteY4" fmla="*/ 5272005 h 6968009"/>
              <a:gd name="connsiteX5" fmla="*/ 943240 w 4350307"/>
              <a:gd name="connsiteY5" fmla="*/ 4454973 h 6968009"/>
              <a:gd name="connsiteX6" fmla="*/ 20460 w 4350307"/>
              <a:gd name="connsiteY6" fmla="*/ 4141687 h 6968009"/>
              <a:gd name="connsiteX7" fmla="*/ 257231 w 4350307"/>
              <a:gd name="connsiteY7" fmla="*/ 3659514 h 6968009"/>
              <a:gd name="connsiteX8" fmla="*/ 1433804 w 4350307"/>
              <a:gd name="connsiteY8" fmla="*/ 3517960 h 6968009"/>
              <a:gd name="connsiteX9" fmla="*/ 2606478 w 4350307"/>
              <a:gd name="connsiteY9" fmla="*/ 3419895 h 6968009"/>
              <a:gd name="connsiteX10" fmla="*/ 2655764 w 4350307"/>
              <a:gd name="connsiteY10" fmla="*/ 2782195 h 6968009"/>
              <a:gd name="connsiteX11" fmla="*/ 2883135 w 4350307"/>
              <a:gd name="connsiteY11" fmla="*/ 2179994 h 6968009"/>
              <a:gd name="connsiteX12" fmla="*/ 3489813 w 4350307"/>
              <a:gd name="connsiteY12" fmla="*/ 1625148 h 6968009"/>
              <a:gd name="connsiteX13" fmla="*/ 4345999 w 4350307"/>
              <a:gd name="connsiteY13" fmla="*/ 1260428 h 6968009"/>
              <a:gd name="connsiteX14" fmla="*/ 4168371 w 4350307"/>
              <a:gd name="connsiteY14" fmla="*/ 903922 h 6968009"/>
              <a:gd name="connsiteX15" fmla="*/ 4218493 w 4350307"/>
              <a:gd name="connsiteY15" fmla="*/ 0 h 6968009"/>
              <a:gd name="connsiteX0" fmla="*/ 738248 w 4350307"/>
              <a:gd name="connsiteY0" fmla="*/ 6968009 h 6968009"/>
              <a:gd name="connsiteX1" fmla="*/ 537965 w 4350307"/>
              <a:gd name="connsiteY1" fmla="*/ 6339919 h 6968009"/>
              <a:gd name="connsiteX2" fmla="*/ 172310 w 4350307"/>
              <a:gd name="connsiteY2" fmla="*/ 5997461 h 6968009"/>
              <a:gd name="connsiteX3" fmla="*/ 136229 w 4350307"/>
              <a:gd name="connsiteY3" fmla="*/ 5630603 h 6968009"/>
              <a:gd name="connsiteX4" fmla="*/ 676549 w 4350307"/>
              <a:gd name="connsiteY4" fmla="*/ 5272005 h 6968009"/>
              <a:gd name="connsiteX5" fmla="*/ 943240 w 4350307"/>
              <a:gd name="connsiteY5" fmla="*/ 4454973 h 6968009"/>
              <a:gd name="connsiteX6" fmla="*/ 20460 w 4350307"/>
              <a:gd name="connsiteY6" fmla="*/ 4141687 h 6968009"/>
              <a:gd name="connsiteX7" fmla="*/ 257231 w 4350307"/>
              <a:gd name="connsiteY7" fmla="*/ 3659514 h 6968009"/>
              <a:gd name="connsiteX8" fmla="*/ 1433804 w 4350307"/>
              <a:gd name="connsiteY8" fmla="*/ 3517960 h 6968009"/>
              <a:gd name="connsiteX9" fmla="*/ 2606478 w 4350307"/>
              <a:gd name="connsiteY9" fmla="*/ 3419895 h 6968009"/>
              <a:gd name="connsiteX10" fmla="*/ 2655764 w 4350307"/>
              <a:gd name="connsiteY10" fmla="*/ 2782195 h 6968009"/>
              <a:gd name="connsiteX11" fmla="*/ 2883135 w 4350307"/>
              <a:gd name="connsiteY11" fmla="*/ 2179994 h 6968009"/>
              <a:gd name="connsiteX12" fmla="*/ 3489813 w 4350307"/>
              <a:gd name="connsiteY12" fmla="*/ 1625148 h 6968009"/>
              <a:gd name="connsiteX13" fmla="*/ 4345999 w 4350307"/>
              <a:gd name="connsiteY13" fmla="*/ 1260428 h 6968009"/>
              <a:gd name="connsiteX14" fmla="*/ 4168371 w 4350307"/>
              <a:gd name="connsiteY14" fmla="*/ 903922 h 6968009"/>
              <a:gd name="connsiteX15" fmla="*/ 4218493 w 4350307"/>
              <a:gd name="connsiteY15" fmla="*/ 0 h 6968009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943240 w 4350307"/>
              <a:gd name="connsiteY5" fmla="*/ 4454973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943240 w 4350307"/>
              <a:gd name="connsiteY5" fmla="*/ 4454973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  <a:gd name="connsiteX0" fmla="*/ 391981 w 4350307"/>
              <a:gd name="connsiteY0" fmla="*/ 6901520 h 6901520"/>
              <a:gd name="connsiteX1" fmla="*/ 537965 w 4350307"/>
              <a:gd name="connsiteY1" fmla="*/ 6339919 h 6901520"/>
              <a:gd name="connsiteX2" fmla="*/ 172310 w 4350307"/>
              <a:gd name="connsiteY2" fmla="*/ 5997461 h 6901520"/>
              <a:gd name="connsiteX3" fmla="*/ 136229 w 4350307"/>
              <a:gd name="connsiteY3" fmla="*/ 5630603 h 6901520"/>
              <a:gd name="connsiteX4" fmla="*/ 676549 w 4350307"/>
              <a:gd name="connsiteY4" fmla="*/ 5272005 h 6901520"/>
              <a:gd name="connsiteX5" fmla="*/ 50229 w 4350307"/>
              <a:gd name="connsiteY5" fmla="*/ 4730429 h 6901520"/>
              <a:gd name="connsiteX6" fmla="*/ 20460 w 4350307"/>
              <a:gd name="connsiteY6" fmla="*/ 4141687 h 6901520"/>
              <a:gd name="connsiteX7" fmla="*/ 257231 w 4350307"/>
              <a:gd name="connsiteY7" fmla="*/ 3659514 h 6901520"/>
              <a:gd name="connsiteX8" fmla="*/ 1433804 w 4350307"/>
              <a:gd name="connsiteY8" fmla="*/ 3517960 h 6901520"/>
              <a:gd name="connsiteX9" fmla="*/ 2606478 w 4350307"/>
              <a:gd name="connsiteY9" fmla="*/ 3419895 h 6901520"/>
              <a:gd name="connsiteX10" fmla="*/ 2655764 w 4350307"/>
              <a:gd name="connsiteY10" fmla="*/ 2782195 h 6901520"/>
              <a:gd name="connsiteX11" fmla="*/ 2883135 w 4350307"/>
              <a:gd name="connsiteY11" fmla="*/ 2179994 h 6901520"/>
              <a:gd name="connsiteX12" fmla="*/ 3489813 w 4350307"/>
              <a:gd name="connsiteY12" fmla="*/ 1625148 h 6901520"/>
              <a:gd name="connsiteX13" fmla="*/ 4345999 w 4350307"/>
              <a:gd name="connsiteY13" fmla="*/ 1260428 h 6901520"/>
              <a:gd name="connsiteX14" fmla="*/ 4168371 w 4350307"/>
              <a:gd name="connsiteY14" fmla="*/ 903922 h 6901520"/>
              <a:gd name="connsiteX15" fmla="*/ 4218493 w 4350307"/>
              <a:gd name="connsiteY15" fmla="*/ 0 h 6901520"/>
              <a:gd name="connsiteX0" fmla="*/ 391981 w 4510089"/>
              <a:gd name="connsiteY0" fmla="*/ 7072492 h 7072492"/>
              <a:gd name="connsiteX1" fmla="*/ 537965 w 4510089"/>
              <a:gd name="connsiteY1" fmla="*/ 6510891 h 7072492"/>
              <a:gd name="connsiteX2" fmla="*/ 172310 w 4510089"/>
              <a:gd name="connsiteY2" fmla="*/ 6168433 h 7072492"/>
              <a:gd name="connsiteX3" fmla="*/ 136229 w 4510089"/>
              <a:gd name="connsiteY3" fmla="*/ 5801575 h 7072492"/>
              <a:gd name="connsiteX4" fmla="*/ 676549 w 4510089"/>
              <a:gd name="connsiteY4" fmla="*/ 5442977 h 7072492"/>
              <a:gd name="connsiteX5" fmla="*/ 50229 w 4510089"/>
              <a:gd name="connsiteY5" fmla="*/ 4901401 h 7072492"/>
              <a:gd name="connsiteX6" fmla="*/ 20460 w 4510089"/>
              <a:gd name="connsiteY6" fmla="*/ 4312659 h 7072492"/>
              <a:gd name="connsiteX7" fmla="*/ 257231 w 4510089"/>
              <a:gd name="connsiteY7" fmla="*/ 3830486 h 7072492"/>
              <a:gd name="connsiteX8" fmla="*/ 1433804 w 4510089"/>
              <a:gd name="connsiteY8" fmla="*/ 3688932 h 7072492"/>
              <a:gd name="connsiteX9" fmla="*/ 2606478 w 4510089"/>
              <a:gd name="connsiteY9" fmla="*/ 3590867 h 7072492"/>
              <a:gd name="connsiteX10" fmla="*/ 2655764 w 4510089"/>
              <a:gd name="connsiteY10" fmla="*/ 2953167 h 7072492"/>
              <a:gd name="connsiteX11" fmla="*/ 2883135 w 4510089"/>
              <a:gd name="connsiteY11" fmla="*/ 2350966 h 7072492"/>
              <a:gd name="connsiteX12" fmla="*/ 3489813 w 4510089"/>
              <a:gd name="connsiteY12" fmla="*/ 1796120 h 7072492"/>
              <a:gd name="connsiteX13" fmla="*/ 4345999 w 4510089"/>
              <a:gd name="connsiteY13" fmla="*/ 1431400 h 7072492"/>
              <a:gd name="connsiteX14" fmla="*/ 4168371 w 4510089"/>
              <a:gd name="connsiteY14" fmla="*/ 1074894 h 7072492"/>
              <a:gd name="connsiteX15" fmla="*/ 4510089 w 4510089"/>
              <a:gd name="connsiteY15" fmla="*/ 0 h 7072492"/>
              <a:gd name="connsiteX0" fmla="*/ 391981 w 4510089"/>
              <a:gd name="connsiteY0" fmla="*/ 7072492 h 7072492"/>
              <a:gd name="connsiteX1" fmla="*/ 537965 w 4510089"/>
              <a:gd name="connsiteY1" fmla="*/ 6510891 h 7072492"/>
              <a:gd name="connsiteX2" fmla="*/ 172310 w 4510089"/>
              <a:gd name="connsiteY2" fmla="*/ 6168433 h 7072492"/>
              <a:gd name="connsiteX3" fmla="*/ 136229 w 4510089"/>
              <a:gd name="connsiteY3" fmla="*/ 5801575 h 7072492"/>
              <a:gd name="connsiteX4" fmla="*/ 676549 w 4510089"/>
              <a:gd name="connsiteY4" fmla="*/ 5442977 h 7072492"/>
              <a:gd name="connsiteX5" fmla="*/ 50229 w 4510089"/>
              <a:gd name="connsiteY5" fmla="*/ 4901401 h 7072492"/>
              <a:gd name="connsiteX6" fmla="*/ 20460 w 4510089"/>
              <a:gd name="connsiteY6" fmla="*/ 4312659 h 7072492"/>
              <a:gd name="connsiteX7" fmla="*/ 257231 w 4510089"/>
              <a:gd name="connsiteY7" fmla="*/ 3830486 h 7072492"/>
              <a:gd name="connsiteX8" fmla="*/ 1433804 w 4510089"/>
              <a:gd name="connsiteY8" fmla="*/ 3688932 h 7072492"/>
              <a:gd name="connsiteX9" fmla="*/ 2606478 w 4510089"/>
              <a:gd name="connsiteY9" fmla="*/ 3590867 h 7072492"/>
              <a:gd name="connsiteX10" fmla="*/ 2655764 w 4510089"/>
              <a:gd name="connsiteY10" fmla="*/ 2953167 h 7072492"/>
              <a:gd name="connsiteX11" fmla="*/ 2883135 w 4510089"/>
              <a:gd name="connsiteY11" fmla="*/ 2350966 h 7072492"/>
              <a:gd name="connsiteX12" fmla="*/ 3489813 w 4510089"/>
              <a:gd name="connsiteY12" fmla="*/ 1796120 h 7072492"/>
              <a:gd name="connsiteX13" fmla="*/ 4345999 w 4510089"/>
              <a:gd name="connsiteY13" fmla="*/ 1431400 h 7072492"/>
              <a:gd name="connsiteX14" fmla="*/ 4204823 w 4510089"/>
              <a:gd name="connsiteY14" fmla="*/ 1074894 h 7072492"/>
              <a:gd name="connsiteX15" fmla="*/ 4510089 w 4510089"/>
              <a:gd name="connsiteY15" fmla="*/ 0 h 7072492"/>
              <a:gd name="connsiteX0" fmla="*/ 391981 w 4549973"/>
              <a:gd name="connsiteY0" fmla="*/ 7072492 h 7072492"/>
              <a:gd name="connsiteX1" fmla="*/ 537965 w 4549973"/>
              <a:gd name="connsiteY1" fmla="*/ 6510891 h 7072492"/>
              <a:gd name="connsiteX2" fmla="*/ 172310 w 4549973"/>
              <a:gd name="connsiteY2" fmla="*/ 6168433 h 7072492"/>
              <a:gd name="connsiteX3" fmla="*/ 136229 w 4549973"/>
              <a:gd name="connsiteY3" fmla="*/ 5801575 h 7072492"/>
              <a:gd name="connsiteX4" fmla="*/ 676549 w 4549973"/>
              <a:gd name="connsiteY4" fmla="*/ 5442977 h 7072492"/>
              <a:gd name="connsiteX5" fmla="*/ 50229 w 4549973"/>
              <a:gd name="connsiteY5" fmla="*/ 4901401 h 7072492"/>
              <a:gd name="connsiteX6" fmla="*/ 20460 w 4549973"/>
              <a:gd name="connsiteY6" fmla="*/ 4312659 h 7072492"/>
              <a:gd name="connsiteX7" fmla="*/ 257231 w 4549973"/>
              <a:gd name="connsiteY7" fmla="*/ 3830486 h 7072492"/>
              <a:gd name="connsiteX8" fmla="*/ 1433804 w 4549973"/>
              <a:gd name="connsiteY8" fmla="*/ 3688932 h 7072492"/>
              <a:gd name="connsiteX9" fmla="*/ 2606478 w 4549973"/>
              <a:gd name="connsiteY9" fmla="*/ 3590867 h 7072492"/>
              <a:gd name="connsiteX10" fmla="*/ 2655764 w 4549973"/>
              <a:gd name="connsiteY10" fmla="*/ 2953167 h 7072492"/>
              <a:gd name="connsiteX11" fmla="*/ 2883135 w 4549973"/>
              <a:gd name="connsiteY11" fmla="*/ 2350966 h 7072492"/>
              <a:gd name="connsiteX12" fmla="*/ 3489813 w 4549973"/>
              <a:gd name="connsiteY12" fmla="*/ 1796120 h 7072492"/>
              <a:gd name="connsiteX13" fmla="*/ 4546471 w 4549973"/>
              <a:gd name="connsiteY13" fmla="*/ 1336414 h 7072492"/>
              <a:gd name="connsiteX14" fmla="*/ 4204823 w 4549973"/>
              <a:gd name="connsiteY14" fmla="*/ 1074894 h 7072492"/>
              <a:gd name="connsiteX15" fmla="*/ 4510089 w 4549973"/>
              <a:gd name="connsiteY15" fmla="*/ 0 h 7072492"/>
              <a:gd name="connsiteX0" fmla="*/ 391981 w 4551103"/>
              <a:gd name="connsiteY0" fmla="*/ 7072492 h 7072492"/>
              <a:gd name="connsiteX1" fmla="*/ 537965 w 4551103"/>
              <a:gd name="connsiteY1" fmla="*/ 6510891 h 7072492"/>
              <a:gd name="connsiteX2" fmla="*/ 172310 w 4551103"/>
              <a:gd name="connsiteY2" fmla="*/ 6168433 h 7072492"/>
              <a:gd name="connsiteX3" fmla="*/ 136229 w 4551103"/>
              <a:gd name="connsiteY3" fmla="*/ 5801575 h 7072492"/>
              <a:gd name="connsiteX4" fmla="*/ 676549 w 4551103"/>
              <a:gd name="connsiteY4" fmla="*/ 5442977 h 7072492"/>
              <a:gd name="connsiteX5" fmla="*/ 50229 w 4551103"/>
              <a:gd name="connsiteY5" fmla="*/ 4901401 h 7072492"/>
              <a:gd name="connsiteX6" fmla="*/ 20460 w 4551103"/>
              <a:gd name="connsiteY6" fmla="*/ 4312659 h 7072492"/>
              <a:gd name="connsiteX7" fmla="*/ 257231 w 4551103"/>
              <a:gd name="connsiteY7" fmla="*/ 3830486 h 7072492"/>
              <a:gd name="connsiteX8" fmla="*/ 1433804 w 4551103"/>
              <a:gd name="connsiteY8" fmla="*/ 3688932 h 7072492"/>
              <a:gd name="connsiteX9" fmla="*/ 2606478 w 4551103"/>
              <a:gd name="connsiteY9" fmla="*/ 3590867 h 7072492"/>
              <a:gd name="connsiteX10" fmla="*/ 2655764 w 4551103"/>
              <a:gd name="connsiteY10" fmla="*/ 2953167 h 7072492"/>
              <a:gd name="connsiteX11" fmla="*/ 2883135 w 4551103"/>
              <a:gd name="connsiteY11" fmla="*/ 2350966 h 7072492"/>
              <a:gd name="connsiteX12" fmla="*/ 3708509 w 4551103"/>
              <a:gd name="connsiteY12" fmla="*/ 1967093 h 7072492"/>
              <a:gd name="connsiteX13" fmla="*/ 4546471 w 4551103"/>
              <a:gd name="connsiteY13" fmla="*/ 1336414 h 7072492"/>
              <a:gd name="connsiteX14" fmla="*/ 4204823 w 4551103"/>
              <a:gd name="connsiteY14" fmla="*/ 1074894 h 7072492"/>
              <a:gd name="connsiteX15" fmla="*/ 4510089 w 4551103"/>
              <a:gd name="connsiteY15" fmla="*/ 0 h 7072492"/>
              <a:gd name="connsiteX0" fmla="*/ 391981 w 4551146"/>
              <a:gd name="connsiteY0" fmla="*/ 7072492 h 7072492"/>
              <a:gd name="connsiteX1" fmla="*/ 537965 w 4551146"/>
              <a:gd name="connsiteY1" fmla="*/ 6510891 h 7072492"/>
              <a:gd name="connsiteX2" fmla="*/ 172310 w 4551146"/>
              <a:gd name="connsiteY2" fmla="*/ 6168433 h 7072492"/>
              <a:gd name="connsiteX3" fmla="*/ 136229 w 4551146"/>
              <a:gd name="connsiteY3" fmla="*/ 5801575 h 7072492"/>
              <a:gd name="connsiteX4" fmla="*/ 676549 w 4551146"/>
              <a:gd name="connsiteY4" fmla="*/ 5442977 h 7072492"/>
              <a:gd name="connsiteX5" fmla="*/ 50229 w 4551146"/>
              <a:gd name="connsiteY5" fmla="*/ 4901401 h 7072492"/>
              <a:gd name="connsiteX6" fmla="*/ 20460 w 4551146"/>
              <a:gd name="connsiteY6" fmla="*/ 4312659 h 7072492"/>
              <a:gd name="connsiteX7" fmla="*/ 257231 w 4551146"/>
              <a:gd name="connsiteY7" fmla="*/ 3830486 h 7072492"/>
              <a:gd name="connsiteX8" fmla="*/ 1433804 w 4551146"/>
              <a:gd name="connsiteY8" fmla="*/ 3688932 h 7072492"/>
              <a:gd name="connsiteX9" fmla="*/ 2606478 w 4551146"/>
              <a:gd name="connsiteY9" fmla="*/ 3590867 h 7072492"/>
              <a:gd name="connsiteX10" fmla="*/ 2655764 w 4551146"/>
              <a:gd name="connsiteY10" fmla="*/ 2953167 h 7072492"/>
              <a:gd name="connsiteX11" fmla="*/ 2846687 w 4551146"/>
              <a:gd name="connsiteY11" fmla="*/ 1923535 h 7072492"/>
              <a:gd name="connsiteX12" fmla="*/ 3708509 w 4551146"/>
              <a:gd name="connsiteY12" fmla="*/ 1967093 h 7072492"/>
              <a:gd name="connsiteX13" fmla="*/ 4546471 w 4551146"/>
              <a:gd name="connsiteY13" fmla="*/ 1336414 h 7072492"/>
              <a:gd name="connsiteX14" fmla="*/ 4204823 w 4551146"/>
              <a:gd name="connsiteY14" fmla="*/ 1074894 h 7072492"/>
              <a:gd name="connsiteX15" fmla="*/ 4510089 w 4551146"/>
              <a:gd name="connsiteY15" fmla="*/ 0 h 7072492"/>
              <a:gd name="connsiteX0" fmla="*/ 391981 w 4551146"/>
              <a:gd name="connsiteY0" fmla="*/ 7072492 h 7072492"/>
              <a:gd name="connsiteX1" fmla="*/ 537965 w 4551146"/>
              <a:gd name="connsiteY1" fmla="*/ 6510891 h 7072492"/>
              <a:gd name="connsiteX2" fmla="*/ 172310 w 4551146"/>
              <a:gd name="connsiteY2" fmla="*/ 6168433 h 7072492"/>
              <a:gd name="connsiteX3" fmla="*/ 136229 w 4551146"/>
              <a:gd name="connsiteY3" fmla="*/ 5801575 h 7072492"/>
              <a:gd name="connsiteX4" fmla="*/ 676549 w 4551146"/>
              <a:gd name="connsiteY4" fmla="*/ 5442977 h 7072492"/>
              <a:gd name="connsiteX5" fmla="*/ 50229 w 4551146"/>
              <a:gd name="connsiteY5" fmla="*/ 4901401 h 7072492"/>
              <a:gd name="connsiteX6" fmla="*/ 20460 w 4551146"/>
              <a:gd name="connsiteY6" fmla="*/ 4312659 h 7072492"/>
              <a:gd name="connsiteX7" fmla="*/ 257231 w 4551146"/>
              <a:gd name="connsiteY7" fmla="*/ 3830486 h 7072492"/>
              <a:gd name="connsiteX8" fmla="*/ 1433804 w 4551146"/>
              <a:gd name="connsiteY8" fmla="*/ 3688932 h 7072492"/>
              <a:gd name="connsiteX9" fmla="*/ 2606478 w 4551146"/>
              <a:gd name="connsiteY9" fmla="*/ 3590867 h 7072492"/>
              <a:gd name="connsiteX10" fmla="*/ 2145472 w 4551146"/>
              <a:gd name="connsiteY10" fmla="*/ 2658716 h 7072492"/>
              <a:gd name="connsiteX11" fmla="*/ 2846687 w 4551146"/>
              <a:gd name="connsiteY11" fmla="*/ 1923535 h 7072492"/>
              <a:gd name="connsiteX12" fmla="*/ 3708509 w 4551146"/>
              <a:gd name="connsiteY12" fmla="*/ 1967093 h 7072492"/>
              <a:gd name="connsiteX13" fmla="*/ 4546471 w 4551146"/>
              <a:gd name="connsiteY13" fmla="*/ 1336414 h 7072492"/>
              <a:gd name="connsiteX14" fmla="*/ 4204823 w 4551146"/>
              <a:gd name="connsiteY14" fmla="*/ 1074894 h 7072492"/>
              <a:gd name="connsiteX15" fmla="*/ 4510089 w 4551146"/>
              <a:gd name="connsiteY15" fmla="*/ 0 h 7072492"/>
              <a:gd name="connsiteX0" fmla="*/ 391981 w 4551146"/>
              <a:gd name="connsiteY0" fmla="*/ 7072492 h 7072492"/>
              <a:gd name="connsiteX1" fmla="*/ 537965 w 4551146"/>
              <a:gd name="connsiteY1" fmla="*/ 6510891 h 7072492"/>
              <a:gd name="connsiteX2" fmla="*/ 172310 w 4551146"/>
              <a:gd name="connsiteY2" fmla="*/ 6168433 h 7072492"/>
              <a:gd name="connsiteX3" fmla="*/ 136229 w 4551146"/>
              <a:gd name="connsiteY3" fmla="*/ 5801575 h 7072492"/>
              <a:gd name="connsiteX4" fmla="*/ 676549 w 4551146"/>
              <a:gd name="connsiteY4" fmla="*/ 5442977 h 7072492"/>
              <a:gd name="connsiteX5" fmla="*/ 50229 w 4551146"/>
              <a:gd name="connsiteY5" fmla="*/ 4901401 h 7072492"/>
              <a:gd name="connsiteX6" fmla="*/ 20460 w 4551146"/>
              <a:gd name="connsiteY6" fmla="*/ 4312659 h 7072492"/>
              <a:gd name="connsiteX7" fmla="*/ 257231 w 4551146"/>
              <a:gd name="connsiteY7" fmla="*/ 3830486 h 7072492"/>
              <a:gd name="connsiteX8" fmla="*/ 1433804 w 4551146"/>
              <a:gd name="connsiteY8" fmla="*/ 3688932 h 7072492"/>
              <a:gd name="connsiteX9" fmla="*/ 2606478 w 4551146"/>
              <a:gd name="connsiteY9" fmla="*/ 3590867 h 7072492"/>
              <a:gd name="connsiteX10" fmla="*/ 2145472 w 4551146"/>
              <a:gd name="connsiteY10" fmla="*/ 2658716 h 7072492"/>
              <a:gd name="connsiteX11" fmla="*/ 3118651 w 4551146"/>
              <a:gd name="connsiteY11" fmla="*/ 2450960 h 7072492"/>
              <a:gd name="connsiteX12" fmla="*/ 2846687 w 4551146"/>
              <a:gd name="connsiteY12" fmla="*/ 1923535 h 7072492"/>
              <a:gd name="connsiteX13" fmla="*/ 3708509 w 4551146"/>
              <a:gd name="connsiteY13" fmla="*/ 1967093 h 7072492"/>
              <a:gd name="connsiteX14" fmla="*/ 4546471 w 4551146"/>
              <a:gd name="connsiteY14" fmla="*/ 1336414 h 7072492"/>
              <a:gd name="connsiteX15" fmla="*/ 4204823 w 4551146"/>
              <a:gd name="connsiteY15" fmla="*/ 1074894 h 7072492"/>
              <a:gd name="connsiteX16" fmla="*/ 4510089 w 4551146"/>
              <a:gd name="connsiteY16" fmla="*/ 0 h 7072492"/>
              <a:gd name="connsiteX0" fmla="*/ 391981 w 4551146"/>
              <a:gd name="connsiteY0" fmla="*/ 7072492 h 7072492"/>
              <a:gd name="connsiteX1" fmla="*/ 537965 w 4551146"/>
              <a:gd name="connsiteY1" fmla="*/ 6510891 h 7072492"/>
              <a:gd name="connsiteX2" fmla="*/ 172310 w 4551146"/>
              <a:gd name="connsiteY2" fmla="*/ 6168433 h 7072492"/>
              <a:gd name="connsiteX3" fmla="*/ 136229 w 4551146"/>
              <a:gd name="connsiteY3" fmla="*/ 5801575 h 7072492"/>
              <a:gd name="connsiteX4" fmla="*/ 676549 w 4551146"/>
              <a:gd name="connsiteY4" fmla="*/ 5442977 h 7072492"/>
              <a:gd name="connsiteX5" fmla="*/ 50229 w 4551146"/>
              <a:gd name="connsiteY5" fmla="*/ 4901401 h 7072492"/>
              <a:gd name="connsiteX6" fmla="*/ 20460 w 4551146"/>
              <a:gd name="connsiteY6" fmla="*/ 4312659 h 7072492"/>
              <a:gd name="connsiteX7" fmla="*/ 257231 w 4551146"/>
              <a:gd name="connsiteY7" fmla="*/ 3830486 h 7072492"/>
              <a:gd name="connsiteX8" fmla="*/ 1433804 w 4551146"/>
              <a:gd name="connsiteY8" fmla="*/ 3688932 h 7072492"/>
              <a:gd name="connsiteX9" fmla="*/ 2606478 w 4551146"/>
              <a:gd name="connsiteY9" fmla="*/ 3590867 h 7072492"/>
              <a:gd name="connsiteX10" fmla="*/ 2098067 w 4551146"/>
              <a:gd name="connsiteY10" fmla="*/ 3134849 h 7072492"/>
              <a:gd name="connsiteX11" fmla="*/ 2145472 w 4551146"/>
              <a:gd name="connsiteY11" fmla="*/ 2658716 h 7072492"/>
              <a:gd name="connsiteX12" fmla="*/ 3118651 w 4551146"/>
              <a:gd name="connsiteY12" fmla="*/ 2450960 h 7072492"/>
              <a:gd name="connsiteX13" fmla="*/ 2846687 w 4551146"/>
              <a:gd name="connsiteY13" fmla="*/ 1923535 h 7072492"/>
              <a:gd name="connsiteX14" fmla="*/ 3708509 w 4551146"/>
              <a:gd name="connsiteY14" fmla="*/ 1967093 h 7072492"/>
              <a:gd name="connsiteX15" fmla="*/ 4546471 w 4551146"/>
              <a:gd name="connsiteY15" fmla="*/ 1336414 h 7072492"/>
              <a:gd name="connsiteX16" fmla="*/ 4204823 w 4551146"/>
              <a:gd name="connsiteY16" fmla="*/ 1074894 h 7072492"/>
              <a:gd name="connsiteX17" fmla="*/ 4510089 w 4551146"/>
              <a:gd name="connsiteY17" fmla="*/ 0 h 7072492"/>
              <a:gd name="connsiteX0" fmla="*/ 391981 w 4551146"/>
              <a:gd name="connsiteY0" fmla="*/ 7072492 h 7072492"/>
              <a:gd name="connsiteX1" fmla="*/ 537965 w 4551146"/>
              <a:gd name="connsiteY1" fmla="*/ 6510891 h 7072492"/>
              <a:gd name="connsiteX2" fmla="*/ 172310 w 4551146"/>
              <a:gd name="connsiteY2" fmla="*/ 6168433 h 7072492"/>
              <a:gd name="connsiteX3" fmla="*/ 136229 w 4551146"/>
              <a:gd name="connsiteY3" fmla="*/ 5801575 h 7072492"/>
              <a:gd name="connsiteX4" fmla="*/ 676549 w 4551146"/>
              <a:gd name="connsiteY4" fmla="*/ 5442977 h 7072492"/>
              <a:gd name="connsiteX5" fmla="*/ 50229 w 4551146"/>
              <a:gd name="connsiteY5" fmla="*/ 4901401 h 7072492"/>
              <a:gd name="connsiteX6" fmla="*/ 20460 w 4551146"/>
              <a:gd name="connsiteY6" fmla="*/ 4312659 h 7072492"/>
              <a:gd name="connsiteX7" fmla="*/ 257231 w 4551146"/>
              <a:gd name="connsiteY7" fmla="*/ 3830486 h 7072492"/>
              <a:gd name="connsiteX8" fmla="*/ 1433804 w 4551146"/>
              <a:gd name="connsiteY8" fmla="*/ 3688932 h 7072492"/>
              <a:gd name="connsiteX9" fmla="*/ 2989196 w 4551146"/>
              <a:gd name="connsiteY9" fmla="*/ 3334408 h 7072492"/>
              <a:gd name="connsiteX10" fmla="*/ 2098067 w 4551146"/>
              <a:gd name="connsiteY10" fmla="*/ 3134849 h 7072492"/>
              <a:gd name="connsiteX11" fmla="*/ 2145472 w 4551146"/>
              <a:gd name="connsiteY11" fmla="*/ 2658716 h 7072492"/>
              <a:gd name="connsiteX12" fmla="*/ 3118651 w 4551146"/>
              <a:gd name="connsiteY12" fmla="*/ 2450960 h 7072492"/>
              <a:gd name="connsiteX13" fmla="*/ 2846687 w 4551146"/>
              <a:gd name="connsiteY13" fmla="*/ 1923535 h 7072492"/>
              <a:gd name="connsiteX14" fmla="*/ 3708509 w 4551146"/>
              <a:gd name="connsiteY14" fmla="*/ 1967093 h 7072492"/>
              <a:gd name="connsiteX15" fmla="*/ 4546471 w 4551146"/>
              <a:gd name="connsiteY15" fmla="*/ 1336414 h 7072492"/>
              <a:gd name="connsiteX16" fmla="*/ 4204823 w 4551146"/>
              <a:gd name="connsiteY16" fmla="*/ 1074894 h 7072492"/>
              <a:gd name="connsiteX17" fmla="*/ 4510089 w 4551146"/>
              <a:gd name="connsiteY17" fmla="*/ 0 h 7072492"/>
              <a:gd name="connsiteX0" fmla="*/ 373123 w 4532288"/>
              <a:gd name="connsiteY0" fmla="*/ 7072492 h 7072492"/>
              <a:gd name="connsiteX1" fmla="*/ 519107 w 4532288"/>
              <a:gd name="connsiteY1" fmla="*/ 6510891 h 7072492"/>
              <a:gd name="connsiteX2" fmla="*/ 153452 w 4532288"/>
              <a:gd name="connsiteY2" fmla="*/ 6168433 h 7072492"/>
              <a:gd name="connsiteX3" fmla="*/ 117371 w 4532288"/>
              <a:gd name="connsiteY3" fmla="*/ 5801575 h 7072492"/>
              <a:gd name="connsiteX4" fmla="*/ 657691 w 4532288"/>
              <a:gd name="connsiteY4" fmla="*/ 5442977 h 7072492"/>
              <a:gd name="connsiteX5" fmla="*/ 31371 w 4532288"/>
              <a:gd name="connsiteY5" fmla="*/ 4901401 h 7072492"/>
              <a:gd name="connsiteX6" fmla="*/ 1602 w 4532288"/>
              <a:gd name="connsiteY6" fmla="*/ 4312659 h 7072492"/>
              <a:gd name="connsiteX7" fmla="*/ 821562 w 4532288"/>
              <a:gd name="connsiteY7" fmla="*/ 3707006 h 7072492"/>
              <a:gd name="connsiteX8" fmla="*/ 1414946 w 4532288"/>
              <a:gd name="connsiteY8" fmla="*/ 3688932 h 7072492"/>
              <a:gd name="connsiteX9" fmla="*/ 2970338 w 4532288"/>
              <a:gd name="connsiteY9" fmla="*/ 3334408 h 7072492"/>
              <a:gd name="connsiteX10" fmla="*/ 2079209 w 4532288"/>
              <a:gd name="connsiteY10" fmla="*/ 3134849 h 7072492"/>
              <a:gd name="connsiteX11" fmla="*/ 2126614 w 4532288"/>
              <a:gd name="connsiteY11" fmla="*/ 2658716 h 7072492"/>
              <a:gd name="connsiteX12" fmla="*/ 3099793 w 4532288"/>
              <a:gd name="connsiteY12" fmla="*/ 2450960 h 7072492"/>
              <a:gd name="connsiteX13" fmla="*/ 2827829 w 4532288"/>
              <a:gd name="connsiteY13" fmla="*/ 1923535 h 7072492"/>
              <a:gd name="connsiteX14" fmla="*/ 3689651 w 4532288"/>
              <a:gd name="connsiteY14" fmla="*/ 1967093 h 7072492"/>
              <a:gd name="connsiteX15" fmla="*/ 4527613 w 4532288"/>
              <a:gd name="connsiteY15" fmla="*/ 1336414 h 7072492"/>
              <a:gd name="connsiteX16" fmla="*/ 4185965 w 4532288"/>
              <a:gd name="connsiteY16" fmla="*/ 1074894 h 7072492"/>
              <a:gd name="connsiteX17" fmla="*/ 4491231 w 4532288"/>
              <a:gd name="connsiteY17" fmla="*/ 0 h 7072492"/>
              <a:gd name="connsiteX0" fmla="*/ 353597 w 4512762"/>
              <a:gd name="connsiteY0" fmla="*/ 7072492 h 7072492"/>
              <a:gd name="connsiteX1" fmla="*/ 499581 w 4512762"/>
              <a:gd name="connsiteY1" fmla="*/ 6510891 h 7072492"/>
              <a:gd name="connsiteX2" fmla="*/ 133926 w 4512762"/>
              <a:gd name="connsiteY2" fmla="*/ 6168433 h 7072492"/>
              <a:gd name="connsiteX3" fmla="*/ 97845 w 4512762"/>
              <a:gd name="connsiteY3" fmla="*/ 5801575 h 7072492"/>
              <a:gd name="connsiteX4" fmla="*/ 638165 w 4512762"/>
              <a:gd name="connsiteY4" fmla="*/ 5442977 h 7072492"/>
              <a:gd name="connsiteX5" fmla="*/ 11845 w 4512762"/>
              <a:gd name="connsiteY5" fmla="*/ 4901401 h 7072492"/>
              <a:gd name="connsiteX6" fmla="*/ 364794 w 4512762"/>
              <a:gd name="connsiteY6" fmla="*/ 4132189 h 7072492"/>
              <a:gd name="connsiteX7" fmla="*/ 802036 w 4512762"/>
              <a:gd name="connsiteY7" fmla="*/ 3707006 h 7072492"/>
              <a:gd name="connsiteX8" fmla="*/ 1395420 w 4512762"/>
              <a:gd name="connsiteY8" fmla="*/ 3688932 h 7072492"/>
              <a:gd name="connsiteX9" fmla="*/ 2950812 w 4512762"/>
              <a:gd name="connsiteY9" fmla="*/ 3334408 h 7072492"/>
              <a:gd name="connsiteX10" fmla="*/ 2059683 w 4512762"/>
              <a:gd name="connsiteY10" fmla="*/ 3134849 h 7072492"/>
              <a:gd name="connsiteX11" fmla="*/ 2107088 w 4512762"/>
              <a:gd name="connsiteY11" fmla="*/ 2658716 h 7072492"/>
              <a:gd name="connsiteX12" fmla="*/ 3080267 w 4512762"/>
              <a:gd name="connsiteY12" fmla="*/ 2450960 h 7072492"/>
              <a:gd name="connsiteX13" fmla="*/ 2808303 w 4512762"/>
              <a:gd name="connsiteY13" fmla="*/ 1923535 h 7072492"/>
              <a:gd name="connsiteX14" fmla="*/ 3670125 w 4512762"/>
              <a:gd name="connsiteY14" fmla="*/ 1967093 h 7072492"/>
              <a:gd name="connsiteX15" fmla="*/ 4508087 w 4512762"/>
              <a:gd name="connsiteY15" fmla="*/ 1336414 h 7072492"/>
              <a:gd name="connsiteX16" fmla="*/ 4166439 w 4512762"/>
              <a:gd name="connsiteY16" fmla="*/ 1074894 h 7072492"/>
              <a:gd name="connsiteX17" fmla="*/ 4471705 w 4512762"/>
              <a:gd name="connsiteY17" fmla="*/ 0 h 7072492"/>
              <a:gd name="connsiteX0" fmla="*/ 329859 w 4489024"/>
              <a:gd name="connsiteY0" fmla="*/ 7072492 h 7072492"/>
              <a:gd name="connsiteX1" fmla="*/ 475843 w 4489024"/>
              <a:gd name="connsiteY1" fmla="*/ 6510891 h 7072492"/>
              <a:gd name="connsiteX2" fmla="*/ 110188 w 4489024"/>
              <a:gd name="connsiteY2" fmla="*/ 6168433 h 7072492"/>
              <a:gd name="connsiteX3" fmla="*/ 74107 w 4489024"/>
              <a:gd name="connsiteY3" fmla="*/ 5801575 h 7072492"/>
              <a:gd name="connsiteX4" fmla="*/ 614427 w 4489024"/>
              <a:gd name="connsiteY4" fmla="*/ 5442977 h 7072492"/>
              <a:gd name="connsiteX5" fmla="*/ 279703 w 4489024"/>
              <a:gd name="connsiteY5" fmla="*/ 4692434 h 7072492"/>
              <a:gd name="connsiteX6" fmla="*/ 341056 w 4489024"/>
              <a:gd name="connsiteY6" fmla="*/ 4132189 h 7072492"/>
              <a:gd name="connsiteX7" fmla="*/ 778298 w 4489024"/>
              <a:gd name="connsiteY7" fmla="*/ 3707006 h 7072492"/>
              <a:gd name="connsiteX8" fmla="*/ 1371682 w 4489024"/>
              <a:gd name="connsiteY8" fmla="*/ 3688932 h 7072492"/>
              <a:gd name="connsiteX9" fmla="*/ 2927074 w 4489024"/>
              <a:gd name="connsiteY9" fmla="*/ 3334408 h 7072492"/>
              <a:gd name="connsiteX10" fmla="*/ 2035945 w 4489024"/>
              <a:gd name="connsiteY10" fmla="*/ 3134849 h 7072492"/>
              <a:gd name="connsiteX11" fmla="*/ 2083350 w 4489024"/>
              <a:gd name="connsiteY11" fmla="*/ 2658716 h 7072492"/>
              <a:gd name="connsiteX12" fmla="*/ 3056529 w 4489024"/>
              <a:gd name="connsiteY12" fmla="*/ 2450960 h 7072492"/>
              <a:gd name="connsiteX13" fmla="*/ 2784565 w 4489024"/>
              <a:gd name="connsiteY13" fmla="*/ 1923535 h 7072492"/>
              <a:gd name="connsiteX14" fmla="*/ 3646387 w 4489024"/>
              <a:gd name="connsiteY14" fmla="*/ 1967093 h 7072492"/>
              <a:gd name="connsiteX15" fmla="*/ 4484349 w 4489024"/>
              <a:gd name="connsiteY15" fmla="*/ 1336414 h 7072492"/>
              <a:gd name="connsiteX16" fmla="*/ 4142701 w 4489024"/>
              <a:gd name="connsiteY16" fmla="*/ 1074894 h 7072492"/>
              <a:gd name="connsiteX17" fmla="*/ 4447967 w 4489024"/>
              <a:gd name="connsiteY17" fmla="*/ 0 h 7072492"/>
              <a:gd name="connsiteX0" fmla="*/ 453629 w 4612794"/>
              <a:gd name="connsiteY0" fmla="*/ 7072492 h 7072492"/>
              <a:gd name="connsiteX1" fmla="*/ 599613 w 4612794"/>
              <a:gd name="connsiteY1" fmla="*/ 6510891 h 7072492"/>
              <a:gd name="connsiteX2" fmla="*/ 233958 w 4612794"/>
              <a:gd name="connsiteY2" fmla="*/ 6168433 h 7072492"/>
              <a:gd name="connsiteX3" fmla="*/ 197877 w 4612794"/>
              <a:gd name="connsiteY3" fmla="*/ 5801575 h 7072492"/>
              <a:gd name="connsiteX4" fmla="*/ 63885 w 4612794"/>
              <a:gd name="connsiteY4" fmla="*/ 5547460 h 7072492"/>
              <a:gd name="connsiteX5" fmla="*/ 403473 w 4612794"/>
              <a:gd name="connsiteY5" fmla="*/ 4692434 h 7072492"/>
              <a:gd name="connsiteX6" fmla="*/ 464826 w 4612794"/>
              <a:gd name="connsiteY6" fmla="*/ 4132189 h 7072492"/>
              <a:gd name="connsiteX7" fmla="*/ 902068 w 4612794"/>
              <a:gd name="connsiteY7" fmla="*/ 3707006 h 7072492"/>
              <a:gd name="connsiteX8" fmla="*/ 1495452 w 4612794"/>
              <a:gd name="connsiteY8" fmla="*/ 3688932 h 7072492"/>
              <a:gd name="connsiteX9" fmla="*/ 3050844 w 4612794"/>
              <a:gd name="connsiteY9" fmla="*/ 3334408 h 7072492"/>
              <a:gd name="connsiteX10" fmla="*/ 2159715 w 4612794"/>
              <a:gd name="connsiteY10" fmla="*/ 3134849 h 7072492"/>
              <a:gd name="connsiteX11" fmla="*/ 2207120 w 4612794"/>
              <a:gd name="connsiteY11" fmla="*/ 2658716 h 7072492"/>
              <a:gd name="connsiteX12" fmla="*/ 3180299 w 4612794"/>
              <a:gd name="connsiteY12" fmla="*/ 2450960 h 7072492"/>
              <a:gd name="connsiteX13" fmla="*/ 2908335 w 4612794"/>
              <a:gd name="connsiteY13" fmla="*/ 1923535 h 7072492"/>
              <a:gd name="connsiteX14" fmla="*/ 3770157 w 4612794"/>
              <a:gd name="connsiteY14" fmla="*/ 1967093 h 7072492"/>
              <a:gd name="connsiteX15" fmla="*/ 4608119 w 4612794"/>
              <a:gd name="connsiteY15" fmla="*/ 1336414 h 7072492"/>
              <a:gd name="connsiteX16" fmla="*/ 4266471 w 4612794"/>
              <a:gd name="connsiteY16" fmla="*/ 1074894 h 7072492"/>
              <a:gd name="connsiteX17" fmla="*/ 4571737 w 4612794"/>
              <a:gd name="connsiteY17" fmla="*/ 0 h 7072492"/>
              <a:gd name="connsiteX0" fmla="*/ 466152 w 4625317"/>
              <a:gd name="connsiteY0" fmla="*/ 7072492 h 7072492"/>
              <a:gd name="connsiteX1" fmla="*/ 612136 w 4625317"/>
              <a:gd name="connsiteY1" fmla="*/ 6510891 h 7072492"/>
              <a:gd name="connsiteX2" fmla="*/ 246481 w 4625317"/>
              <a:gd name="connsiteY2" fmla="*/ 6168433 h 7072492"/>
              <a:gd name="connsiteX3" fmla="*/ 101052 w 4625317"/>
              <a:gd name="connsiteY3" fmla="*/ 5887062 h 7072492"/>
              <a:gd name="connsiteX4" fmla="*/ 76408 w 4625317"/>
              <a:gd name="connsiteY4" fmla="*/ 5547460 h 7072492"/>
              <a:gd name="connsiteX5" fmla="*/ 415996 w 4625317"/>
              <a:gd name="connsiteY5" fmla="*/ 4692434 h 7072492"/>
              <a:gd name="connsiteX6" fmla="*/ 477349 w 4625317"/>
              <a:gd name="connsiteY6" fmla="*/ 4132189 h 7072492"/>
              <a:gd name="connsiteX7" fmla="*/ 914591 w 4625317"/>
              <a:gd name="connsiteY7" fmla="*/ 3707006 h 7072492"/>
              <a:gd name="connsiteX8" fmla="*/ 1507975 w 4625317"/>
              <a:gd name="connsiteY8" fmla="*/ 3688932 h 7072492"/>
              <a:gd name="connsiteX9" fmla="*/ 3063367 w 4625317"/>
              <a:gd name="connsiteY9" fmla="*/ 3334408 h 7072492"/>
              <a:gd name="connsiteX10" fmla="*/ 2172238 w 4625317"/>
              <a:gd name="connsiteY10" fmla="*/ 3134849 h 7072492"/>
              <a:gd name="connsiteX11" fmla="*/ 2219643 w 4625317"/>
              <a:gd name="connsiteY11" fmla="*/ 2658716 h 7072492"/>
              <a:gd name="connsiteX12" fmla="*/ 3192822 w 4625317"/>
              <a:gd name="connsiteY12" fmla="*/ 2450960 h 7072492"/>
              <a:gd name="connsiteX13" fmla="*/ 2920858 w 4625317"/>
              <a:gd name="connsiteY13" fmla="*/ 1923535 h 7072492"/>
              <a:gd name="connsiteX14" fmla="*/ 3782680 w 4625317"/>
              <a:gd name="connsiteY14" fmla="*/ 1967093 h 7072492"/>
              <a:gd name="connsiteX15" fmla="*/ 4620642 w 4625317"/>
              <a:gd name="connsiteY15" fmla="*/ 1336414 h 7072492"/>
              <a:gd name="connsiteX16" fmla="*/ 4278994 w 4625317"/>
              <a:gd name="connsiteY16" fmla="*/ 1074894 h 7072492"/>
              <a:gd name="connsiteX17" fmla="*/ 4584260 w 4625317"/>
              <a:gd name="connsiteY17" fmla="*/ 0 h 7072492"/>
              <a:gd name="connsiteX0" fmla="*/ 2616663 w 4625317"/>
              <a:gd name="connsiteY0" fmla="*/ 6949013 h 6949013"/>
              <a:gd name="connsiteX1" fmla="*/ 612136 w 4625317"/>
              <a:gd name="connsiteY1" fmla="*/ 6510891 h 6949013"/>
              <a:gd name="connsiteX2" fmla="*/ 246481 w 4625317"/>
              <a:gd name="connsiteY2" fmla="*/ 6168433 h 6949013"/>
              <a:gd name="connsiteX3" fmla="*/ 101052 w 4625317"/>
              <a:gd name="connsiteY3" fmla="*/ 5887062 h 6949013"/>
              <a:gd name="connsiteX4" fmla="*/ 76408 w 4625317"/>
              <a:gd name="connsiteY4" fmla="*/ 5547460 h 6949013"/>
              <a:gd name="connsiteX5" fmla="*/ 415996 w 4625317"/>
              <a:gd name="connsiteY5" fmla="*/ 4692434 h 6949013"/>
              <a:gd name="connsiteX6" fmla="*/ 477349 w 4625317"/>
              <a:gd name="connsiteY6" fmla="*/ 4132189 h 6949013"/>
              <a:gd name="connsiteX7" fmla="*/ 914591 w 4625317"/>
              <a:gd name="connsiteY7" fmla="*/ 3707006 h 6949013"/>
              <a:gd name="connsiteX8" fmla="*/ 1507975 w 4625317"/>
              <a:gd name="connsiteY8" fmla="*/ 3688932 h 6949013"/>
              <a:gd name="connsiteX9" fmla="*/ 3063367 w 4625317"/>
              <a:gd name="connsiteY9" fmla="*/ 3334408 h 6949013"/>
              <a:gd name="connsiteX10" fmla="*/ 2172238 w 4625317"/>
              <a:gd name="connsiteY10" fmla="*/ 3134849 h 6949013"/>
              <a:gd name="connsiteX11" fmla="*/ 2219643 w 4625317"/>
              <a:gd name="connsiteY11" fmla="*/ 2658716 h 6949013"/>
              <a:gd name="connsiteX12" fmla="*/ 3192822 w 4625317"/>
              <a:gd name="connsiteY12" fmla="*/ 2450960 h 6949013"/>
              <a:gd name="connsiteX13" fmla="*/ 2920858 w 4625317"/>
              <a:gd name="connsiteY13" fmla="*/ 1923535 h 6949013"/>
              <a:gd name="connsiteX14" fmla="*/ 3782680 w 4625317"/>
              <a:gd name="connsiteY14" fmla="*/ 1967093 h 6949013"/>
              <a:gd name="connsiteX15" fmla="*/ 4620642 w 4625317"/>
              <a:gd name="connsiteY15" fmla="*/ 1336414 h 6949013"/>
              <a:gd name="connsiteX16" fmla="*/ 4278994 w 4625317"/>
              <a:gd name="connsiteY16" fmla="*/ 1074894 h 6949013"/>
              <a:gd name="connsiteX17" fmla="*/ 4584260 w 4625317"/>
              <a:gd name="connsiteY17" fmla="*/ 0 h 6949013"/>
              <a:gd name="connsiteX0" fmla="*/ 2616663 w 4625317"/>
              <a:gd name="connsiteY0" fmla="*/ 6949013 h 6949013"/>
              <a:gd name="connsiteX1" fmla="*/ 1814965 w 4625317"/>
              <a:gd name="connsiteY1" fmla="*/ 6083460 h 6949013"/>
              <a:gd name="connsiteX2" fmla="*/ 246481 w 4625317"/>
              <a:gd name="connsiteY2" fmla="*/ 6168433 h 6949013"/>
              <a:gd name="connsiteX3" fmla="*/ 101052 w 4625317"/>
              <a:gd name="connsiteY3" fmla="*/ 5887062 h 6949013"/>
              <a:gd name="connsiteX4" fmla="*/ 76408 w 4625317"/>
              <a:gd name="connsiteY4" fmla="*/ 5547460 h 6949013"/>
              <a:gd name="connsiteX5" fmla="*/ 415996 w 4625317"/>
              <a:gd name="connsiteY5" fmla="*/ 4692434 h 6949013"/>
              <a:gd name="connsiteX6" fmla="*/ 477349 w 4625317"/>
              <a:gd name="connsiteY6" fmla="*/ 4132189 h 6949013"/>
              <a:gd name="connsiteX7" fmla="*/ 914591 w 4625317"/>
              <a:gd name="connsiteY7" fmla="*/ 3707006 h 6949013"/>
              <a:gd name="connsiteX8" fmla="*/ 1507975 w 4625317"/>
              <a:gd name="connsiteY8" fmla="*/ 3688932 h 6949013"/>
              <a:gd name="connsiteX9" fmla="*/ 3063367 w 4625317"/>
              <a:gd name="connsiteY9" fmla="*/ 3334408 h 6949013"/>
              <a:gd name="connsiteX10" fmla="*/ 2172238 w 4625317"/>
              <a:gd name="connsiteY10" fmla="*/ 3134849 h 6949013"/>
              <a:gd name="connsiteX11" fmla="*/ 2219643 w 4625317"/>
              <a:gd name="connsiteY11" fmla="*/ 2658716 h 6949013"/>
              <a:gd name="connsiteX12" fmla="*/ 3192822 w 4625317"/>
              <a:gd name="connsiteY12" fmla="*/ 2450960 h 6949013"/>
              <a:gd name="connsiteX13" fmla="*/ 2920858 w 4625317"/>
              <a:gd name="connsiteY13" fmla="*/ 1923535 h 6949013"/>
              <a:gd name="connsiteX14" fmla="*/ 3782680 w 4625317"/>
              <a:gd name="connsiteY14" fmla="*/ 1967093 h 6949013"/>
              <a:gd name="connsiteX15" fmla="*/ 4620642 w 4625317"/>
              <a:gd name="connsiteY15" fmla="*/ 1336414 h 6949013"/>
              <a:gd name="connsiteX16" fmla="*/ 4278994 w 4625317"/>
              <a:gd name="connsiteY16" fmla="*/ 1074894 h 6949013"/>
              <a:gd name="connsiteX17" fmla="*/ 4584260 w 4625317"/>
              <a:gd name="connsiteY17" fmla="*/ 0 h 6949013"/>
              <a:gd name="connsiteX0" fmla="*/ 2616663 w 4625317"/>
              <a:gd name="connsiteY0" fmla="*/ 6949013 h 6949013"/>
              <a:gd name="connsiteX1" fmla="*/ 1814965 w 4625317"/>
              <a:gd name="connsiteY1" fmla="*/ 6083460 h 6949013"/>
              <a:gd name="connsiteX2" fmla="*/ 793221 w 4625317"/>
              <a:gd name="connsiteY2" fmla="*/ 5788495 h 6949013"/>
              <a:gd name="connsiteX3" fmla="*/ 101052 w 4625317"/>
              <a:gd name="connsiteY3" fmla="*/ 5887062 h 6949013"/>
              <a:gd name="connsiteX4" fmla="*/ 76408 w 4625317"/>
              <a:gd name="connsiteY4" fmla="*/ 5547460 h 6949013"/>
              <a:gd name="connsiteX5" fmla="*/ 415996 w 4625317"/>
              <a:gd name="connsiteY5" fmla="*/ 4692434 h 6949013"/>
              <a:gd name="connsiteX6" fmla="*/ 477349 w 4625317"/>
              <a:gd name="connsiteY6" fmla="*/ 4132189 h 6949013"/>
              <a:gd name="connsiteX7" fmla="*/ 914591 w 4625317"/>
              <a:gd name="connsiteY7" fmla="*/ 3707006 h 6949013"/>
              <a:gd name="connsiteX8" fmla="*/ 1507975 w 4625317"/>
              <a:gd name="connsiteY8" fmla="*/ 3688932 h 6949013"/>
              <a:gd name="connsiteX9" fmla="*/ 3063367 w 4625317"/>
              <a:gd name="connsiteY9" fmla="*/ 3334408 h 6949013"/>
              <a:gd name="connsiteX10" fmla="*/ 2172238 w 4625317"/>
              <a:gd name="connsiteY10" fmla="*/ 3134849 h 6949013"/>
              <a:gd name="connsiteX11" fmla="*/ 2219643 w 4625317"/>
              <a:gd name="connsiteY11" fmla="*/ 2658716 h 6949013"/>
              <a:gd name="connsiteX12" fmla="*/ 3192822 w 4625317"/>
              <a:gd name="connsiteY12" fmla="*/ 2450960 h 6949013"/>
              <a:gd name="connsiteX13" fmla="*/ 2920858 w 4625317"/>
              <a:gd name="connsiteY13" fmla="*/ 1923535 h 6949013"/>
              <a:gd name="connsiteX14" fmla="*/ 3782680 w 4625317"/>
              <a:gd name="connsiteY14" fmla="*/ 1967093 h 6949013"/>
              <a:gd name="connsiteX15" fmla="*/ 4620642 w 4625317"/>
              <a:gd name="connsiteY15" fmla="*/ 1336414 h 6949013"/>
              <a:gd name="connsiteX16" fmla="*/ 4278994 w 4625317"/>
              <a:gd name="connsiteY16" fmla="*/ 1074894 h 6949013"/>
              <a:gd name="connsiteX17" fmla="*/ 4584260 w 4625317"/>
              <a:gd name="connsiteY17" fmla="*/ 0 h 6949013"/>
              <a:gd name="connsiteX0" fmla="*/ 2549552 w 4558206"/>
              <a:gd name="connsiteY0" fmla="*/ 6949013 h 6949013"/>
              <a:gd name="connsiteX1" fmla="*/ 1747854 w 4558206"/>
              <a:gd name="connsiteY1" fmla="*/ 6083460 h 6949013"/>
              <a:gd name="connsiteX2" fmla="*/ 726110 w 4558206"/>
              <a:gd name="connsiteY2" fmla="*/ 5788495 h 6949013"/>
              <a:gd name="connsiteX3" fmla="*/ 9297 w 4558206"/>
              <a:gd name="connsiteY3" fmla="*/ 5547460 h 6949013"/>
              <a:gd name="connsiteX4" fmla="*/ 348885 w 4558206"/>
              <a:gd name="connsiteY4" fmla="*/ 4692434 h 6949013"/>
              <a:gd name="connsiteX5" fmla="*/ 410238 w 4558206"/>
              <a:gd name="connsiteY5" fmla="*/ 4132189 h 6949013"/>
              <a:gd name="connsiteX6" fmla="*/ 847480 w 4558206"/>
              <a:gd name="connsiteY6" fmla="*/ 3707006 h 6949013"/>
              <a:gd name="connsiteX7" fmla="*/ 1440864 w 4558206"/>
              <a:gd name="connsiteY7" fmla="*/ 3688932 h 6949013"/>
              <a:gd name="connsiteX8" fmla="*/ 2996256 w 4558206"/>
              <a:gd name="connsiteY8" fmla="*/ 3334408 h 6949013"/>
              <a:gd name="connsiteX9" fmla="*/ 2105127 w 4558206"/>
              <a:gd name="connsiteY9" fmla="*/ 3134849 h 6949013"/>
              <a:gd name="connsiteX10" fmla="*/ 2152532 w 4558206"/>
              <a:gd name="connsiteY10" fmla="*/ 2658716 h 6949013"/>
              <a:gd name="connsiteX11" fmla="*/ 3125711 w 4558206"/>
              <a:gd name="connsiteY11" fmla="*/ 2450960 h 6949013"/>
              <a:gd name="connsiteX12" fmla="*/ 2853747 w 4558206"/>
              <a:gd name="connsiteY12" fmla="*/ 1923535 h 6949013"/>
              <a:gd name="connsiteX13" fmla="*/ 3715569 w 4558206"/>
              <a:gd name="connsiteY13" fmla="*/ 1967093 h 6949013"/>
              <a:gd name="connsiteX14" fmla="*/ 4553531 w 4558206"/>
              <a:gd name="connsiteY14" fmla="*/ 1336414 h 6949013"/>
              <a:gd name="connsiteX15" fmla="*/ 4211883 w 4558206"/>
              <a:gd name="connsiteY15" fmla="*/ 1074894 h 6949013"/>
              <a:gd name="connsiteX16" fmla="*/ 4517149 w 4558206"/>
              <a:gd name="connsiteY16" fmla="*/ 0 h 69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58206" h="6949013">
                <a:moveTo>
                  <a:pt x="2549552" y="6949013"/>
                </a:moveTo>
                <a:cubicBezTo>
                  <a:pt x="2655398" y="6570609"/>
                  <a:pt x="1914412" y="6342484"/>
                  <a:pt x="1747854" y="6083460"/>
                </a:cubicBezTo>
                <a:cubicBezTo>
                  <a:pt x="1581296" y="5824436"/>
                  <a:pt x="1015870" y="5877828"/>
                  <a:pt x="726110" y="5788495"/>
                </a:cubicBezTo>
                <a:cubicBezTo>
                  <a:pt x="436351" y="5699162"/>
                  <a:pt x="72168" y="5730137"/>
                  <a:pt x="9297" y="5547460"/>
                </a:cubicBezTo>
                <a:cubicBezTo>
                  <a:pt x="-53574" y="5364783"/>
                  <a:pt x="218275" y="4758923"/>
                  <a:pt x="348885" y="4692434"/>
                </a:cubicBezTo>
                <a:cubicBezTo>
                  <a:pt x="479495" y="4625945"/>
                  <a:pt x="445599" y="4225188"/>
                  <a:pt x="410238" y="4132189"/>
                </a:cubicBezTo>
                <a:cubicBezTo>
                  <a:pt x="374877" y="4039190"/>
                  <a:pt x="551174" y="3752387"/>
                  <a:pt x="847480" y="3707006"/>
                </a:cubicBezTo>
                <a:cubicBezTo>
                  <a:pt x="1143786" y="3661625"/>
                  <a:pt x="1082735" y="3751032"/>
                  <a:pt x="1440864" y="3688932"/>
                </a:cubicBezTo>
                <a:cubicBezTo>
                  <a:pt x="1798993" y="3626832"/>
                  <a:pt x="2885546" y="3426755"/>
                  <a:pt x="2996256" y="3334408"/>
                </a:cubicBezTo>
                <a:cubicBezTo>
                  <a:pt x="3106966" y="3242061"/>
                  <a:pt x="2181961" y="3290207"/>
                  <a:pt x="2105127" y="3134849"/>
                </a:cubicBezTo>
                <a:cubicBezTo>
                  <a:pt x="2028293" y="2979491"/>
                  <a:pt x="1982435" y="2772697"/>
                  <a:pt x="2152532" y="2658716"/>
                </a:cubicBezTo>
                <a:cubicBezTo>
                  <a:pt x="2322629" y="2544735"/>
                  <a:pt x="3008842" y="2573490"/>
                  <a:pt x="3125711" y="2450960"/>
                </a:cubicBezTo>
                <a:cubicBezTo>
                  <a:pt x="3242580" y="2328430"/>
                  <a:pt x="2755437" y="2004180"/>
                  <a:pt x="2853747" y="1923535"/>
                </a:cubicBezTo>
                <a:cubicBezTo>
                  <a:pt x="2952057" y="1842891"/>
                  <a:pt x="3432272" y="2064947"/>
                  <a:pt x="3715569" y="1967093"/>
                </a:cubicBezTo>
                <a:cubicBezTo>
                  <a:pt x="3998866" y="1869240"/>
                  <a:pt x="4618017" y="1453952"/>
                  <a:pt x="4553531" y="1336414"/>
                </a:cubicBezTo>
                <a:cubicBezTo>
                  <a:pt x="4489045" y="1218876"/>
                  <a:pt x="4002680" y="1194470"/>
                  <a:pt x="4211883" y="1074894"/>
                </a:cubicBezTo>
                <a:cubicBezTo>
                  <a:pt x="4421086" y="955318"/>
                  <a:pt x="4396973" y="66131"/>
                  <a:pt x="4517149" y="0"/>
                </a:cubicBezTo>
              </a:path>
            </a:pathLst>
          </a:custGeom>
          <a:noFill/>
          <a:ln w="38100">
            <a:solidFill>
              <a:srgbClr val="FF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4A95A19-6A84-483B-9D68-4F48EEDB04C2}"/>
              </a:ext>
            </a:extLst>
          </p:cNvPr>
          <p:cNvSpPr/>
          <p:nvPr/>
        </p:nvSpPr>
        <p:spPr>
          <a:xfrm rot="401427" flipH="1">
            <a:off x="5873450" y="445449"/>
            <a:ext cx="1128955" cy="6220920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399771 w 1588317"/>
              <a:gd name="connsiteY0" fmla="*/ 6561067 h 6561067"/>
              <a:gd name="connsiteX1" fmla="*/ 92165 w 1588317"/>
              <a:gd name="connsiteY1" fmla="*/ 5447707 h 6561067"/>
              <a:gd name="connsiteX2" fmla="*/ 428739 w 1588317"/>
              <a:gd name="connsiteY2" fmla="*/ 5000269 h 6561067"/>
              <a:gd name="connsiteX3" fmla="*/ 1021301 w 1588317"/>
              <a:gd name="connsiteY3" fmla="*/ 4559520 h 6561067"/>
              <a:gd name="connsiteX4" fmla="*/ 822771 w 1588317"/>
              <a:gd name="connsiteY4" fmla="*/ 4304378 h 6561067"/>
              <a:gd name="connsiteX5" fmla="*/ 11494 w 1588317"/>
              <a:gd name="connsiteY5" fmla="*/ 3594232 h 6561067"/>
              <a:gd name="connsiteX6" fmla="*/ 1501958 w 1588317"/>
              <a:gd name="connsiteY6" fmla="*/ 3248621 h 6561067"/>
              <a:gd name="connsiteX7" fmla="*/ 1032708 w 1588317"/>
              <a:gd name="connsiteY7" fmla="*/ 2856807 h 6561067"/>
              <a:gd name="connsiteX8" fmla="*/ 932644 w 1588317"/>
              <a:gd name="connsiteY8" fmla="*/ 2468745 h 6561067"/>
              <a:gd name="connsiteX9" fmla="*/ 927273 w 1588317"/>
              <a:gd name="connsiteY9" fmla="*/ 2181298 h 6561067"/>
              <a:gd name="connsiteX10" fmla="*/ 43288 w 1588317"/>
              <a:gd name="connsiteY10" fmla="*/ 1969842 h 6561067"/>
              <a:gd name="connsiteX11" fmla="*/ 236280 w 1588317"/>
              <a:gd name="connsiteY11" fmla="*/ 1200972 h 6561067"/>
              <a:gd name="connsiteX12" fmla="*/ 693498 w 1588317"/>
              <a:gd name="connsiteY12" fmla="*/ 619693 h 6561067"/>
              <a:gd name="connsiteX13" fmla="*/ 537850 w 1588317"/>
              <a:gd name="connsiteY13" fmla="*/ 93448 h 6561067"/>
              <a:gd name="connsiteX14" fmla="*/ 1489131 w 1588317"/>
              <a:gd name="connsiteY14" fmla="*/ 0 h 6561067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693498 w 1588315"/>
              <a:gd name="connsiteY12" fmla="*/ 619693 h 6561067"/>
              <a:gd name="connsiteX13" fmla="*/ 1517090 w 1588315"/>
              <a:gd name="connsiteY13" fmla="*/ 489193 h 6561067"/>
              <a:gd name="connsiteX14" fmla="*/ 1489131 w 1588315"/>
              <a:gd name="connsiteY14" fmla="*/ 0 h 6561067"/>
              <a:gd name="connsiteX0" fmla="*/ 399771 w 2565836"/>
              <a:gd name="connsiteY0" fmla="*/ 6540279 h 6540279"/>
              <a:gd name="connsiteX1" fmla="*/ 92165 w 2565836"/>
              <a:gd name="connsiteY1" fmla="*/ 5426919 h 6540279"/>
              <a:gd name="connsiteX2" fmla="*/ 428739 w 2565836"/>
              <a:gd name="connsiteY2" fmla="*/ 4979481 h 6540279"/>
              <a:gd name="connsiteX3" fmla="*/ 1021301 w 2565836"/>
              <a:gd name="connsiteY3" fmla="*/ 4538732 h 6540279"/>
              <a:gd name="connsiteX4" fmla="*/ 822771 w 2565836"/>
              <a:gd name="connsiteY4" fmla="*/ 4283590 h 6540279"/>
              <a:gd name="connsiteX5" fmla="*/ 11494 w 2565836"/>
              <a:gd name="connsiteY5" fmla="*/ 3573444 h 6540279"/>
              <a:gd name="connsiteX6" fmla="*/ 1501958 w 2565836"/>
              <a:gd name="connsiteY6" fmla="*/ 3227833 h 6540279"/>
              <a:gd name="connsiteX7" fmla="*/ 1032708 w 2565836"/>
              <a:gd name="connsiteY7" fmla="*/ 2836019 h 6540279"/>
              <a:gd name="connsiteX8" fmla="*/ 932644 w 2565836"/>
              <a:gd name="connsiteY8" fmla="*/ 2447957 h 6540279"/>
              <a:gd name="connsiteX9" fmla="*/ 927273 w 2565836"/>
              <a:gd name="connsiteY9" fmla="*/ 2160510 h 6540279"/>
              <a:gd name="connsiteX10" fmla="*/ 43288 w 2565836"/>
              <a:gd name="connsiteY10" fmla="*/ 1949054 h 6540279"/>
              <a:gd name="connsiteX11" fmla="*/ 236280 w 2565836"/>
              <a:gd name="connsiteY11" fmla="*/ 1180184 h 6540279"/>
              <a:gd name="connsiteX12" fmla="*/ 693498 w 2565836"/>
              <a:gd name="connsiteY12" fmla="*/ 598905 h 6540279"/>
              <a:gd name="connsiteX13" fmla="*/ 1517090 w 2565836"/>
              <a:gd name="connsiteY13" fmla="*/ 468405 h 6540279"/>
              <a:gd name="connsiteX14" fmla="*/ 2565836 w 2565836"/>
              <a:gd name="connsiteY14" fmla="*/ 0 h 6540279"/>
              <a:gd name="connsiteX0" fmla="*/ 391136 w 2557201"/>
              <a:gd name="connsiteY0" fmla="*/ 6540279 h 6540279"/>
              <a:gd name="connsiteX1" fmla="*/ 83530 w 2557201"/>
              <a:gd name="connsiteY1" fmla="*/ 5426919 h 6540279"/>
              <a:gd name="connsiteX2" fmla="*/ 420104 w 2557201"/>
              <a:gd name="connsiteY2" fmla="*/ 4979481 h 6540279"/>
              <a:gd name="connsiteX3" fmla="*/ 1012666 w 2557201"/>
              <a:gd name="connsiteY3" fmla="*/ 4538732 h 6540279"/>
              <a:gd name="connsiteX4" fmla="*/ 814136 w 2557201"/>
              <a:gd name="connsiteY4" fmla="*/ 4283590 h 6540279"/>
              <a:gd name="connsiteX5" fmla="*/ 2119458 w 2557201"/>
              <a:gd name="connsiteY5" fmla="*/ 3954797 h 6540279"/>
              <a:gd name="connsiteX6" fmla="*/ 1493323 w 2557201"/>
              <a:gd name="connsiteY6" fmla="*/ 3227833 h 6540279"/>
              <a:gd name="connsiteX7" fmla="*/ 1024073 w 2557201"/>
              <a:gd name="connsiteY7" fmla="*/ 2836019 h 6540279"/>
              <a:gd name="connsiteX8" fmla="*/ 924009 w 2557201"/>
              <a:gd name="connsiteY8" fmla="*/ 2447957 h 6540279"/>
              <a:gd name="connsiteX9" fmla="*/ 918638 w 2557201"/>
              <a:gd name="connsiteY9" fmla="*/ 2160510 h 6540279"/>
              <a:gd name="connsiteX10" fmla="*/ 34653 w 2557201"/>
              <a:gd name="connsiteY10" fmla="*/ 1949054 h 6540279"/>
              <a:gd name="connsiteX11" fmla="*/ 227645 w 2557201"/>
              <a:gd name="connsiteY11" fmla="*/ 1180184 h 6540279"/>
              <a:gd name="connsiteX12" fmla="*/ 684863 w 2557201"/>
              <a:gd name="connsiteY12" fmla="*/ 598905 h 6540279"/>
              <a:gd name="connsiteX13" fmla="*/ 1508455 w 2557201"/>
              <a:gd name="connsiteY13" fmla="*/ 468405 h 6540279"/>
              <a:gd name="connsiteX14" fmla="*/ 2557201 w 2557201"/>
              <a:gd name="connsiteY14" fmla="*/ 0 h 6540279"/>
              <a:gd name="connsiteX0" fmla="*/ 391134 w 2557199"/>
              <a:gd name="connsiteY0" fmla="*/ 6540279 h 6540279"/>
              <a:gd name="connsiteX1" fmla="*/ 1406766 w 2557199"/>
              <a:gd name="connsiteY1" fmla="*/ 5799059 h 6540279"/>
              <a:gd name="connsiteX2" fmla="*/ 83528 w 2557199"/>
              <a:gd name="connsiteY2" fmla="*/ 5426919 h 6540279"/>
              <a:gd name="connsiteX3" fmla="*/ 420102 w 2557199"/>
              <a:gd name="connsiteY3" fmla="*/ 4979481 h 6540279"/>
              <a:gd name="connsiteX4" fmla="*/ 1012664 w 2557199"/>
              <a:gd name="connsiteY4" fmla="*/ 4538732 h 6540279"/>
              <a:gd name="connsiteX5" fmla="*/ 814134 w 2557199"/>
              <a:gd name="connsiteY5" fmla="*/ 4283590 h 6540279"/>
              <a:gd name="connsiteX6" fmla="*/ 2119456 w 2557199"/>
              <a:gd name="connsiteY6" fmla="*/ 3954797 h 6540279"/>
              <a:gd name="connsiteX7" fmla="*/ 1493321 w 2557199"/>
              <a:gd name="connsiteY7" fmla="*/ 3227833 h 6540279"/>
              <a:gd name="connsiteX8" fmla="*/ 1024071 w 2557199"/>
              <a:gd name="connsiteY8" fmla="*/ 2836019 h 6540279"/>
              <a:gd name="connsiteX9" fmla="*/ 924007 w 2557199"/>
              <a:gd name="connsiteY9" fmla="*/ 2447957 h 6540279"/>
              <a:gd name="connsiteX10" fmla="*/ 918636 w 2557199"/>
              <a:gd name="connsiteY10" fmla="*/ 2160510 h 6540279"/>
              <a:gd name="connsiteX11" fmla="*/ 34651 w 2557199"/>
              <a:gd name="connsiteY11" fmla="*/ 1949054 h 6540279"/>
              <a:gd name="connsiteX12" fmla="*/ 227643 w 2557199"/>
              <a:gd name="connsiteY12" fmla="*/ 1180184 h 6540279"/>
              <a:gd name="connsiteX13" fmla="*/ 684861 w 2557199"/>
              <a:gd name="connsiteY13" fmla="*/ 598905 h 6540279"/>
              <a:gd name="connsiteX14" fmla="*/ 1508453 w 2557199"/>
              <a:gd name="connsiteY14" fmla="*/ 468405 h 6540279"/>
              <a:gd name="connsiteX15" fmla="*/ 2557199 w 2557199"/>
              <a:gd name="connsiteY15" fmla="*/ 0 h 6540279"/>
              <a:gd name="connsiteX0" fmla="*/ 1276780 w 2557199"/>
              <a:gd name="connsiteY0" fmla="*/ 6588260 h 6588260"/>
              <a:gd name="connsiteX1" fmla="*/ 1406766 w 2557199"/>
              <a:gd name="connsiteY1" fmla="*/ 5799059 h 6588260"/>
              <a:gd name="connsiteX2" fmla="*/ 83528 w 2557199"/>
              <a:gd name="connsiteY2" fmla="*/ 5426919 h 6588260"/>
              <a:gd name="connsiteX3" fmla="*/ 420102 w 2557199"/>
              <a:gd name="connsiteY3" fmla="*/ 4979481 h 6588260"/>
              <a:gd name="connsiteX4" fmla="*/ 1012664 w 2557199"/>
              <a:gd name="connsiteY4" fmla="*/ 4538732 h 6588260"/>
              <a:gd name="connsiteX5" fmla="*/ 814134 w 2557199"/>
              <a:gd name="connsiteY5" fmla="*/ 4283590 h 6588260"/>
              <a:gd name="connsiteX6" fmla="*/ 2119456 w 2557199"/>
              <a:gd name="connsiteY6" fmla="*/ 3954797 h 6588260"/>
              <a:gd name="connsiteX7" fmla="*/ 1493321 w 2557199"/>
              <a:gd name="connsiteY7" fmla="*/ 3227833 h 6588260"/>
              <a:gd name="connsiteX8" fmla="*/ 1024071 w 2557199"/>
              <a:gd name="connsiteY8" fmla="*/ 2836019 h 6588260"/>
              <a:gd name="connsiteX9" fmla="*/ 924007 w 2557199"/>
              <a:gd name="connsiteY9" fmla="*/ 2447957 h 6588260"/>
              <a:gd name="connsiteX10" fmla="*/ 918636 w 2557199"/>
              <a:gd name="connsiteY10" fmla="*/ 2160510 h 6588260"/>
              <a:gd name="connsiteX11" fmla="*/ 34651 w 2557199"/>
              <a:gd name="connsiteY11" fmla="*/ 1949054 h 6588260"/>
              <a:gd name="connsiteX12" fmla="*/ 227643 w 2557199"/>
              <a:gd name="connsiteY12" fmla="*/ 1180184 h 6588260"/>
              <a:gd name="connsiteX13" fmla="*/ 684861 w 2557199"/>
              <a:gd name="connsiteY13" fmla="*/ 598905 h 6588260"/>
              <a:gd name="connsiteX14" fmla="*/ 1508453 w 2557199"/>
              <a:gd name="connsiteY14" fmla="*/ 468405 h 6588260"/>
              <a:gd name="connsiteX15" fmla="*/ 2557199 w 2557199"/>
              <a:gd name="connsiteY15" fmla="*/ 0 h 6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7199" h="6588260">
                <a:moveTo>
                  <a:pt x="1276780" y="6588260"/>
                </a:moveTo>
                <a:cubicBezTo>
                  <a:pt x="1255644" y="6499020"/>
                  <a:pt x="1458034" y="5984619"/>
                  <a:pt x="1406766" y="5799059"/>
                </a:cubicBezTo>
                <a:cubicBezTo>
                  <a:pt x="1355498" y="5613499"/>
                  <a:pt x="247972" y="5563515"/>
                  <a:pt x="83528" y="5426919"/>
                </a:cubicBezTo>
                <a:cubicBezTo>
                  <a:pt x="-80916" y="5290323"/>
                  <a:pt x="265246" y="5127512"/>
                  <a:pt x="420102" y="4979481"/>
                </a:cubicBezTo>
                <a:cubicBezTo>
                  <a:pt x="574958" y="4831450"/>
                  <a:pt x="824720" y="4646726"/>
                  <a:pt x="1012664" y="4538732"/>
                </a:cubicBezTo>
                <a:cubicBezTo>
                  <a:pt x="1200608" y="4430738"/>
                  <a:pt x="629669" y="4380913"/>
                  <a:pt x="814134" y="4283590"/>
                </a:cubicBezTo>
                <a:cubicBezTo>
                  <a:pt x="998599" y="4186267"/>
                  <a:pt x="2006258" y="4130757"/>
                  <a:pt x="2119456" y="3954797"/>
                </a:cubicBezTo>
                <a:cubicBezTo>
                  <a:pt x="2232654" y="3778837"/>
                  <a:pt x="1675885" y="3414296"/>
                  <a:pt x="1493321" y="3227833"/>
                </a:cubicBezTo>
                <a:cubicBezTo>
                  <a:pt x="1310757" y="3041370"/>
                  <a:pt x="1118957" y="2965998"/>
                  <a:pt x="1024071" y="2836019"/>
                </a:cubicBezTo>
                <a:cubicBezTo>
                  <a:pt x="929185" y="2706040"/>
                  <a:pt x="995838" y="2543691"/>
                  <a:pt x="924007" y="2447957"/>
                </a:cubicBezTo>
                <a:cubicBezTo>
                  <a:pt x="852176" y="2352223"/>
                  <a:pt x="882580" y="2271941"/>
                  <a:pt x="918636" y="2160510"/>
                </a:cubicBezTo>
                <a:cubicBezTo>
                  <a:pt x="954692" y="2049079"/>
                  <a:pt x="149816" y="2112442"/>
                  <a:pt x="34651" y="1949054"/>
                </a:cubicBezTo>
                <a:cubicBezTo>
                  <a:pt x="-80514" y="1785666"/>
                  <a:pt x="119275" y="1405209"/>
                  <a:pt x="227643" y="1180184"/>
                </a:cubicBezTo>
                <a:cubicBezTo>
                  <a:pt x="336011" y="955159"/>
                  <a:pt x="471393" y="717535"/>
                  <a:pt x="684861" y="598905"/>
                </a:cubicBezTo>
                <a:cubicBezTo>
                  <a:pt x="898329" y="480275"/>
                  <a:pt x="1298450" y="607274"/>
                  <a:pt x="1508453" y="468405"/>
                </a:cubicBezTo>
                <a:cubicBezTo>
                  <a:pt x="1718456" y="329536"/>
                  <a:pt x="2421603" y="84637"/>
                  <a:pt x="25571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F5666F53-CEAB-4E46-9148-D999232895AD}"/>
              </a:ext>
            </a:extLst>
          </p:cNvPr>
          <p:cNvSpPr/>
          <p:nvPr/>
        </p:nvSpPr>
        <p:spPr>
          <a:xfrm flipH="1">
            <a:off x="7042056" y="649819"/>
            <a:ext cx="1110924" cy="606523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1239159 w 1588317"/>
              <a:gd name="connsiteY0" fmla="*/ 6374088 h 6374088"/>
              <a:gd name="connsiteX1" fmla="*/ 92165 w 1588317"/>
              <a:gd name="connsiteY1" fmla="*/ 5447707 h 6374088"/>
              <a:gd name="connsiteX2" fmla="*/ 428739 w 1588317"/>
              <a:gd name="connsiteY2" fmla="*/ 5000269 h 6374088"/>
              <a:gd name="connsiteX3" fmla="*/ 1021301 w 1588317"/>
              <a:gd name="connsiteY3" fmla="*/ 4559520 h 6374088"/>
              <a:gd name="connsiteX4" fmla="*/ 822771 w 1588317"/>
              <a:gd name="connsiteY4" fmla="*/ 4304378 h 6374088"/>
              <a:gd name="connsiteX5" fmla="*/ 11494 w 1588317"/>
              <a:gd name="connsiteY5" fmla="*/ 3594232 h 6374088"/>
              <a:gd name="connsiteX6" fmla="*/ 1501958 w 1588317"/>
              <a:gd name="connsiteY6" fmla="*/ 3248621 h 6374088"/>
              <a:gd name="connsiteX7" fmla="*/ 1032708 w 1588317"/>
              <a:gd name="connsiteY7" fmla="*/ 2856807 h 6374088"/>
              <a:gd name="connsiteX8" fmla="*/ 932644 w 1588317"/>
              <a:gd name="connsiteY8" fmla="*/ 2468745 h 6374088"/>
              <a:gd name="connsiteX9" fmla="*/ 927273 w 1588317"/>
              <a:gd name="connsiteY9" fmla="*/ 2181298 h 6374088"/>
              <a:gd name="connsiteX10" fmla="*/ 43288 w 1588317"/>
              <a:gd name="connsiteY10" fmla="*/ 1969842 h 6374088"/>
              <a:gd name="connsiteX11" fmla="*/ 236280 w 1588317"/>
              <a:gd name="connsiteY11" fmla="*/ 1200972 h 6374088"/>
              <a:gd name="connsiteX12" fmla="*/ 169015 w 1588317"/>
              <a:gd name="connsiteY12" fmla="*/ 585758 h 6374088"/>
              <a:gd name="connsiteX13" fmla="*/ 537850 w 1588317"/>
              <a:gd name="connsiteY13" fmla="*/ 93448 h 6374088"/>
              <a:gd name="connsiteX14" fmla="*/ 1489131 w 1588317"/>
              <a:gd name="connsiteY14" fmla="*/ 0 h 6374088"/>
              <a:gd name="connsiteX0" fmla="*/ 1239159 w 1588315"/>
              <a:gd name="connsiteY0" fmla="*/ 6374088 h 6374088"/>
              <a:gd name="connsiteX1" fmla="*/ 914764 w 1588315"/>
              <a:gd name="connsiteY1" fmla="*/ 5541195 h 6374088"/>
              <a:gd name="connsiteX2" fmla="*/ 428739 w 1588315"/>
              <a:gd name="connsiteY2" fmla="*/ 5000269 h 6374088"/>
              <a:gd name="connsiteX3" fmla="*/ 1021301 w 1588315"/>
              <a:gd name="connsiteY3" fmla="*/ 4559520 h 6374088"/>
              <a:gd name="connsiteX4" fmla="*/ 822771 w 1588315"/>
              <a:gd name="connsiteY4" fmla="*/ 4304378 h 6374088"/>
              <a:gd name="connsiteX5" fmla="*/ 11494 w 1588315"/>
              <a:gd name="connsiteY5" fmla="*/ 3594232 h 6374088"/>
              <a:gd name="connsiteX6" fmla="*/ 1501958 w 1588315"/>
              <a:gd name="connsiteY6" fmla="*/ 3248621 h 6374088"/>
              <a:gd name="connsiteX7" fmla="*/ 1032708 w 1588315"/>
              <a:gd name="connsiteY7" fmla="*/ 2856807 h 6374088"/>
              <a:gd name="connsiteX8" fmla="*/ 932644 w 1588315"/>
              <a:gd name="connsiteY8" fmla="*/ 2468745 h 6374088"/>
              <a:gd name="connsiteX9" fmla="*/ 927273 w 1588315"/>
              <a:gd name="connsiteY9" fmla="*/ 2181298 h 6374088"/>
              <a:gd name="connsiteX10" fmla="*/ 43288 w 1588315"/>
              <a:gd name="connsiteY10" fmla="*/ 1969842 h 6374088"/>
              <a:gd name="connsiteX11" fmla="*/ 236280 w 1588315"/>
              <a:gd name="connsiteY11" fmla="*/ 1200972 h 6374088"/>
              <a:gd name="connsiteX12" fmla="*/ 169015 w 1588315"/>
              <a:gd name="connsiteY12" fmla="*/ 585758 h 6374088"/>
              <a:gd name="connsiteX13" fmla="*/ 537850 w 1588315"/>
              <a:gd name="connsiteY13" fmla="*/ 93448 h 6374088"/>
              <a:gd name="connsiteX14" fmla="*/ 1489131 w 1588315"/>
              <a:gd name="connsiteY14" fmla="*/ 0 h 6374088"/>
              <a:gd name="connsiteX0" fmla="*/ 1952775 w 2301933"/>
              <a:gd name="connsiteY0" fmla="*/ 6374088 h 6374088"/>
              <a:gd name="connsiteX1" fmla="*/ 1628380 w 2301933"/>
              <a:gd name="connsiteY1" fmla="*/ 5541195 h 6374088"/>
              <a:gd name="connsiteX2" fmla="*/ 1142355 w 2301933"/>
              <a:gd name="connsiteY2" fmla="*/ 5000269 h 6374088"/>
              <a:gd name="connsiteX3" fmla="*/ 22566 w 2301933"/>
              <a:gd name="connsiteY3" fmla="*/ 4718453 h 6374088"/>
              <a:gd name="connsiteX4" fmla="*/ 1536387 w 2301933"/>
              <a:gd name="connsiteY4" fmla="*/ 4304378 h 6374088"/>
              <a:gd name="connsiteX5" fmla="*/ 725110 w 2301933"/>
              <a:gd name="connsiteY5" fmla="*/ 3594232 h 6374088"/>
              <a:gd name="connsiteX6" fmla="*/ 2215574 w 2301933"/>
              <a:gd name="connsiteY6" fmla="*/ 3248621 h 6374088"/>
              <a:gd name="connsiteX7" fmla="*/ 1746324 w 2301933"/>
              <a:gd name="connsiteY7" fmla="*/ 2856807 h 6374088"/>
              <a:gd name="connsiteX8" fmla="*/ 1646260 w 2301933"/>
              <a:gd name="connsiteY8" fmla="*/ 2468745 h 6374088"/>
              <a:gd name="connsiteX9" fmla="*/ 1640889 w 2301933"/>
              <a:gd name="connsiteY9" fmla="*/ 2181298 h 6374088"/>
              <a:gd name="connsiteX10" fmla="*/ 756904 w 2301933"/>
              <a:gd name="connsiteY10" fmla="*/ 1969842 h 6374088"/>
              <a:gd name="connsiteX11" fmla="*/ 949896 w 2301933"/>
              <a:gd name="connsiteY11" fmla="*/ 1200972 h 6374088"/>
              <a:gd name="connsiteX12" fmla="*/ 882631 w 2301933"/>
              <a:gd name="connsiteY12" fmla="*/ 585758 h 6374088"/>
              <a:gd name="connsiteX13" fmla="*/ 1251466 w 2301933"/>
              <a:gd name="connsiteY13" fmla="*/ 93448 h 6374088"/>
              <a:gd name="connsiteX14" fmla="*/ 2202747 w 2301933"/>
              <a:gd name="connsiteY14" fmla="*/ 0 h 6374088"/>
              <a:gd name="connsiteX0" fmla="*/ 1952775 w 2301931"/>
              <a:gd name="connsiteY0" fmla="*/ 6374088 h 6374088"/>
              <a:gd name="connsiteX1" fmla="*/ 1628380 w 2301931"/>
              <a:gd name="connsiteY1" fmla="*/ 5541195 h 6374088"/>
              <a:gd name="connsiteX2" fmla="*/ 1142355 w 2301931"/>
              <a:gd name="connsiteY2" fmla="*/ 5000269 h 6374088"/>
              <a:gd name="connsiteX3" fmla="*/ 22566 w 2301931"/>
              <a:gd name="connsiteY3" fmla="*/ 4718453 h 6374088"/>
              <a:gd name="connsiteX4" fmla="*/ 310882 w 2301931"/>
              <a:gd name="connsiteY4" fmla="*/ 4154795 h 6374088"/>
              <a:gd name="connsiteX5" fmla="*/ 725110 w 2301931"/>
              <a:gd name="connsiteY5" fmla="*/ 3594232 h 6374088"/>
              <a:gd name="connsiteX6" fmla="*/ 2215574 w 2301931"/>
              <a:gd name="connsiteY6" fmla="*/ 3248621 h 6374088"/>
              <a:gd name="connsiteX7" fmla="*/ 1746324 w 2301931"/>
              <a:gd name="connsiteY7" fmla="*/ 2856807 h 6374088"/>
              <a:gd name="connsiteX8" fmla="*/ 1646260 w 2301931"/>
              <a:gd name="connsiteY8" fmla="*/ 2468745 h 6374088"/>
              <a:gd name="connsiteX9" fmla="*/ 1640889 w 2301931"/>
              <a:gd name="connsiteY9" fmla="*/ 2181298 h 6374088"/>
              <a:gd name="connsiteX10" fmla="*/ 756904 w 2301931"/>
              <a:gd name="connsiteY10" fmla="*/ 1969842 h 6374088"/>
              <a:gd name="connsiteX11" fmla="*/ 949896 w 2301931"/>
              <a:gd name="connsiteY11" fmla="*/ 1200972 h 6374088"/>
              <a:gd name="connsiteX12" fmla="*/ 882631 w 2301931"/>
              <a:gd name="connsiteY12" fmla="*/ 585758 h 6374088"/>
              <a:gd name="connsiteX13" fmla="*/ 1251466 w 2301931"/>
              <a:gd name="connsiteY13" fmla="*/ 93448 h 6374088"/>
              <a:gd name="connsiteX14" fmla="*/ 2202747 w 2301931"/>
              <a:gd name="connsiteY14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1746324 w 2202747"/>
              <a:gd name="connsiteY7" fmla="*/ 2856807 h 6374088"/>
              <a:gd name="connsiteX8" fmla="*/ 1646260 w 2202747"/>
              <a:gd name="connsiteY8" fmla="*/ 2468745 h 6374088"/>
              <a:gd name="connsiteX9" fmla="*/ 1640889 w 2202747"/>
              <a:gd name="connsiteY9" fmla="*/ 2181298 h 6374088"/>
              <a:gd name="connsiteX10" fmla="*/ 756904 w 2202747"/>
              <a:gd name="connsiteY10" fmla="*/ 1969842 h 6374088"/>
              <a:gd name="connsiteX11" fmla="*/ 949896 w 2202747"/>
              <a:gd name="connsiteY11" fmla="*/ 1200972 h 6374088"/>
              <a:gd name="connsiteX12" fmla="*/ 882631 w 2202747"/>
              <a:gd name="connsiteY12" fmla="*/ 585758 h 6374088"/>
              <a:gd name="connsiteX13" fmla="*/ 1251466 w 2202747"/>
              <a:gd name="connsiteY13" fmla="*/ 93448 h 6374088"/>
              <a:gd name="connsiteX14" fmla="*/ 2202747 w 2202747"/>
              <a:gd name="connsiteY14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1646260 w 2202747"/>
              <a:gd name="connsiteY8" fmla="*/ 2468745 h 6374088"/>
              <a:gd name="connsiteX9" fmla="*/ 1640889 w 2202747"/>
              <a:gd name="connsiteY9" fmla="*/ 2181298 h 6374088"/>
              <a:gd name="connsiteX10" fmla="*/ 756904 w 2202747"/>
              <a:gd name="connsiteY10" fmla="*/ 1969842 h 6374088"/>
              <a:gd name="connsiteX11" fmla="*/ 949896 w 2202747"/>
              <a:gd name="connsiteY11" fmla="*/ 1200972 h 6374088"/>
              <a:gd name="connsiteX12" fmla="*/ 882631 w 2202747"/>
              <a:gd name="connsiteY12" fmla="*/ 585758 h 6374088"/>
              <a:gd name="connsiteX13" fmla="*/ 1251466 w 2202747"/>
              <a:gd name="connsiteY13" fmla="*/ 93448 h 6374088"/>
              <a:gd name="connsiteX14" fmla="*/ 2202747 w 2202747"/>
              <a:gd name="connsiteY14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1640889 w 2202747"/>
              <a:gd name="connsiteY9" fmla="*/ 2181298 h 6374088"/>
              <a:gd name="connsiteX10" fmla="*/ 756904 w 2202747"/>
              <a:gd name="connsiteY10" fmla="*/ 1969842 h 6374088"/>
              <a:gd name="connsiteX11" fmla="*/ 949896 w 2202747"/>
              <a:gd name="connsiteY11" fmla="*/ 1200972 h 6374088"/>
              <a:gd name="connsiteX12" fmla="*/ 882631 w 2202747"/>
              <a:gd name="connsiteY12" fmla="*/ 585758 h 6374088"/>
              <a:gd name="connsiteX13" fmla="*/ 1251466 w 2202747"/>
              <a:gd name="connsiteY13" fmla="*/ 93448 h 6374088"/>
              <a:gd name="connsiteX14" fmla="*/ 2202747 w 2202747"/>
              <a:gd name="connsiteY14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767925 w 2202747"/>
              <a:gd name="connsiteY9" fmla="*/ 2265438 h 6374088"/>
              <a:gd name="connsiteX10" fmla="*/ 756904 w 2202747"/>
              <a:gd name="connsiteY10" fmla="*/ 1969842 h 6374088"/>
              <a:gd name="connsiteX11" fmla="*/ 949896 w 2202747"/>
              <a:gd name="connsiteY11" fmla="*/ 1200972 h 6374088"/>
              <a:gd name="connsiteX12" fmla="*/ 882631 w 2202747"/>
              <a:gd name="connsiteY12" fmla="*/ 585758 h 6374088"/>
              <a:gd name="connsiteX13" fmla="*/ 1251466 w 2202747"/>
              <a:gd name="connsiteY13" fmla="*/ 93448 h 6374088"/>
              <a:gd name="connsiteX14" fmla="*/ 2202747 w 2202747"/>
              <a:gd name="connsiteY14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767925 w 2202747"/>
              <a:gd name="connsiteY9" fmla="*/ 2265438 h 6374088"/>
              <a:gd name="connsiteX10" fmla="*/ 756904 w 2202747"/>
              <a:gd name="connsiteY10" fmla="*/ 1969842 h 6374088"/>
              <a:gd name="connsiteX11" fmla="*/ 1214384 w 2202747"/>
              <a:gd name="connsiteY11" fmla="*/ 1650998 h 6374088"/>
              <a:gd name="connsiteX12" fmla="*/ 949896 w 2202747"/>
              <a:gd name="connsiteY12" fmla="*/ 1200972 h 6374088"/>
              <a:gd name="connsiteX13" fmla="*/ 882631 w 2202747"/>
              <a:gd name="connsiteY13" fmla="*/ 585758 h 6374088"/>
              <a:gd name="connsiteX14" fmla="*/ 1251466 w 2202747"/>
              <a:gd name="connsiteY14" fmla="*/ 93448 h 6374088"/>
              <a:gd name="connsiteX15" fmla="*/ 2202747 w 2202747"/>
              <a:gd name="connsiteY15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767925 w 2202747"/>
              <a:gd name="connsiteY9" fmla="*/ 2265438 h 6374088"/>
              <a:gd name="connsiteX10" fmla="*/ 756904 w 2202747"/>
              <a:gd name="connsiteY10" fmla="*/ 1969842 h 6374088"/>
              <a:gd name="connsiteX11" fmla="*/ 1214384 w 2202747"/>
              <a:gd name="connsiteY11" fmla="*/ 1650998 h 6374088"/>
              <a:gd name="connsiteX12" fmla="*/ 1587833 w 2202747"/>
              <a:gd name="connsiteY12" fmla="*/ 1070088 h 6374088"/>
              <a:gd name="connsiteX13" fmla="*/ 882631 w 2202747"/>
              <a:gd name="connsiteY13" fmla="*/ 585758 h 6374088"/>
              <a:gd name="connsiteX14" fmla="*/ 1251466 w 2202747"/>
              <a:gd name="connsiteY14" fmla="*/ 93448 h 6374088"/>
              <a:gd name="connsiteX15" fmla="*/ 2202747 w 2202747"/>
              <a:gd name="connsiteY15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767925 w 2202747"/>
              <a:gd name="connsiteY9" fmla="*/ 2265438 h 6374088"/>
              <a:gd name="connsiteX10" fmla="*/ 756904 w 2202747"/>
              <a:gd name="connsiteY10" fmla="*/ 1969842 h 6374088"/>
              <a:gd name="connsiteX11" fmla="*/ 1214384 w 2202747"/>
              <a:gd name="connsiteY11" fmla="*/ 1650998 h 6374088"/>
              <a:gd name="connsiteX12" fmla="*/ 1587833 w 2202747"/>
              <a:gd name="connsiteY12" fmla="*/ 1070088 h 6374088"/>
              <a:gd name="connsiteX13" fmla="*/ 1386263 w 2202747"/>
              <a:gd name="connsiteY13" fmla="*/ 585758 h 6374088"/>
              <a:gd name="connsiteX14" fmla="*/ 1251466 w 2202747"/>
              <a:gd name="connsiteY14" fmla="*/ 93448 h 6374088"/>
              <a:gd name="connsiteX15" fmla="*/ 2202747 w 2202747"/>
              <a:gd name="connsiteY15" fmla="*/ 0 h 6374088"/>
              <a:gd name="connsiteX0" fmla="*/ 1952775 w 2202747"/>
              <a:gd name="connsiteY0" fmla="*/ 6374088 h 6374088"/>
              <a:gd name="connsiteX1" fmla="*/ 1628380 w 2202747"/>
              <a:gd name="connsiteY1" fmla="*/ 5541195 h 6374088"/>
              <a:gd name="connsiteX2" fmla="*/ 1142355 w 2202747"/>
              <a:gd name="connsiteY2" fmla="*/ 5000269 h 6374088"/>
              <a:gd name="connsiteX3" fmla="*/ 22566 w 2202747"/>
              <a:gd name="connsiteY3" fmla="*/ 4718453 h 6374088"/>
              <a:gd name="connsiteX4" fmla="*/ 310882 w 2202747"/>
              <a:gd name="connsiteY4" fmla="*/ 4154795 h 6374088"/>
              <a:gd name="connsiteX5" fmla="*/ 725110 w 2202747"/>
              <a:gd name="connsiteY5" fmla="*/ 3594232 h 6374088"/>
              <a:gd name="connsiteX6" fmla="*/ 1594426 w 2202747"/>
              <a:gd name="connsiteY6" fmla="*/ 3398205 h 6374088"/>
              <a:gd name="connsiteX7" fmla="*/ 940512 w 2202747"/>
              <a:gd name="connsiteY7" fmla="*/ 3006389 h 6374088"/>
              <a:gd name="connsiteX8" fmla="*/ 890811 w 2202747"/>
              <a:gd name="connsiteY8" fmla="*/ 2627677 h 6374088"/>
              <a:gd name="connsiteX9" fmla="*/ 767925 w 2202747"/>
              <a:gd name="connsiteY9" fmla="*/ 2265438 h 6374088"/>
              <a:gd name="connsiteX10" fmla="*/ 756904 w 2202747"/>
              <a:gd name="connsiteY10" fmla="*/ 1969842 h 6374088"/>
              <a:gd name="connsiteX11" fmla="*/ 1214384 w 2202747"/>
              <a:gd name="connsiteY11" fmla="*/ 1650998 h 6374088"/>
              <a:gd name="connsiteX12" fmla="*/ 1587833 w 2202747"/>
              <a:gd name="connsiteY12" fmla="*/ 1070088 h 6374088"/>
              <a:gd name="connsiteX13" fmla="*/ 1386263 w 2202747"/>
              <a:gd name="connsiteY13" fmla="*/ 585758 h 6374088"/>
              <a:gd name="connsiteX14" fmla="*/ 1033224 w 2202747"/>
              <a:gd name="connsiteY14" fmla="*/ 224332 h 6374088"/>
              <a:gd name="connsiteX15" fmla="*/ 2202747 w 2202747"/>
              <a:gd name="connsiteY15" fmla="*/ 0 h 637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2747" h="6374088">
                <a:moveTo>
                  <a:pt x="1952775" y="6374088"/>
                </a:moveTo>
                <a:cubicBezTo>
                  <a:pt x="1878594" y="6241582"/>
                  <a:pt x="1794938" y="5800219"/>
                  <a:pt x="1628380" y="5541195"/>
                </a:cubicBezTo>
                <a:cubicBezTo>
                  <a:pt x="1461822" y="5282171"/>
                  <a:pt x="1409991" y="5137393"/>
                  <a:pt x="1142355" y="5000269"/>
                </a:cubicBezTo>
                <a:cubicBezTo>
                  <a:pt x="874719" y="4863145"/>
                  <a:pt x="-165378" y="4826447"/>
                  <a:pt x="22566" y="4718453"/>
                </a:cubicBezTo>
                <a:cubicBezTo>
                  <a:pt x="210510" y="4610459"/>
                  <a:pt x="193791" y="4342165"/>
                  <a:pt x="310882" y="4154795"/>
                </a:cubicBezTo>
                <a:cubicBezTo>
                  <a:pt x="427973" y="3967425"/>
                  <a:pt x="511186" y="3720330"/>
                  <a:pt x="725110" y="3594232"/>
                </a:cubicBezTo>
                <a:cubicBezTo>
                  <a:pt x="939034" y="3468134"/>
                  <a:pt x="1267146" y="3531243"/>
                  <a:pt x="1594426" y="3398205"/>
                </a:cubicBezTo>
                <a:cubicBezTo>
                  <a:pt x="1921706" y="3265167"/>
                  <a:pt x="1057781" y="3134810"/>
                  <a:pt x="940512" y="3006389"/>
                </a:cubicBezTo>
                <a:cubicBezTo>
                  <a:pt x="823243" y="2877968"/>
                  <a:pt x="962642" y="2723411"/>
                  <a:pt x="890811" y="2627677"/>
                </a:cubicBezTo>
                <a:cubicBezTo>
                  <a:pt x="818980" y="2531943"/>
                  <a:pt x="731869" y="2376869"/>
                  <a:pt x="767925" y="2265438"/>
                </a:cubicBezTo>
                <a:cubicBezTo>
                  <a:pt x="803981" y="2154007"/>
                  <a:pt x="682494" y="2072249"/>
                  <a:pt x="756904" y="1969842"/>
                </a:cubicBezTo>
                <a:cubicBezTo>
                  <a:pt x="831314" y="1867435"/>
                  <a:pt x="1182219" y="1779143"/>
                  <a:pt x="1214384" y="1650998"/>
                </a:cubicBezTo>
                <a:cubicBezTo>
                  <a:pt x="1246549" y="1522853"/>
                  <a:pt x="1559186" y="1247628"/>
                  <a:pt x="1587833" y="1070088"/>
                </a:cubicBezTo>
                <a:cubicBezTo>
                  <a:pt x="1616480" y="892548"/>
                  <a:pt x="1478698" y="726717"/>
                  <a:pt x="1386263" y="585758"/>
                </a:cubicBezTo>
                <a:cubicBezTo>
                  <a:pt x="1293828" y="444799"/>
                  <a:pt x="823221" y="363201"/>
                  <a:pt x="1033224" y="224332"/>
                </a:cubicBezTo>
                <a:cubicBezTo>
                  <a:pt x="1243227" y="85463"/>
                  <a:pt x="2067151" y="84637"/>
                  <a:pt x="2202747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C9A6D2A-A041-4CF4-9AC6-FF955F62D90A}"/>
              </a:ext>
            </a:extLst>
          </p:cNvPr>
          <p:cNvSpPr/>
          <p:nvPr/>
        </p:nvSpPr>
        <p:spPr>
          <a:xfrm rot="21335251">
            <a:off x="7013677" y="620611"/>
            <a:ext cx="1096515" cy="5961731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2628978 w 2628979"/>
              <a:gd name="connsiteY0" fmla="*/ 6490191 h 6490192"/>
              <a:gd name="connsiteX1" fmla="*/ 92165 w 2628979"/>
              <a:gd name="connsiteY1" fmla="*/ 5447707 h 6490192"/>
              <a:gd name="connsiteX2" fmla="*/ 428739 w 2628979"/>
              <a:gd name="connsiteY2" fmla="*/ 5000269 h 6490192"/>
              <a:gd name="connsiteX3" fmla="*/ 1021301 w 2628979"/>
              <a:gd name="connsiteY3" fmla="*/ 4559520 h 6490192"/>
              <a:gd name="connsiteX4" fmla="*/ 822771 w 2628979"/>
              <a:gd name="connsiteY4" fmla="*/ 4304378 h 6490192"/>
              <a:gd name="connsiteX5" fmla="*/ 11494 w 2628979"/>
              <a:gd name="connsiteY5" fmla="*/ 3594232 h 6490192"/>
              <a:gd name="connsiteX6" fmla="*/ 1501958 w 2628979"/>
              <a:gd name="connsiteY6" fmla="*/ 3248621 h 6490192"/>
              <a:gd name="connsiteX7" fmla="*/ 1032708 w 2628979"/>
              <a:gd name="connsiteY7" fmla="*/ 2856807 h 6490192"/>
              <a:gd name="connsiteX8" fmla="*/ 932644 w 2628979"/>
              <a:gd name="connsiteY8" fmla="*/ 2468745 h 6490192"/>
              <a:gd name="connsiteX9" fmla="*/ 927273 w 2628979"/>
              <a:gd name="connsiteY9" fmla="*/ 2181298 h 6490192"/>
              <a:gd name="connsiteX10" fmla="*/ 43288 w 2628979"/>
              <a:gd name="connsiteY10" fmla="*/ 1969842 h 6490192"/>
              <a:gd name="connsiteX11" fmla="*/ 236280 w 2628979"/>
              <a:gd name="connsiteY11" fmla="*/ 1200972 h 6490192"/>
              <a:gd name="connsiteX12" fmla="*/ 169015 w 2628979"/>
              <a:gd name="connsiteY12" fmla="*/ 585758 h 6490192"/>
              <a:gd name="connsiteX13" fmla="*/ 537850 w 2628979"/>
              <a:gd name="connsiteY13" fmla="*/ 93448 h 6490192"/>
              <a:gd name="connsiteX14" fmla="*/ 1489131 w 2628979"/>
              <a:gd name="connsiteY14" fmla="*/ 0 h 6490192"/>
              <a:gd name="connsiteX0" fmla="*/ 2628978 w 2641130"/>
              <a:gd name="connsiteY0" fmla="*/ 6490191 h 6490191"/>
              <a:gd name="connsiteX1" fmla="*/ 2567657 w 2641130"/>
              <a:gd name="connsiteY1" fmla="*/ 5571769 h 6490191"/>
              <a:gd name="connsiteX2" fmla="*/ 428739 w 2641130"/>
              <a:gd name="connsiteY2" fmla="*/ 5000269 h 6490191"/>
              <a:gd name="connsiteX3" fmla="*/ 1021301 w 2641130"/>
              <a:gd name="connsiteY3" fmla="*/ 4559520 h 6490191"/>
              <a:gd name="connsiteX4" fmla="*/ 822771 w 2641130"/>
              <a:gd name="connsiteY4" fmla="*/ 4304378 h 6490191"/>
              <a:gd name="connsiteX5" fmla="*/ 11494 w 2641130"/>
              <a:gd name="connsiteY5" fmla="*/ 3594232 h 6490191"/>
              <a:gd name="connsiteX6" fmla="*/ 1501958 w 2641130"/>
              <a:gd name="connsiteY6" fmla="*/ 3248621 h 6490191"/>
              <a:gd name="connsiteX7" fmla="*/ 1032708 w 2641130"/>
              <a:gd name="connsiteY7" fmla="*/ 2856807 h 6490191"/>
              <a:gd name="connsiteX8" fmla="*/ 932644 w 2641130"/>
              <a:gd name="connsiteY8" fmla="*/ 2468745 h 6490191"/>
              <a:gd name="connsiteX9" fmla="*/ 927273 w 2641130"/>
              <a:gd name="connsiteY9" fmla="*/ 2181298 h 6490191"/>
              <a:gd name="connsiteX10" fmla="*/ 43288 w 2641130"/>
              <a:gd name="connsiteY10" fmla="*/ 1969842 h 6490191"/>
              <a:gd name="connsiteX11" fmla="*/ 236280 w 2641130"/>
              <a:gd name="connsiteY11" fmla="*/ 1200972 h 6490191"/>
              <a:gd name="connsiteX12" fmla="*/ 169015 w 2641130"/>
              <a:gd name="connsiteY12" fmla="*/ 585758 h 6490191"/>
              <a:gd name="connsiteX13" fmla="*/ 537850 w 2641130"/>
              <a:gd name="connsiteY13" fmla="*/ 93448 h 6490191"/>
              <a:gd name="connsiteX14" fmla="*/ 1489131 w 2641130"/>
              <a:gd name="connsiteY14" fmla="*/ 0 h 6490191"/>
              <a:gd name="connsiteX0" fmla="*/ 2628978 w 2641128"/>
              <a:gd name="connsiteY0" fmla="*/ 6490191 h 6490191"/>
              <a:gd name="connsiteX1" fmla="*/ 2567657 w 2641128"/>
              <a:gd name="connsiteY1" fmla="*/ 5571769 h 6490191"/>
              <a:gd name="connsiteX2" fmla="*/ 1627076 w 2641128"/>
              <a:gd name="connsiteY2" fmla="*/ 4767921 h 6490191"/>
              <a:gd name="connsiteX3" fmla="*/ 1021301 w 2641128"/>
              <a:gd name="connsiteY3" fmla="*/ 4559520 h 6490191"/>
              <a:gd name="connsiteX4" fmla="*/ 822771 w 2641128"/>
              <a:gd name="connsiteY4" fmla="*/ 4304378 h 6490191"/>
              <a:gd name="connsiteX5" fmla="*/ 11494 w 2641128"/>
              <a:gd name="connsiteY5" fmla="*/ 3594232 h 6490191"/>
              <a:gd name="connsiteX6" fmla="*/ 1501958 w 2641128"/>
              <a:gd name="connsiteY6" fmla="*/ 3248621 h 6490191"/>
              <a:gd name="connsiteX7" fmla="*/ 1032708 w 2641128"/>
              <a:gd name="connsiteY7" fmla="*/ 2856807 h 6490191"/>
              <a:gd name="connsiteX8" fmla="*/ 932644 w 2641128"/>
              <a:gd name="connsiteY8" fmla="*/ 2468745 h 6490191"/>
              <a:gd name="connsiteX9" fmla="*/ 927273 w 2641128"/>
              <a:gd name="connsiteY9" fmla="*/ 2181298 h 6490191"/>
              <a:gd name="connsiteX10" fmla="*/ 43288 w 2641128"/>
              <a:gd name="connsiteY10" fmla="*/ 1969842 h 6490191"/>
              <a:gd name="connsiteX11" fmla="*/ 236280 w 2641128"/>
              <a:gd name="connsiteY11" fmla="*/ 1200972 h 6490191"/>
              <a:gd name="connsiteX12" fmla="*/ 169015 w 2641128"/>
              <a:gd name="connsiteY12" fmla="*/ 585758 h 6490191"/>
              <a:gd name="connsiteX13" fmla="*/ 537850 w 2641128"/>
              <a:gd name="connsiteY13" fmla="*/ 93448 h 6490191"/>
              <a:gd name="connsiteX14" fmla="*/ 1489131 w 2641128"/>
              <a:gd name="connsiteY14" fmla="*/ 0 h 6490191"/>
              <a:gd name="connsiteX0" fmla="*/ 2804674 w 2816826"/>
              <a:gd name="connsiteY0" fmla="*/ 6490191 h 6490191"/>
              <a:gd name="connsiteX1" fmla="*/ 2743353 w 2816826"/>
              <a:gd name="connsiteY1" fmla="*/ 5571769 h 6490191"/>
              <a:gd name="connsiteX2" fmla="*/ 1802772 w 2816826"/>
              <a:gd name="connsiteY2" fmla="*/ 4767921 h 6490191"/>
              <a:gd name="connsiteX3" fmla="*/ 1196997 w 2816826"/>
              <a:gd name="connsiteY3" fmla="*/ 4559520 h 6490191"/>
              <a:gd name="connsiteX4" fmla="*/ 132378 w 2816826"/>
              <a:gd name="connsiteY4" fmla="*/ 4163083 h 6490191"/>
              <a:gd name="connsiteX5" fmla="*/ 187190 w 2816826"/>
              <a:gd name="connsiteY5" fmla="*/ 3594232 h 6490191"/>
              <a:gd name="connsiteX6" fmla="*/ 1677654 w 2816826"/>
              <a:gd name="connsiteY6" fmla="*/ 3248621 h 6490191"/>
              <a:gd name="connsiteX7" fmla="*/ 1208404 w 2816826"/>
              <a:gd name="connsiteY7" fmla="*/ 2856807 h 6490191"/>
              <a:gd name="connsiteX8" fmla="*/ 1108340 w 2816826"/>
              <a:gd name="connsiteY8" fmla="*/ 2468745 h 6490191"/>
              <a:gd name="connsiteX9" fmla="*/ 1102969 w 2816826"/>
              <a:gd name="connsiteY9" fmla="*/ 2181298 h 6490191"/>
              <a:gd name="connsiteX10" fmla="*/ 218984 w 2816826"/>
              <a:gd name="connsiteY10" fmla="*/ 1969842 h 6490191"/>
              <a:gd name="connsiteX11" fmla="*/ 411976 w 2816826"/>
              <a:gd name="connsiteY11" fmla="*/ 1200972 h 6490191"/>
              <a:gd name="connsiteX12" fmla="*/ 344711 w 2816826"/>
              <a:gd name="connsiteY12" fmla="*/ 585758 h 6490191"/>
              <a:gd name="connsiteX13" fmla="*/ 713546 w 2816826"/>
              <a:gd name="connsiteY13" fmla="*/ 93448 h 6490191"/>
              <a:gd name="connsiteX14" fmla="*/ 1664827 w 2816826"/>
              <a:gd name="connsiteY14" fmla="*/ 0 h 6490191"/>
              <a:gd name="connsiteX0" fmla="*/ 3545474 w 3557624"/>
              <a:gd name="connsiteY0" fmla="*/ 6490191 h 6490191"/>
              <a:gd name="connsiteX1" fmla="*/ 3484153 w 3557624"/>
              <a:gd name="connsiteY1" fmla="*/ 5571769 h 6490191"/>
              <a:gd name="connsiteX2" fmla="*/ 2543572 w 3557624"/>
              <a:gd name="connsiteY2" fmla="*/ 4767921 h 6490191"/>
              <a:gd name="connsiteX3" fmla="*/ 1937797 w 3557624"/>
              <a:gd name="connsiteY3" fmla="*/ 4559520 h 6490191"/>
              <a:gd name="connsiteX4" fmla="*/ 873178 w 3557624"/>
              <a:gd name="connsiteY4" fmla="*/ 4163083 h 6490191"/>
              <a:gd name="connsiteX5" fmla="*/ 52121 w 3557624"/>
              <a:gd name="connsiteY5" fmla="*/ 3499362 h 6490191"/>
              <a:gd name="connsiteX6" fmla="*/ 2418454 w 3557624"/>
              <a:gd name="connsiteY6" fmla="*/ 3248621 h 6490191"/>
              <a:gd name="connsiteX7" fmla="*/ 1949204 w 3557624"/>
              <a:gd name="connsiteY7" fmla="*/ 2856807 h 6490191"/>
              <a:gd name="connsiteX8" fmla="*/ 1849140 w 3557624"/>
              <a:gd name="connsiteY8" fmla="*/ 2468745 h 6490191"/>
              <a:gd name="connsiteX9" fmla="*/ 1843769 w 3557624"/>
              <a:gd name="connsiteY9" fmla="*/ 2181298 h 6490191"/>
              <a:gd name="connsiteX10" fmla="*/ 959784 w 3557624"/>
              <a:gd name="connsiteY10" fmla="*/ 1969842 h 6490191"/>
              <a:gd name="connsiteX11" fmla="*/ 1152776 w 3557624"/>
              <a:gd name="connsiteY11" fmla="*/ 1200972 h 6490191"/>
              <a:gd name="connsiteX12" fmla="*/ 1085511 w 3557624"/>
              <a:gd name="connsiteY12" fmla="*/ 585758 h 6490191"/>
              <a:gd name="connsiteX13" fmla="*/ 1454346 w 3557624"/>
              <a:gd name="connsiteY13" fmla="*/ 93448 h 6490191"/>
              <a:gd name="connsiteX14" fmla="*/ 2405627 w 3557624"/>
              <a:gd name="connsiteY14" fmla="*/ 0 h 6490191"/>
              <a:gd name="connsiteX0" fmla="*/ 3545476 w 3557628"/>
              <a:gd name="connsiteY0" fmla="*/ 6490191 h 6490191"/>
              <a:gd name="connsiteX1" fmla="*/ 3484155 w 3557628"/>
              <a:gd name="connsiteY1" fmla="*/ 5571769 h 6490191"/>
              <a:gd name="connsiteX2" fmla="*/ 2543574 w 3557628"/>
              <a:gd name="connsiteY2" fmla="*/ 4767921 h 6490191"/>
              <a:gd name="connsiteX3" fmla="*/ 1937799 w 3557628"/>
              <a:gd name="connsiteY3" fmla="*/ 4559520 h 6490191"/>
              <a:gd name="connsiteX4" fmla="*/ 873180 w 3557628"/>
              <a:gd name="connsiteY4" fmla="*/ 4163083 h 6490191"/>
              <a:gd name="connsiteX5" fmla="*/ 52123 w 3557628"/>
              <a:gd name="connsiteY5" fmla="*/ 3499362 h 6490191"/>
              <a:gd name="connsiteX6" fmla="*/ 2418456 w 3557628"/>
              <a:gd name="connsiteY6" fmla="*/ 3248621 h 6490191"/>
              <a:gd name="connsiteX7" fmla="*/ 1949206 w 3557628"/>
              <a:gd name="connsiteY7" fmla="*/ 2856807 h 6490191"/>
              <a:gd name="connsiteX8" fmla="*/ 1849142 w 3557628"/>
              <a:gd name="connsiteY8" fmla="*/ 2468745 h 6490191"/>
              <a:gd name="connsiteX9" fmla="*/ 1843771 w 3557628"/>
              <a:gd name="connsiteY9" fmla="*/ 2181298 h 6490191"/>
              <a:gd name="connsiteX10" fmla="*/ 959786 w 3557628"/>
              <a:gd name="connsiteY10" fmla="*/ 1969842 h 6490191"/>
              <a:gd name="connsiteX11" fmla="*/ 1152778 w 3557628"/>
              <a:gd name="connsiteY11" fmla="*/ 1200972 h 6490191"/>
              <a:gd name="connsiteX12" fmla="*/ 1085513 w 3557628"/>
              <a:gd name="connsiteY12" fmla="*/ 585758 h 6490191"/>
              <a:gd name="connsiteX13" fmla="*/ 1454348 w 3557628"/>
              <a:gd name="connsiteY13" fmla="*/ 93448 h 6490191"/>
              <a:gd name="connsiteX14" fmla="*/ 2405629 w 3557628"/>
              <a:gd name="connsiteY14" fmla="*/ 0 h 6490191"/>
              <a:gd name="connsiteX0" fmla="*/ 3545476 w 3557626"/>
              <a:gd name="connsiteY0" fmla="*/ 6490191 h 6490191"/>
              <a:gd name="connsiteX1" fmla="*/ 3484155 w 3557626"/>
              <a:gd name="connsiteY1" fmla="*/ 5571769 h 6490191"/>
              <a:gd name="connsiteX2" fmla="*/ 2543574 w 3557626"/>
              <a:gd name="connsiteY2" fmla="*/ 4767921 h 6490191"/>
              <a:gd name="connsiteX3" fmla="*/ 1937799 w 3557626"/>
              <a:gd name="connsiteY3" fmla="*/ 4559520 h 6490191"/>
              <a:gd name="connsiteX4" fmla="*/ 873180 w 3557626"/>
              <a:gd name="connsiteY4" fmla="*/ 4163083 h 6490191"/>
              <a:gd name="connsiteX5" fmla="*/ 52123 w 3557626"/>
              <a:gd name="connsiteY5" fmla="*/ 3499362 h 6490191"/>
              <a:gd name="connsiteX6" fmla="*/ 2418456 w 3557626"/>
              <a:gd name="connsiteY6" fmla="*/ 3248621 h 6490191"/>
              <a:gd name="connsiteX7" fmla="*/ 1949206 w 3557626"/>
              <a:gd name="connsiteY7" fmla="*/ 2856807 h 6490191"/>
              <a:gd name="connsiteX8" fmla="*/ 1849142 w 3557626"/>
              <a:gd name="connsiteY8" fmla="*/ 2468745 h 6490191"/>
              <a:gd name="connsiteX9" fmla="*/ 1843771 w 3557626"/>
              <a:gd name="connsiteY9" fmla="*/ 2181298 h 6490191"/>
              <a:gd name="connsiteX10" fmla="*/ 959786 w 3557626"/>
              <a:gd name="connsiteY10" fmla="*/ 1969842 h 6490191"/>
              <a:gd name="connsiteX11" fmla="*/ 1152778 w 3557626"/>
              <a:gd name="connsiteY11" fmla="*/ 1200972 h 6490191"/>
              <a:gd name="connsiteX12" fmla="*/ 1085513 w 3557626"/>
              <a:gd name="connsiteY12" fmla="*/ 585758 h 6490191"/>
              <a:gd name="connsiteX13" fmla="*/ 1454348 w 3557626"/>
              <a:gd name="connsiteY13" fmla="*/ 93448 h 6490191"/>
              <a:gd name="connsiteX14" fmla="*/ 2405629 w 3557626"/>
              <a:gd name="connsiteY14" fmla="*/ 0 h 6490191"/>
              <a:gd name="connsiteX0" fmla="*/ 3640250 w 3652402"/>
              <a:gd name="connsiteY0" fmla="*/ 6490191 h 6490191"/>
              <a:gd name="connsiteX1" fmla="*/ 3578929 w 3652402"/>
              <a:gd name="connsiteY1" fmla="*/ 5571769 h 6490191"/>
              <a:gd name="connsiteX2" fmla="*/ 2638348 w 3652402"/>
              <a:gd name="connsiteY2" fmla="*/ 4767921 h 6490191"/>
              <a:gd name="connsiteX3" fmla="*/ 2032573 w 3652402"/>
              <a:gd name="connsiteY3" fmla="*/ 4559520 h 6490191"/>
              <a:gd name="connsiteX4" fmla="*/ 967954 w 3652402"/>
              <a:gd name="connsiteY4" fmla="*/ 4163083 h 6490191"/>
              <a:gd name="connsiteX5" fmla="*/ 146897 w 3652402"/>
              <a:gd name="connsiteY5" fmla="*/ 3499362 h 6490191"/>
              <a:gd name="connsiteX6" fmla="*/ 198412 w 3652402"/>
              <a:gd name="connsiteY6" fmla="*/ 2843253 h 6490191"/>
              <a:gd name="connsiteX7" fmla="*/ 2043980 w 3652402"/>
              <a:gd name="connsiteY7" fmla="*/ 2856807 h 6490191"/>
              <a:gd name="connsiteX8" fmla="*/ 1943916 w 3652402"/>
              <a:gd name="connsiteY8" fmla="*/ 2468745 h 6490191"/>
              <a:gd name="connsiteX9" fmla="*/ 1938545 w 3652402"/>
              <a:gd name="connsiteY9" fmla="*/ 2181298 h 6490191"/>
              <a:gd name="connsiteX10" fmla="*/ 1054560 w 3652402"/>
              <a:gd name="connsiteY10" fmla="*/ 1969842 h 6490191"/>
              <a:gd name="connsiteX11" fmla="*/ 1247552 w 3652402"/>
              <a:gd name="connsiteY11" fmla="*/ 1200972 h 6490191"/>
              <a:gd name="connsiteX12" fmla="*/ 1180287 w 3652402"/>
              <a:gd name="connsiteY12" fmla="*/ 585758 h 6490191"/>
              <a:gd name="connsiteX13" fmla="*/ 1549122 w 3652402"/>
              <a:gd name="connsiteY13" fmla="*/ 93448 h 6490191"/>
              <a:gd name="connsiteX14" fmla="*/ 2500403 w 3652402"/>
              <a:gd name="connsiteY14" fmla="*/ 0 h 6490191"/>
              <a:gd name="connsiteX0" fmla="*/ 3640252 w 3652402"/>
              <a:gd name="connsiteY0" fmla="*/ 6490191 h 6490191"/>
              <a:gd name="connsiteX1" fmla="*/ 3578931 w 3652402"/>
              <a:gd name="connsiteY1" fmla="*/ 5571769 h 6490191"/>
              <a:gd name="connsiteX2" fmla="*/ 2638350 w 3652402"/>
              <a:gd name="connsiteY2" fmla="*/ 4767921 h 6490191"/>
              <a:gd name="connsiteX3" fmla="*/ 2032575 w 3652402"/>
              <a:gd name="connsiteY3" fmla="*/ 4559520 h 6490191"/>
              <a:gd name="connsiteX4" fmla="*/ 967956 w 3652402"/>
              <a:gd name="connsiteY4" fmla="*/ 4163083 h 6490191"/>
              <a:gd name="connsiteX5" fmla="*/ 146899 w 3652402"/>
              <a:gd name="connsiteY5" fmla="*/ 3499362 h 6490191"/>
              <a:gd name="connsiteX6" fmla="*/ 198414 w 3652402"/>
              <a:gd name="connsiteY6" fmla="*/ 2843253 h 6490191"/>
              <a:gd name="connsiteX7" fmla="*/ 397960 w 3652402"/>
              <a:gd name="connsiteY7" fmla="*/ 2325695 h 6490191"/>
              <a:gd name="connsiteX8" fmla="*/ 1943918 w 3652402"/>
              <a:gd name="connsiteY8" fmla="*/ 2468745 h 6490191"/>
              <a:gd name="connsiteX9" fmla="*/ 1938547 w 3652402"/>
              <a:gd name="connsiteY9" fmla="*/ 2181298 h 6490191"/>
              <a:gd name="connsiteX10" fmla="*/ 1054562 w 3652402"/>
              <a:gd name="connsiteY10" fmla="*/ 1969842 h 6490191"/>
              <a:gd name="connsiteX11" fmla="*/ 1247554 w 3652402"/>
              <a:gd name="connsiteY11" fmla="*/ 1200972 h 6490191"/>
              <a:gd name="connsiteX12" fmla="*/ 1180289 w 3652402"/>
              <a:gd name="connsiteY12" fmla="*/ 585758 h 6490191"/>
              <a:gd name="connsiteX13" fmla="*/ 1549124 w 3652402"/>
              <a:gd name="connsiteY13" fmla="*/ 93448 h 6490191"/>
              <a:gd name="connsiteX14" fmla="*/ 2500405 w 3652402"/>
              <a:gd name="connsiteY14" fmla="*/ 0 h 6490191"/>
              <a:gd name="connsiteX0" fmla="*/ 3870636 w 3882788"/>
              <a:gd name="connsiteY0" fmla="*/ 6490191 h 6490191"/>
              <a:gd name="connsiteX1" fmla="*/ 3809315 w 3882788"/>
              <a:gd name="connsiteY1" fmla="*/ 5571769 h 6490191"/>
              <a:gd name="connsiteX2" fmla="*/ 2868734 w 3882788"/>
              <a:gd name="connsiteY2" fmla="*/ 4767921 h 6490191"/>
              <a:gd name="connsiteX3" fmla="*/ 2262959 w 3882788"/>
              <a:gd name="connsiteY3" fmla="*/ 4559520 h 6490191"/>
              <a:gd name="connsiteX4" fmla="*/ 1198340 w 3882788"/>
              <a:gd name="connsiteY4" fmla="*/ 4163083 h 6490191"/>
              <a:gd name="connsiteX5" fmla="*/ 377283 w 3882788"/>
              <a:gd name="connsiteY5" fmla="*/ 3499362 h 6490191"/>
              <a:gd name="connsiteX6" fmla="*/ 428798 w 3882788"/>
              <a:gd name="connsiteY6" fmla="*/ 2843253 h 6490191"/>
              <a:gd name="connsiteX7" fmla="*/ 628344 w 3882788"/>
              <a:gd name="connsiteY7" fmla="*/ 2325695 h 6490191"/>
              <a:gd name="connsiteX8" fmla="*/ 1719 w 3882788"/>
              <a:gd name="connsiteY8" fmla="*/ 2110322 h 6490191"/>
              <a:gd name="connsiteX9" fmla="*/ 2168931 w 3882788"/>
              <a:gd name="connsiteY9" fmla="*/ 2181298 h 6490191"/>
              <a:gd name="connsiteX10" fmla="*/ 1284946 w 3882788"/>
              <a:gd name="connsiteY10" fmla="*/ 1969842 h 6490191"/>
              <a:gd name="connsiteX11" fmla="*/ 1477938 w 3882788"/>
              <a:gd name="connsiteY11" fmla="*/ 1200972 h 6490191"/>
              <a:gd name="connsiteX12" fmla="*/ 1410673 w 3882788"/>
              <a:gd name="connsiteY12" fmla="*/ 585758 h 6490191"/>
              <a:gd name="connsiteX13" fmla="*/ 1779508 w 3882788"/>
              <a:gd name="connsiteY13" fmla="*/ 93448 h 6490191"/>
              <a:gd name="connsiteX14" fmla="*/ 2730789 w 3882788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821117 w 4418957"/>
              <a:gd name="connsiteY10" fmla="*/ 1969842 h 6490191"/>
              <a:gd name="connsiteX11" fmla="*/ 2014109 w 4418957"/>
              <a:gd name="connsiteY11" fmla="*/ 1200972 h 6490191"/>
              <a:gd name="connsiteX12" fmla="*/ 1946844 w 4418957"/>
              <a:gd name="connsiteY12" fmla="*/ 585758 h 6490191"/>
              <a:gd name="connsiteX13" fmla="*/ 2315679 w 4418957"/>
              <a:gd name="connsiteY13" fmla="*/ 93448 h 6490191"/>
              <a:gd name="connsiteX14" fmla="*/ 3266960 w 4418957"/>
              <a:gd name="connsiteY14" fmla="*/ 0 h 6490191"/>
              <a:gd name="connsiteX0" fmla="*/ 4406807 w 4418959"/>
              <a:gd name="connsiteY0" fmla="*/ 6490191 h 6490191"/>
              <a:gd name="connsiteX1" fmla="*/ 4345486 w 4418959"/>
              <a:gd name="connsiteY1" fmla="*/ 5571769 h 6490191"/>
              <a:gd name="connsiteX2" fmla="*/ 3404905 w 4418959"/>
              <a:gd name="connsiteY2" fmla="*/ 4767921 h 6490191"/>
              <a:gd name="connsiteX3" fmla="*/ 2799130 w 4418959"/>
              <a:gd name="connsiteY3" fmla="*/ 4559520 h 6490191"/>
              <a:gd name="connsiteX4" fmla="*/ 1734511 w 4418959"/>
              <a:gd name="connsiteY4" fmla="*/ 4163083 h 6490191"/>
              <a:gd name="connsiteX5" fmla="*/ 913454 w 4418959"/>
              <a:gd name="connsiteY5" fmla="*/ 3499362 h 6490191"/>
              <a:gd name="connsiteX6" fmla="*/ 964969 w 4418959"/>
              <a:gd name="connsiteY6" fmla="*/ 2843253 h 6490191"/>
              <a:gd name="connsiteX7" fmla="*/ 1164515 w 4418959"/>
              <a:gd name="connsiteY7" fmla="*/ 2325695 h 6490191"/>
              <a:gd name="connsiteX8" fmla="*/ 537890 w 4418959"/>
              <a:gd name="connsiteY8" fmla="*/ 2110322 h 6490191"/>
              <a:gd name="connsiteX9" fmla="*/ 1857 w 4418959"/>
              <a:gd name="connsiteY9" fmla="*/ 1694078 h 6490191"/>
              <a:gd name="connsiteX10" fmla="*/ 1198972 w 4418959"/>
              <a:gd name="connsiteY10" fmla="*/ 1392659 h 6490191"/>
              <a:gd name="connsiteX11" fmla="*/ 2014109 w 4418959"/>
              <a:gd name="connsiteY11" fmla="*/ 1200972 h 6490191"/>
              <a:gd name="connsiteX12" fmla="*/ 1946844 w 4418959"/>
              <a:gd name="connsiteY12" fmla="*/ 585758 h 6490191"/>
              <a:gd name="connsiteX13" fmla="*/ 2315679 w 4418959"/>
              <a:gd name="connsiteY13" fmla="*/ 93448 h 6490191"/>
              <a:gd name="connsiteX14" fmla="*/ 3266960 w 4418959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198972 w 4418957"/>
              <a:gd name="connsiteY10" fmla="*/ 1392659 h 6490191"/>
              <a:gd name="connsiteX11" fmla="*/ 1895635 w 4418957"/>
              <a:gd name="connsiteY11" fmla="*/ 1522688 h 6490191"/>
              <a:gd name="connsiteX12" fmla="*/ 1946844 w 4418957"/>
              <a:gd name="connsiteY12" fmla="*/ 585758 h 6490191"/>
              <a:gd name="connsiteX13" fmla="*/ 2315679 w 4418957"/>
              <a:gd name="connsiteY13" fmla="*/ 93448 h 6490191"/>
              <a:gd name="connsiteX14" fmla="*/ 3266960 w 4418957"/>
              <a:gd name="connsiteY14" fmla="*/ 0 h 6490191"/>
              <a:gd name="connsiteX0" fmla="*/ 4406807 w 4418959"/>
              <a:gd name="connsiteY0" fmla="*/ 6490191 h 6490191"/>
              <a:gd name="connsiteX1" fmla="*/ 4345486 w 4418959"/>
              <a:gd name="connsiteY1" fmla="*/ 5571769 h 6490191"/>
              <a:gd name="connsiteX2" fmla="*/ 3404905 w 4418959"/>
              <a:gd name="connsiteY2" fmla="*/ 4767921 h 6490191"/>
              <a:gd name="connsiteX3" fmla="*/ 2799130 w 4418959"/>
              <a:gd name="connsiteY3" fmla="*/ 4559520 h 6490191"/>
              <a:gd name="connsiteX4" fmla="*/ 1734511 w 4418959"/>
              <a:gd name="connsiteY4" fmla="*/ 4163083 h 6490191"/>
              <a:gd name="connsiteX5" fmla="*/ 913454 w 4418959"/>
              <a:gd name="connsiteY5" fmla="*/ 3499362 h 6490191"/>
              <a:gd name="connsiteX6" fmla="*/ 964969 w 4418959"/>
              <a:gd name="connsiteY6" fmla="*/ 2843253 h 6490191"/>
              <a:gd name="connsiteX7" fmla="*/ 1164515 w 4418959"/>
              <a:gd name="connsiteY7" fmla="*/ 2325695 h 6490191"/>
              <a:gd name="connsiteX8" fmla="*/ 537890 w 4418959"/>
              <a:gd name="connsiteY8" fmla="*/ 2110322 h 6490191"/>
              <a:gd name="connsiteX9" fmla="*/ 1857 w 4418959"/>
              <a:gd name="connsiteY9" fmla="*/ 1694078 h 6490191"/>
              <a:gd name="connsiteX10" fmla="*/ 1198972 w 4418959"/>
              <a:gd name="connsiteY10" fmla="*/ 1392659 h 6490191"/>
              <a:gd name="connsiteX11" fmla="*/ 1895635 w 4418959"/>
              <a:gd name="connsiteY11" fmla="*/ 1522688 h 6490191"/>
              <a:gd name="connsiteX12" fmla="*/ 1946844 w 4418959"/>
              <a:gd name="connsiteY12" fmla="*/ 585758 h 6490191"/>
              <a:gd name="connsiteX13" fmla="*/ 2776862 w 4418959"/>
              <a:gd name="connsiteY13" fmla="*/ 471856 h 6490191"/>
              <a:gd name="connsiteX14" fmla="*/ 3266960 w 4418959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198972 w 4418957"/>
              <a:gd name="connsiteY10" fmla="*/ 1392659 h 6490191"/>
              <a:gd name="connsiteX11" fmla="*/ 1895635 w 4418957"/>
              <a:gd name="connsiteY11" fmla="*/ 1522688 h 6490191"/>
              <a:gd name="connsiteX12" fmla="*/ 2716901 w 4418957"/>
              <a:gd name="connsiteY12" fmla="*/ 861975 h 6490191"/>
              <a:gd name="connsiteX13" fmla="*/ 2776862 w 4418957"/>
              <a:gd name="connsiteY13" fmla="*/ 471856 h 6490191"/>
              <a:gd name="connsiteX14" fmla="*/ 3266960 w 4418957"/>
              <a:gd name="connsiteY14" fmla="*/ 0 h 6490191"/>
              <a:gd name="connsiteX0" fmla="*/ 4406807 w 4418959"/>
              <a:gd name="connsiteY0" fmla="*/ 6403139 h 6403139"/>
              <a:gd name="connsiteX1" fmla="*/ 4345486 w 4418959"/>
              <a:gd name="connsiteY1" fmla="*/ 5484717 h 6403139"/>
              <a:gd name="connsiteX2" fmla="*/ 3404905 w 4418959"/>
              <a:gd name="connsiteY2" fmla="*/ 4680869 h 6403139"/>
              <a:gd name="connsiteX3" fmla="*/ 2799130 w 4418959"/>
              <a:gd name="connsiteY3" fmla="*/ 4472468 h 6403139"/>
              <a:gd name="connsiteX4" fmla="*/ 1734511 w 4418959"/>
              <a:gd name="connsiteY4" fmla="*/ 4076031 h 6403139"/>
              <a:gd name="connsiteX5" fmla="*/ 913454 w 4418959"/>
              <a:gd name="connsiteY5" fmla="*/ 3412310 h 6403139"/>
              <a:gd name="connsiteX6" fmla="*/ 964969 w 4418959"/>
              <a:gd name="connsiteY6" fmla="*/ 2756201 h 6403139"/>
              <a:gd name="connsiteX7" fmla="*/ 1164515 w 4418959"/>
              <a:gd name="connsiteY7" fmla="*/ 2238643 h 6403139"/>
              <a:gd name="connsiteX8" fmla="*/ 537890 w 4418959"/>
              <a:gd name="connsiteY8" fmla="*/ 2023270 h 6403139"/>
              <a:gd name="connsiteX9" fmla="*/ 1857 w 4418959"/>
              <a:gd name="connsiteY9" fmla="*/ 1607026 h 6403139"/>
              <a:gd name="connsiteX10" fmla="*/ 1198972 w 4418959"/>
              <a:gd name="connsiteY10" fmla="*/ 1305607 h 6403139"/>
              <a:gd name="connsiteX11" fmla="*/ 1895635 w 4418959"/>
              <a:gd name="connsiteY11" fmla="*/ 1435636 h 6403139"/>
              <a:gd name="connsiteX12" fmla="*/ 2716901 w 4418959"/>
              <a:gd name="connsiteY12" fmla="*/ 774923 h 6403139"/>
              <a:gd name="connsiteX13" fmla="*/ 2776862 w 4418959"/>
              <a:gd name="connsiteY13" fmla="*/ 384804 h 6403139"/>
              <a:gd name="connsiteX14" fmla="*/ 2149936 w 4418959"/>
              <a:gd name="connsiteY14" fmla="*/ 0 h 6403139"/>
              <a:gd name="connsiteX0" fmla="*/ 4406807 w 4418957"/>
              <a:gd name="connsiteY0" fmla="*/ 6403139 h 6403139"/>
              <a:gd name="connsiteX1" fmla="*/ 4345486 w 4418957"/>
              <a:gd name="connsiteY1" fmla="*/ 5484717 h 6403139"/>
              <a:gd name="connsiteX2" fmla="*/ 3404905 w 4418957"/>
              <a:gd name="connsiteY2" fmla="*/ 4680869 h 6403139"/>
              <a:gd name="connsiteX3" fmla="*/ 2799130 w 4418957"/>
              <a:gd name="connsiteY3" fmla="*/ 4472468 h 6403139"/>
              <a:gd name="connsiteX4" fmla="*/ 1734511 w 4418957"/>
              <a:gd name="connsiteY4" fmla="*/ 4076031 h 6403139"/>
              <a:gd name="connsiteX5" fmla="*/ 913454 w 4418957"/>
              <a:gd name="connsiteY5" fmla="*/ 3412310 h 6403139"/>
              <a:gd name="connsiteX6" fmla="*/ 964969 w 4418957"/>
              <a:gd name="connsiteY6" fmla="*/ 2756201 h 6403139"/>
              <a:gd name="connsiteX7" fmla="*/ 1164515 w 4418957"/>
              <a:gd name="connsiteY7" fmla="*/ 2238643 h 6403139"/>
              <a:gd name="connsiteX8" fmla="*/ 537890 w 4418957"/>
              <a:gd name="connsiteY8" fmla="*/ 2023270 h 6403139"/>
              <a:gd name="connsiteX9" fmla="*/ 1857 w 4418957"/>
              <a:gd name="connsiteY9" fmla="*/ 1607026 h 6403139"/>
              <a:gd name="connsiteX10" fmla="*/ 1198972 w 4418957"/>
              <a:gd name="connsiteY10" fmla="*/ 1305607 h 6403139"/>
              <a:gd name="connsiteX11" fmla="*/ 1895635 w 4418957"/>
              <a:gd name="connsiteY11" fmla="*/ 1435636 h 6403139"/>
              <a:gd name="connsiteX12" fmla="*/ 2716901 w 4418957"/>
              <a:gd name="connsiteY12" fmla="*/ 774923 h 6403139"/>
              <a:gd name="connsiteX13" fmla="*/ 2615067 w 4418957"/>
              <a:gd name="connsiteY13" fmla="*/ 430712 h 6403139"/>
              <a:gd name="connsiteX14" fmla="*/ 2149936 w 4418957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706380 w 3926365"/>
              <a:gd name="connsiteY10" fmla="*/ 1305607 h 6403139"/>
              <a:gd name="connsiteX11" fmla="*/ 1403043 w 3926365"/>
              <a:gd name="connsiteY11" fmla="*/ 1435636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706380 w 3926365"/>
              <a:gd name="connsiteY10" fmla="*/ 1305607 h 6403139"/>
              <a:gd name="connsiteX11" fmla="*/ 2181121 w 3926365"/>
              <a:gd name="connsiteY11" fmla="*/ 1416453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572903 w 3926365"/>
              <a:gd name="connsiteY12" fmla="*/ 102088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572903 w 3926365"/>
              <a:gd name="connsiteY12" fmla="*/ 1020883 h 6403139"/>
              <a:gd name="connsiteX13" fmla="*/ 2257288 w 3926365"/>
              <a:gd name="connsiteY13" fmla="*/ 645139 h 6403139"/>
              <a:gd name="connsiteX14" fmla="*/ 1657344 w 3926365"/>
              <a:gd name="connsiteY14" fmla="*/ 0 h 6403139"/>
              <a:gd name="connsiteX0" fmla="*/ 3914215 w 3926365"/>
              <a:gd name="connsiteY0" fmla="*/ 6218128 h 6218128"/>
              <a:gd name="connsiteX1" fmla="*/ 3852894 w 3926365"/>
              <a:gd name="connsiteY1" fmla="*/ 5299706 h 6218128"/>
              <a:gd name="connsiteX2" fmla="*/ 2912313 w 3926365"/>
              <a:gd name="connsiteY2" fmla="*/ 4495858 h 6218128"/>
              <a:gd name="connsiteX3" fmla="*/ 2306538 w 3926365"/>
              <a:gd name="connsiteY3" fmla="*/ 4287457 h 6218128"/>
              <a:gd name="connsiteX4" fmla="*/ 1241919 w 3926365"/>
              <a:gd name="connsiteY4" fmla="*/ 3891020 h 6218128"/>
              <a:gd name="connsiteX5" fmla="*/ 420862 w 3926365"/>
              <a:gd name="connsiteY5" fmla="*/ 3227299 h 6218128"/>
              <a:gd name="connsiteX6" fmla="*/ 472377 w 3926365"/>
              <a:gd name="connsiteY6" fmla="*/ 2571190 h 6218128"/>
              <a:gd name="connsiteX7" fmla="*/ 671923 w 3926365"/>
              <a:gd name="connsiteY7" fmla="*/ 2053632 h 6218128"/>
              <a:gd name="connsiteX8" fmla="*/ 45298 w 3926365"/>
              <a:gd name="connsiteY8" fmla="*/ 1838259 h 6218128"/>
              <a:gd name="connsiteX9" fmla="*/ 2118602 w 3926365"/>
              <a:gd name="connsiteY9" fmla="*/ 2009400 h 6218128"/>
              <a:gd name="connsiteX10" fmla="*/ 1713370 w 3926365"/>
              <a:gd name="connsiteY10" fmla="*/ 1387125 h 6218128"/>
              <a:gd name="connsiteX11" fmla="*/ 2181121 w 3926365"/>
              <a:gd name="connsiteY11" fmla="*/ 1231442 h 6218128"/>
              <a:gd name="connsiteX12" fmla="*/ 2572903 w 3926365"/>
              <a:gd name="connsiteY12" fmla="*/ 835872 h 6218128"/>
              <a:gd name="connsiteX13" fmla="*/ 2257288 w 3926365"/>
              <a:gd name="connsiteY13" fmla="*/ 460128 h 6218128"/>
              <a:gd name="connsiteX14" fmla="*/ 1927873 w 3926365"/>
              <a:gd name="connsiteY14" fmla="*/ 0 h 6218128"/>
              <a:gd name="connsiteX0" fmla="*/ 3914215 w 3926365"/>
              <a:gd name="connsiteY0" fmla="*/ 6218128 h 6218128"/>
              <a:gd name="connsiteX1" fmla="*/ 3852894 w 3926365"/>
              <a:gd name="connsiteY1" fmla="*/ 5299706 h 6218128"/>
              <a:gd name="connsiteX2" fmla="*/ 2912313 w 3926365"/>
              <a:gd name="connsiteY2" fmla="*/ 4495858 h 6218128"/>
              <a:gd name="connsiteX3" fmla="*/ 2306538 w 3926365"/>
              <a:gd name="connsiteY3" fmla="*/ 4287457 h 6218128"/>
              <a:gd name="connsiteX4" fmla="*/ 1241919 w 3926365"/>
              <a:gd name="connsiteY4" fmla="*/ 3891020 h 6218128"/>
              <a:gd name="connsiteX5" fmla="*/ 420862 w 3926365"/>
              <a:gd name="connsiteY5" fmla="*/ 3227299 h 6218128"/>
              <a:gd name="connsiteX6" fmla="*/ 472377 w 3926365"/>
              <a:gd name="connsiteY6" fmla="*/ 2571190 h 6218128"/>
              <a:gd name="connsiteX7" fmla="*/ 671923 w 3926365"/>
              <a:gd name="connsiteY7" fmla="*/ 2053632 h 6218128"/>
              <a:gd name="connsiteX8" fmla="*/ 45298 w 3926365"/>
              <a:gd name="connsiteY8" fmla="*/ 1838259 h 6218128"/>
              <a:gd name="connsiteX9" fmla="*/ 2118602 w 3926365"/>
              <a:gd name="connsiteY9" fmla="*/ 2009400 h 6218128"/>
              <a:gd name="connsiteX10" fmla="*/ 1713370 w 3926365"/>
              <a:gd name="connsiteY10" fmla="*/ 1387125 h 6218128"/>
              <a:gd name="connsiteX11" fmla="*/ 2181121 w 3926365"/>
              <a:gd name="connsiteY11" fmla="*/ 1231442 h 6218128"/>
              <a:gd name="connsiteX12" fmla="*/ 2572903 w 3926365"/>
              <a:gd name="connsiteY12" fmla="*/ 835872 h 6218128"/>
              <a:gd name="connsiteX13" fmla="*/ 2394019 w 3926365"/>
              <a:gd name="connsiteY13" fmla="*/ 346349 h 6218128"/>
              <a:gd name="connsiteX14" fmla="*/ 1927873 w 3926365"/>
              <a:gd name="connsiteY14" fmla="*/ 0 h 6218128"/>
              <a:gd name="connsiteX0" fmla="*/ 3640252 w 3652402"/>
              <a:gd name="connsiteY0" fmla="*/ 6218128 h 6218128"/>
              <a:gd name="connsiteX1" fmla="*/ 3578931 w 3652402"/>
              <a:gd name="connsiteY1" fmla="*/ 5299706 h 6218128"/>
              <a:gd name="connsiteX2" fmla="*/ 2638350 w 3652402"/>
              <a:gd name="connsiteY2" fmla="*/ 4495858 h 6218128"/>
              <a:gd name="connsiteX3" fmla="*/ 2032575 w 3652402"/>
              <a:gd name="connsiteY3" fmla="*/ 4287457 h 6218128"/>
              <a:gd name="connsiteX4" fmla="*/ 967956 w 3652402"/>
              <a:gd name="connsiteY4" fmla="*/ 3891020 h 6218128"/>
              <a:gd name="connsiteX5" fmla="*/ 146899 w 3652402"/>
              <a:gd name="connsiteY5" fmla="*/ 3227299 h 6218128"/>
              <a:gd name="connsiteX6" fmla="*/ 198414 w 3652402"/>
              <a:gd name="connsiteY6" fmla="*/ 2571190 h 6218128"/>
              <a:gd name="connsiteX7" fmla="*/ 397960 w 3652402"/>
              <a:gd name="connsiteY7" fmla="*/ 2053632 h 6218128"/>
              <a:gd name="connsiteX8" fmla="*/ 2307994 w 3652402"/>
              <a:gd name="connsiteY8" fmla="*/ 2421301 h 6218128"/>
              <a:gd name="connsiteX9" fmla="*/ 1844639 w 3652402"/>
              <a:gd name="connsiteY9" fmla="*/ 2009400 h 6218128"/>
              <a:gd name="connsiteX10" fmla="*/ 1439407 w 3652402"/>
              <a:gd name="connsiteY10" fmla="*/ 1387125 h 6218128"/>
              <a:gd name="connsiteX11" fmla="*/ 1907158 w 3652402"/>
              <a:gd name="connsiteY11" fmla="*/ 1231442 h 6218128"/>
              <a:gd name="connsiteX12" fmla="*/ 2298940 w 3652402"/>
              <a:gd name="connsiteY12" fmla="*/ 835872 h 6218128"/>
              <a:gd name="connsiteX13" fmla="*/ 2120056 w 3652402"/>
              <a:gd name="connsiteY13" fmla="*/ 346349 h 6218128"/>
              <a:gd name="connsiteX14" fmla="*/ 1653910 w 3652402"/>
              <a:gd name="connsiteY14" fmla="*/ 0 h 6218128"/>
              <a:gd name="connsiteX0" fmla="*/ 3638808 w 3650958"/>
              <a:gd name="connsiteY0" fmla="*/ 6218128 h 6218128"/>
              <a:gd name="connsiteX1" fmla="*/ 3577487 w 3650958"/>
              <a:gd name="connsiteY1" fmla="*/ 5299706 h 6218128"/>
              <a:gd name="connsiteX2" fmla="*/ 2636906 w 3650958"/>
              <a:gd name="connsiteY2" fmla="*/ 4495858 h 6218128"/>
              <a:gd name="connsiteX3" fmla="*/ 2031131 w 3650958"/>
              <a:gd name="connsiteY3" fmla="*/ 4287457 h 6218128"/>
              <a:gd name="connsiteX4" fmla="*/ 966512 w 3650958"/>
              <a:gd name="connsiteY4" fmla="*/ 3891020 h 6218128"/>
              <a:gd name="connsiteX5" fmla="*/ 145455 w 3650958"/>
              <a:gd name="connsiteY5" fmla="*/ 3227299 h 6218128"/>
              <a:gd name="connsiteX6" fmla="*/ 196970 w 3650958"/>
              <a:gd name="connsiteY6" fmla="*/ 2571190 h 6218128"/>
              <a:gd name="connsiteX7" fmla="*/ 2087904 w 3650958"/>
              <a:gd name="connsiteY7" fmla="*/ 2867601 h 6218128"/>
              <a:gd name="connsiteX8" fmla="*/ 2306550 w 3650958"/>
              <a:gd name="connsiteY8" fmla="*/ 2421301 h 6218128"/>
              <a:gd name="connsiteX9" fmla="*/ 1843195 w 3650958"/>
              <a:gd name="connsiteY9" fmla="*/ 2009400 h 6218128"/>
              <a:gd name="connsiteX10" fmla="*/ 1437963 w 3650958"/>
              <a:gd name="connsiteY10" fmla="*/ 1387125 h 6218128"/>
              <a:gd name="connsiteX11" fmla="*/ 1905714 w 3650958"/>
              <a:gd name="connsiteY11" fmla="*/ 1231442 h 6218128"/>
              <a:gd name="connsiteX12" fmla="*/ 2297496 w 3650958"/>
              <a:gd name="connsiteY12" fmla="*/ 835872 h 6218128"/>
              <a:gd name="connsiteX13" fmla="*/ 2118612 w 3650958"/>
              <a:gd name="connsiteY13" fmla="*/ 346349 h 6218128"/>
              <a:gd name="connsiteX14" fmla="*/ 1652466 w 3650958"/>
              <a:gd name="connsiteY14" fmla="*/ 0 h 6218128"/>
              <a:gd name="connsiteX0" fmla="*/ 3496665 w 3508815"/>
              <a:gd name="connsiteY0" fmla="*/ 6218128 h 6218128"/>
              <a:gd name="connsiteX1" fmla="*/ 3435344 w 3508815"/>
              <a:gd name="connsiteY1" fmla="*/ 5299706 h 6218128"/>
              <a:gd name="connsiteX2" fmla="*/ 2494763 w 3508815"/>
              <a:gd name="connsiteY2" fmla="*/ 4495858 h 6218128"/>
              <a:gd name="connsiteX3" fmla="*/ 1888988 w 3508815"/>
              <a:gd name="connsiteY3" fmla="*/ 4287457 h 6218128"/>
              <a:gd name="connsiteX4" fmla="*/ 824369 w 3508815"/>
              <a:gd name="connsiteY4" fmla="*/ 3891020 h 6218128"/>
              <a:gd name="connsiteX5" fmla="*/ 3312 w 3508815"/>
              <a:gd name="connsiteY5" fmla="*/ 3227299 h 6218128"/>
              <a:gd name="connsiteX6" fmla="*/ 1132472 w 3508815"/>
              <a:gd name="connsiteY6" fmla="*/ 3010792 h 6218128"/>
              <a:gd name="connsiteX7" fmla="*/ 1945761 w 3508815"/>
              <a:gd name="connsiteY7" fmla="*/ 2867601 h 6218128"/>
              <a:gd name="connsiteX8" fmla="*/ 2164407 w 3508815"/>
              <a:gd name="connsiteY8" fmla="*/ 2421301 h 6218128"/>
              <a:gd name="connsiteX9" fmla="*/ 1701052 w 3508815"/>
              <a:gd name="connsiteY9" fmla="*/ 2009400 h 6218128"/>
              <a:gd name="connsiteX10" fmla="*/ 1295820 w 3508815"/>
              <a:gd name="connsiteY10" fmla="*/ 1387125 h 6218128"/>
              <a:gd name="connsiteX11" fmla="*/ 1763571 w 3508815"/>
              <a:gd name="connsiteY11" fmla="*/ 1231442 h 6218128"/>
              <a:gd name="connsiteX12" fmla="*/ 2155353 w 3508815"/>
              <a:gd name="connsiteY12" fmla="*/ 835872 h 6218128"/>
              <a:gd name="connsiteX13" fmla="*/ 1976469 w 3508815"/>
              <a:gd name="connsiteY13" fmla="*/ 346349 h 6218128"/>
              <a:gd name="connsiteX14" fmla="*/ 1510323 w 3508815"/>
              <a:gd name="connsiteY14" fmla="*/ 0 h 6218128"/>
              <a:gd name="connsiteX0" fmla="*/ 3125922 w 3138072"/>
              <a:gd name="connsiteY0" fmla="*/ 6218128 h 6218128"/>
              <a:gd name="connsiteX1" fmla="*/ 3064601 w 3138072"/>
              <a:gd name="connsiteY1" fmla="*/ 5299706 h 6218128"/>
              <a:gd name="connsiteX2" fmla="*/ 2124020 w 3138072"/>
              <a:gd name="connsiteY2" fmla="*/ 4495858 h 6218128"/>
              <a:gd name="connsiteX3" fmla="*/ 1518245 w 3138072"/>
              <a:gd name="connsiteY3" fmla="*/ 4287457 h 6218128"/>
              <a:gd name="connsiteX4" fmla="*/ 453626 w 3138072"/>
              <a:gd name="connsiteY4" fmla="*/ 3891020 h 6218128"/>
              <a:gd name="connsiteX5" fmla="*/ 6847 w 3138072"/>
              <a:gd name="connsiteY5" fmla="*/ 3521696 h 6218128"/>
              <a:gd name="connsiteX6" fmla="*/ 761729 w 3138072"/>
              <a:gd name="connsiteY6" fmla="*/ 3010792 h 6218128"/>
              <a:gd name="connsiteX7" fmla="*/ 1575018 w 3138072"/>
              <a:gd name="connsiteY7" fmla="*/ 2867601 h 6218128"/>
              <a:gd name="connsiteX8" fmla="*/ 1793664 w 3138072"/>
              <a:gd name="connsiteY8" fmla="*/ 2421301 h 6218128"/>
              <a:gd name="connsiteX9" fmla="*/ 1330309 w 3138072"/>
              <a:gd name="connsiteY9" fmla="*/ 2009400 h 6218128"/>
              <a:gd name="connsiteX10" fmla="*/ 925077 w 3138072"/>
              <a:gd name="connsiteY10" fmla="*/ 1387125 h 6218128"/>
              <a:gd name="connsiteX11" fmla="*/ 1392828 w 3138072"/>
              <a:gd name="connsiteY11" fmla="*/ 1231442 h 6218128"/>
              <a:gd name="connsiteX12" fmla="*/ 1784610 w 3138072"/>
              <a:gd name="connsiteY12" fmla="*/ 835872 h 6218128"/>
              <a:gd name="connsiteX13" fmla="*/ 1605726 w 3138072"/>
              <a:gd name="connsiteY13" fmla="*/ 346349 h 6218128"/>
              <a:gd name="connsiteX14" fmla="*/ 1139580 w 3138072"/>
              <a:gd name="connsiteY14" fmla="*/ 0 h 6218128"/>
              <a:gd name="connsiteX0" fmla="*/ 3125922 w 3212573"/>
              <a:gd name="connsiteY0" fmla="*/ 6218128 h 6218128"/>
              <a:gd name="connsiteX1" fmla="*/ 3064601 w 3212573"/>
              <a:gd name="connsiteY1" fmla="*/ 5299706 h 6218128"/>
              <a:gd name="connsiteX2" fmla="*/ 1120597 w 3212573"/>
              <a:gd name="connsiteY2" fmla="*/ 4773620 h 6218128"/>
              <a:gd name="connsiteX3" fmla="*/ 1518245 w 3212573"/>
              <a:gd name="connsiteY3" fmla="*/ 4287457 h 6218128"/>
              <a:gd name="connsiteX4" fmla="*/ 453626 w 3212573"/>
              <a:gd name="connsiteY4" fmla="*/ 3891020 h 6218128"/>
              <a:gd name="connsiteX5" fmla="*/ 6847 w 3212573"/>
              <a:gd name="connsiteY5" fmla="*/ 3521696 h 6218128"/>
              <a:gd name="connsiteX6" fmla="*/ 761729 w 3212573"/>
              <a:gd name="connsiteY6" fmla="*/ 3010792 h 6218128"/>
              <a:gd name="connsiteX7" fmla="*/ 1575018 w 3212573"/>
              <a:gd name="connsiteY7" fmla="*/ 2867601 h 6218128"/>
              <a:gd name="connsiteX8" fmla="*/ 1793664 w 3212573"/>
              <a:gd name="connsiteY8" fmla="*/ 2421301 h 6218128"/>
              <a:gd name="connsiteX9" fmla="*/ 1330309 w 3212573"/>
              <a:gd name="connsiteY9" fmla="*/ 2009400 h 6218128"/>
              <a:gd name="connsiteX10" fmla="*/ 925077 w 3212573"/>
              <a:gd name="connsiteY10" fmla="*/ 1387125 h 6218128"/>
              <a:gd name="connsiteX11" fmla="*/ 1392828 w 3212573"/>
              <a:gd name="connsiteY11" fmla="*/ 1231442 h 6218128"/>
              <a:gd name="connsiteX12" fmla="*/ 1784610 w 3212573"/>
              <a:gd name="connsiteY12" fmla="*/ 835872 h 6218128"/>
              <a:gd name="connsiteX13" fmla="*/ 1605726 w 3212573"/>
              <a:gd name="connsiteY13" fmla="*/ 346349 h 6218128"/>
              <a:gd name="connsiteX14" fmla="*/ 1139580 w 3212573"/>
              <a:gd name="connsiteY14" fmla="*/ 0 h 6218128"/>
              <a:gd name="connsiteX0" fmla="*/ 3124108 w 3210759"/>
              <a:gd name="connsiteY0" fmla="*/ 6218128 h 6218128"/>
              <a:gd name="connsiteX1" fmla="*/ 3062787 w 3210759"/>
              <a:gd name="connsiteY1" fmla="*/ 5299706 h 6218128"/>
              <a:gd name="connsiteX2" fmla="*/ 1118783 w 3210759"/>
              <a:gd name="connsiteY2" fmla="*/ 4773620 h 6218128"/>
              <a:gd name="connsiteX3" fmla="*/ 862296 w 3210759"/>
              <a:gd name="connsiteY3" fmla="*/ 4248381 h 6218128"/>
              <a:gd name="connsiteX4" fmla="*/ 451812 w 3210759"/>
              <a:gd name="connsiteY4" fmla="*/ 3891020 h 6218128"/>
              <a:gd name="connsiteX5" fmla="*/ 5033 w 3210759"/>
              <a:gd name="connsiteY5" fmla="*/ 3521696 h 6218128"/>
              <a:gd name="connsiteX6" fmla="*/ 759915 w 3210759"/>
              <a:gd name="connsiteY6" fmla="*/ 3010792 h 6218128"/>
              <a:gd name="connsiteX7" fmla="*/ 1573204 w 3210759"/>
              <a:gd name="connsiteY7" fmla="*/ 2867601 h 6218128"/>
              <a:gd name="connsiteX8" fmla="*/ 1791850 w 3210759"/>
              <a:gd name="connsiteY8" fmla="*/ 2421301 h 6218128"/>
              <a:gd name="connsiteX9" fmla="*/ 1328495 w 3210759"/>
              <a:gd name="connsiteY9" fmla="*/ 2009400 h 6218128"/>
              <a:gd name="connsiteX10" fmla="*/ 923263 w 3210759"/>
              <a:gd name="connsiteY10" fmla="*/ 1387125 h 6218128"/>
              <a:gd name="connsiteX11" fmla="*/ 1391014 w 3210759"/>
              <a:gd name="connsiteY11" fmla="*/ 1231442 h 6218128"/>
              <a:gd name="connsiteX12" fmla="*/ 1782796 w 3210759"/>
              <a:gd name="connsiteY12" fmla="*/ 835872 h 6218128"/>
              <a:gd name="connsiteX13" fmla="*/ 1603912 w 3210759"/>
              <a:gd name="connsiteY13" fmla="*/ 346349 h 6218128"/>
              <a:gd name="connsiteX14" fmla="*/ 1137766 w 3210759"/>
              <a:gd name="connsiteY14" fmla="*/ 0 h 6218128"/>
              <a:gd name="connsiteX0" fmla="*/ 3135625 w 3222276"/>
              <a:gd name="connsiteY0" fmla="*/ 6218128 h 6218128"/>
              <a:gd name="connsiteX1" fmla="*/ 3074304 w 3222276"/>
              <a:gd name="connsiteY1" fmla="*/ 5299706 h 6218128"/>
              <a:gd name="connsiteX2" fmla="*/ 1130300 w 3222276"/>
              <a:gd name="connsiteY2" fmla="*/ 4773620 h 6218128"/>
              <a:gd name="connsiteX3" fmla="*/ 873813 w 3222276"/>
              <a:gd name="connsiteY3" fmla="*/ 4248381 h 6218128"/>
              <a:gd name="connsiteX4" fmla="*/ 299903 w 3222276"/>
              <a:gd name="connsiteY4" fmla="*/ 4040728 h 6218128"/>
              <a:gd name="connsiteX5" fmla="*/ 16550 w 3222276"/>
              <a:gd name="connsiteY5" fmla="*/ 3521696 h 6218128"/>
              <a:gd name="connsiteX6" fmla="*/ 771432 w 3222276"/>
              <a:gd name="connsiteY6" fmla="*/ 3010792 h 6218128"/>
              <a:gd name="connsiteX7" fmla="*/ 1584721 w 3222276"/>
              <a:gd name="connsiteY7" fmla="*/ 2867601 h 6218128"/>
              <a:gd name="connsiteX8" fmla="*/ 1803367 w 3222276"/>
              <a:gd name="connsiteY8" fmla="*/ 2421301 h 6218128"/>
              <a:gd name="connsiteX9" fmla="*/ 1340012 w 3222276"/>
              <a:gd name="connsiteY9" fmla="*/ 2009400 h 6218128"/>
              <a:gd name="connsiteX10" fmla="*/ 934780 w 3222276"/>
              <a:gd name="connsiteY10" fmla="*/ 1387125 h 6218128"/>
              <a:gd name="connsiteX11" fmla="*/ 1402531 w 3222276"/>
              <a:gd name="connsiteY11" fmla="*/ 1231442 h 6218128"/>
              <a:gd name="connsiteX12" fmla="*/ 1794313 w 3222276"/>
              <a:gd name="connsiteY12" fmla="*/ 835872 h 6218128"/>
              <a:gd name="connsiteX13" fmla="*/ 1615429 w 3222276"/>
              <a:gd name="connsiteY13" fmla="*/ 346349 h 6218128"/>
              <a:gd name="connsiteX14" fmla="*/ 1149283 w 3222276"/>
              <a:gd name="connsiteY14" fmla="*/ 0 h 6218128"/>
              <a:gd name="connsiteX0" fmla="*/ 3135625 w 3135626"/>
              <a:gd name="connsiteY0" fmla="*/ 6218128 h 6218128"/>
              <a:gd name="connsiteX1" fmla="*/ 1556520 w 3135626"/>
              <a:gd name="connsiteY1" fmla="*/ 5171515 h 6218128"/>
              <a:gd name="connsiteX2" fmla="*/ 1130300 w 3135626"/>
              <a:gd name="connsiteY2" fmla="*/ 4773620 h 6218128"/>
              <a:gd name="connsiteX3" fmla="*/ 873813 w 3135626"/>
              <a:gd name="connsiteY3" fmla="*/ 4248381 h 6218128"/>
              <a:gd name="connsiteX4" fmla="*/ 299903 w 3135626"/>
              <a:gd name="connsiteY4" fmla="*/ 4040728 h 6218128"/>
              <a:gd name="connsiteX5" fmla="*/ 16550 w 3135626"/>
              <a:gd name="connsiteY5" fmla="*/ 3521696 h 6218128"/>
              <a:gd name="connsiteX6" fmla="*/ 771432 w 3135626"/>
              <a:gd name="connsiteY6" fmla="*/ 3010792 h 6218128"/>
              <a:gd name="connsiteX7" fmla="*/ 1584721 w 3135626"/>
              <a:gd name="connsiteY7" fmla="*/ 2867601 h 6218128"/>
              <a:gd name="connsiteX8" fmla="*/ 1803367 w 3135626"/>
              <a:gd name="connsiteY8" fmla="*/ 2421301 h 6218128"/>
              <a:gd name="connsiteX9" fmla="*/ 1340012 w 3135626"/>
              <a:gd name="connsiteY9" fmla="*/ 2009400 h 6218128"/>
              <a:gd name="connsiteX10" fmla="*/ 934780 w 3135626"/>
              <a:gd name="connsiteY10" fmla="*/ 1387125 h 6218128"/>
              <a:gd name="connsiteX11" fmla="*/ 1402531 w 3135626"/>
              <a:gd name="connsiteY11" fmla="*/ 1231442 h 6218128"/>
              <a:gd name="connsiteX12" fmla="*/ 1794313 w 3135626"/>
              <a:gd name="connsiteY12" fmla="*/ 835872 h 6218128"/>
              <a:gd name="connsiteX13" fmla="*/ 1615429 w 3135626"/>
              <a:gd name="connsiteY13" fmla="*/ 346349 h 6218128"/>
              <a:gd name="connsiteX14" fmla="*/ 1149283 w 3135626"/>
              <a:gd name="connsiteY14" fmla="*/ 0 h 6218128"/>
              <a:gd name="connsiteX0" fmla="*/ 2281619 w 2281619"/>
              <a:gd name="connsiteY0" fmla="*/ 6167113 h 6167113"/>
              <a:gd name="connsiteX1" fmla="*/ 1556520 w 2281619"/>
              <a:gd name="connsiteY1" fmla="*/ 5171515 h 6167113"/>
              <a:gd name="connsiteX2" fmla="*/ 1130300 w 2281619"/>
              <a:gd name="connsiteY2" fmla="*/ 4773620 h 6167113"/>
              <a:gd name="connsiteX3" fmla="*/ 873813 w 2281619"/>
              <a:gd name="connsiteY3" fmla="*/ 4248381 h 6167113"/>
              <a:gd name="connsiteX4" fmla="*/ 299903 w 2281619"/>
              <a:gd name="connsiteY4" fmla="*/ 4040728 h 6167113"/>
              <a:gd name="connsiteX5" fmla="*/ 16550 w 2281619"/>
              <a:gd name="connsiteY5" fmla="*/ 3521696 h 6167113"/>
              <a:gd name="connsiteX6" fmla="*/ 771432 w 2281619"/>
              <a:gd name="connsiteY6" fmla="*/ 3010792 h 6167113"/>
              <a:gd name="connsiteX7" fmla="*/ 1584721 w 2281619"/>
              <a:gd name="connsiteY7" fmla="*/ 2867601 h 6167113"/>
              <a:gd name="connsiteX8" fmla="*/ 1803367 w 2281619"/>
              <a:gd name="connsiteY8" fmla="*/ 2421301 h 6167113"/>
              <a:gd name="connsiteX9" fmla="*/ 1340012 w 2281619"/>
              <a:gd name="connsiteY9" fmla="*/ 2009400 h 6167113"/>
              <a:gd name="connsiteX10" fmla="*/ 934780 w 2281619"/>
              <a:gd name="connsiteY10" fmla="*/ 1387125 h 6167113"/>
              <a:gd name="connsiteX11" fmla="*/ 1402531 w 2281619"/>
              <a:gd name="connsiteY11" fmla="*/ 1231442 h 6167113"/>
              <a:gd name="connsiteX12" fmla="*/ 1794313 w 2281619"/>
              <a:gd name="connsiteY12" fmla="*/ 835872 h 6167113"/>
              <a:gd name="connsiteX13" fmla="*/ 1615429 w 2281619"/>
              <a:gd name="connsiteY13" fmla="*/ 346349 h 6167113"/>
              <a:gd name="connsiteX14" fmla="*/ 1149283 w 2281619"/>
              <a:gd name="connsiteY14" fmla="*/ 0 h 61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619" h="6167113">
                <a:moveTo>
                  <a:pt x="2281619" y="6167113"/>
                </a:moveTo>
                <a:cubicBezTo>
                  <a:pt x="2207438" y="6034607"/>
                  <a:pt x="1748406" y="5403764"/>
                  <a:pt x="1556520" y="5171515"/>
                </a:cubicBezTo>
                <a:cubicBezTo>
                  <a:pt x="1364634" y="4939266"/>
                  <a:pt x="1244084" y="4927476"/>
                  <a:pt x="1130300" y="4773620"/>
                </a:cubicBezTo>
                <a:cubicBezTo>
                  <a:pt x="1016516" y="4619764"/>
                  <a:pt x="1227241" y="4354088"/>
                  <a:pt x="873813" y="4248381"/>
                </a:cubicBezTo>
                <a:cubicBezTo>
                  <a:pt x="305583" y="4119229"/>
                  <a:pt x="442780" y="4161842"/>
                  <a:pt x="299903" y="4040728"/>
                </a:cubicBezTo>
                <a:cubicBezTo>
                  <a:pt x="157026" y="3919614"/>
                  <a:pt x="-62038" y="3693352"/>
                  <a:pt x="16550" y="3521696"/>
                </a:cubicBezTo>
                <a:cubicBezTo>
                  <a:pt x="95138" y="3350040"/>
                  <a:pt x="510070" y="3119808"/>
                  <a:pt x="771432" y="3010792"/>
                </a:cubicBezTo>
                <a:cubicBezTo>
                  <a:pt x="1032794" y="2901776"/>
                  <a:pt x="1412732" y="2965849"/>
                  <a:pt x="1584721" y="2867601"/>
                </a:cubicBezTo>
                <a:cubicBezTo>
                  <a:pt x="1756710" y="2769353"/>
                  <a:pt x="1844152" y="2564334"/>
                  <a:pt x="1803367" y="2421301"/>
                </a:cubicBezTo>
                <a:cubicBezTo>
                  <a:pt x="1762582" y="2278268"/>
                  <a:pt x="1484777" y="2181763"/>
                  <a:pt x="1340012" y="2009400"/>
                </a:cubicBezTo>
                <a:cubicBezTo>
                  <a:pt x="1195247" y="1837037"/>
                  <a:pt x="924360" y="1516785"/>
                  <a:pt x="934780" y="1387125"/>
                </a:cubicBezTo>
                <a:cubicBezTo>
                  <a:pt x="945200" y="1257465"/>
                  <a:pt x="1259276" y="1323317"/>
                  <a:pt x="1402531" y="1231442"/>
                </a:cubicBezTo>
                <a:cubicBezTo>
                  <a:pt x="1545786" y="1139567"/>
                  <a:pt x="1758830" y="983387"/>
                  <a:pt x="1794313" y="835872"/>
                </a:cubicBezTo>
                <a:cubicBezTo>
                  <a:pt x="1829796" y="688357"/>
                  <a:pt x="1405426" y="485218"/>
                  <a:pt x="1615429" y="346349"/>
                </a:cubicBezTo>
                <a:cubicBezTo>
                  <a:pt x="1825432" y="207480"/>
                  <a:pt x="1013687" y="84637"/>
                  <a:pt x="114928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C21ED406-A332-43C7-86BB-A32CA9D8A7BF}"/>
              </a:ext>
            </a:extLst>
          </p:cNvPr>
          <p:cNvSpPr/>
          <p:nvPr/>
        </p:nvSpPr>
        <p:spPr>
          <a:xfrm flipH="1">
            <a:off x="8699433" y="75245"/>
            <a:ext cx="1779264" cy="673057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6554457"/>
              <a:gd name="connsiteY0" fmla="*/ 6588452 h 6588452"/>
              <a:gd name="connsiteX1" fmla="*/ 576587 w 6554457"/>
              <a:gd name="connsiteY1" fmla="*/ 5746595 h 6588452"/>
              <a:gd name="connsiteX2" fmla="*/ 937631 w 6554457"/>
              <a:gd name="connsiteY2" fmla="*/ 5055592 h 6588452"/>
              <a:gd name="connsiteX3" fmla="*/ 999268 w 6554457"/>
              <a:gd name="connsiteY3" fmla="*/ 4374172 h 6588452"/>
              <a:gd name="connsiteX4" fmla="*/ 1010065 w 6554457"/>
              <a:gd name="connsiteY4" fmla="*/ 3475396 h 6588452"/>
              <a:gd name="connsiteX5" fmla="*/ 1957004 w 6554457"/>
              <a:gd name="connsiteY5" fmla="*/ 2681349 h 6588452"/>
              <a:gd name="connsiteX6" fmla="*/ 6455824 w 6554457"/>
              <a:gd name="connsiteY6" fmla="*/ 2107413 h 6588452"/>
              <a:gd name="connsiteX7" fmla="*/ 4876423 w 6554457"/>
              <a:gd name="connsiteY7" fmla="*/ 1422095 h 6588452"/>
              <a:gd name="connsiteX8" fmla="*/ 2695877 w 6554457"/>
              <a:gd name="connsiteY8" fmla="*/ 1076239 h 6588452"/>
              <a:gd name="connsiteX9" fmla="*/ 3874312 w 6554457"/>
              <a:gd name="connsiteY9" fmla="*/ 676215 h 6588452"/>
              <a:gd name="connsiteX10" fmla="*/ 2455819 w 6554457"/>
              <a:gd name="connsiteY10" fmla="*/ 323958 h 6588452"/>
              <a:gd name="connsiteX11" fmla="*/ 3259555 w 6554457"/>
              <a:gd name="connsiteY11" fmla="*/ 0 h 6588452"/>
              <a:gd name="connsiteX0" fmla="*/ 4799 w 9417640"/>
              <a:gd name="connsiteY0" fmla="*/ 6588452 h 6588452"/>
              <a:gd name="connsiteX1" fmla="*/ 576587 w 9417640"/>
              <a:gd name="connsiteY1" fmla="*/ 5746595 h 6588452"/>
              <a:gd name="connsiteX2" fmla="*/ 937631 w 9417640"/>
              <a:gd name="connsiteY2" fmla="*/ 5055592 h 6588452"/>
              <a:gd name="connsiteX3" fmla="*/ 999268 w 9417640"/>
              <a:gd name="connsiteY3" fmla="*/ 4374172 h 6588452"/>
              <a:gd name="connsiteX4" fmla="*/ 1010065 w 9417640"/>
              <a:gd name="connsiteY4" fmla="*/ 3475396 h 6588452"/>
              <a:gd name="connsiteX5" fmla="*/ 1957004 w 9417640"/>
              <a:gd name="connsiteY5" fmla="*/ 2681349 h 6588452"/>
              <a:gd name="connsiteX6" fmla="*/ 6455824 w 9417640"/>
              <a:gd name="connsiteY6" fmla="*/ 2107413 h 6588452"/>
              <a:gd name="connsiteX7" fmla="*/ 9309756 w 9417640"/>
              <a:gd name="connsiteY7" fmla="*/ 1267387 h 6588452"/>
              <a:gd name="connsiteX8" fmla="*/ 2695877 w 9417640"/>
              <a:gd name="connsiteY8" fmla="*/ 1076239 h 6588452"/>
              <a:gd name="connsiteX9" fmla="*/ 3874312 w 9417640"/>
              <a:gd name="connsiteY9" fmla="*/ 676215 h 6588452"/>
              <a:gd name="connsiteX10" fmla="*/ 2455819 w 9417640"/>
              <a:gd name="connsiteY10" fmla="*/ 323958 h 6588452"/>
              <a:gd name="connsiteX11" fmla="*/ 3259555 w 9417640"/>
              <a:gd name="connsiteY11" fmla="*/ 0 h 6588452"/>
              <a:gd name="connsiteX0" fmla="*/ 4799 w 10191536"/>
              <a:gd name="connsiteY0" fmla="*/ 6588452 h 6588452"/>
              <a:gd name="connsiteX1" fmla="*/ 576587 w 10191536"/>
              <a:gd name="connsiteY1" fmla="*/ 5746595 h 6588452"/>
              <a:gd name="connsiteX2" fmla="*/ 937631 w 10191536"/>
              <a:gd name="connsiteY2" fmla="*/ 5055592 h 6588452"/>
              <a:gd name="connsiteX3" fmla="*/ 999268 w 10191536"/>
              <a:gd name="connsiteY3" fmla="*/ 4374172 h 6588452"/>
              <a:gd name="connsiteX4" fmla="*/ 1010065 w 10191536"/>
              <a:gd name="connsiteY4" fmla="*/ 3475396 h 6588452"/>
              <a:gd name="connsiteX5" fmla="*/ 1957004 w 10191536"/>
              <a:gd name="connsiteY5" fmla="*/ 2681349 h 6588452"/>
              <a:gd name="connsiteX6" fmla="*/ 6455824 w 10191536"/>
              <a:gd name="connsiteY6" fmla="*/ 2107413 h 6588452"/>
              <a:gd name="connsiteX7" fmla="*/ 9309756 w 10191536"/>
              <a:gd name="connsiteY7" fmla="*/ 1267387 h 6588452"/>
              <a:gd name="connsiteX8" fmla="*/ 9789211 w 10191536"/>
              <a:gd name="connsiteY8" fmla="*/ 631451 h 6588452"/>
              <a:gd name="connsiteX9" fmla="*/ 3874312 w 10191536"/>
              <a:gd name="connsiteY9" fmla="*/ 676215 h 6588452"/>
              <a:gd name="connsiteX10" fmla="*/ 2455819 w 10191536"/>
              <a:gd name="connsiteY10" fmla="*/ 323958 h 6588452"/>
              <a:gd name="connsiteX11" fmla="*/ 3259555 w 10191536"/>
              <a:gd name="connsiteY11" fmla="*/ 0 h 6588452"/>
              <a:gd name="connsiteX0" fmla="*/ 4799 w 9967618"/>
              <a:gd name="connsiteY0" fmla="*/ 6588452 h 6588452"/>
              <a:gd name="connsiteX1" fmla="*/ 576587 w 9967618"/>
              <a:gd name="connsiteY1" fmla="*/ 5746595 h 6588452"/>
              <a:gd name="connsiteX2" fmla="*/ 937631 w 9967618"/>
              <a:gd name="connsiteY2" fmla="*/ 5055592 h 6588452"/>
              <a:gd name="connsiteX3" fmla="*/ 999268 w 9967618"/>
              <a:gd name="connsiteY3" fmla="*/ 4374172 h 6588452"/>
              <a:gd name="connsiteX4" fmla="*/ 1010065 w 9967618"/>
              <a:gd name="connsiteY4" fmla="*/ 3475396 h 6588452"/>
              <a:gd name="connsiteX5" fmla="*/ 1957004 w 9967618"/>
              <a:gd name="connsiteY5" fmla="*/ 2681349 h 6588452"/>
              <a:gd name="connsiteX6" fmla="*/ 6455824 w 9967618"/>
              <a:gd name="connsiteY6" fmla="*/ 2107413 h 6588452"/>
              <a:gd name="connsiteX7" fmla="*/ 9309756 w 9967618"/>
              <a:gd name="connsiteY7" fmla="*/ 1267387 h 6588452"/>
              <a:gd name="connsiteX8" fmla="*/ 9789211 w 9967618"/>
              <a:gd name="connsiteY8" fmla="*/ 631451 h 6588452"/>
              <a:gd name="connsiteX9" fmla="*/ 6903757 w 9967618"/>
              <a:gd name="connsiteY9" fmla="*/ 328120 h 6588452"/>
              <a:gd name="connsiteX10" fmla="*/ 2455819 w 9967618"/>
              <a:gd name="connsiteY10" fmla="*/ 323958 h 6588452"/>
              <a:gd name="connsiteX11" fmla="*/ 3259555 w 9967618"/>
              <a:gd name="connsiteY11" fmla="*/ 0 h 6588452"/>
              <a:gd name="connsiteX0" fmla="*/ 4799 w 17890073"/>
              <a:gd name="connsiteY0" fmla="*/ 7391005 h 7391005"/>
              <a:gd name="connsiteX1" fmla="*/ 576587 w 17890073"/>
              <a:gd name="connsiteY1" fmla="*/ 6549148 h 7391005"/>
              <a:gd name="connsiteX2" fmla="*/ 937631 w 17890073"/>
              <a:gd name="connsiteY2" fmla="*/ 5858145 h 7391005"/>
              <a:gd name="connsiteX3" fmla="*/ 999268 w 17890073"/>
              <a:gd name="connsiteY3" fmla="*/ 5176725 h 7391005"/>
              <a:gd name="connsiteX4" fmla="*/ 1010065 w 17890073"/>
              <a:gd name="connsiteY4" fmla="*/ 4277949 h 7391005"/>
              <a:gd name="connsiteX5" fmla="*/ 1957004 w 17890073"/>
              <a:gd name="connsiteY5" fmla="*/ 3483902 h 7391005"/>
              <a:gd name="connsiteX6" fmla="*/ 6455824 w 17890073"/>
              <a:gd name="connsiteY6" fmla="*/ 2909966 h 7391005"/>
              <a:gd name="connsiteX7" fmla="*/ 9309756 w 17890073"/>
              <a:gd name="connsiteY7" fmla="*/ 2069940 h 7391005"/>
              <a:gd name="connsiteX8" fmla="*/ 9789211 w 17890073"/>
              <a:gd name="connsiteY8" fmla="*/ 1434004 h 7391005"/>
              <a:gd name="connsiteX9" fmla="*/ 6903757 w 17890073"/>
              <a:gd name="connsiteY9" fmla="*/ 1130673 h 7391005"/>
              <a:gd name="connsiteX10" fmla="*/ 2455819 w 17890073"/>
              <a:gd name="connsiteY10" fmla="*/ 1126511 h 7391005"/>
              <a:gd name="connsiteX11" fmla="*/ 17889558 w 17890073"/>
              <a:gd name="connsiteY11" fmla="*/ 0 h 7391005"/>
              <a:gd name="connsiteX0" fmla="*/ 4799 w 18459521"/>
              <a:gd name="connsiteY0" fmla="*/ 7391005 h 7391005"/>
              <a:gd name="connsiteX1" fmla="*/ 576587 w 18459521"/>
              <a:gd name="connsiteY1" fmla="*/ 6549148 h 7391005"/>
              <a:gd name="connsiteX2" fmla="*/ 937631 w 18459521"/>
              <a:gd name="connsiteY2" fmla="*/ 5858145 h 7391005"/>
              <a:gd name="connsiteX3" fmla="*/ 999268 w 18459521"/>
              <a:gd name="connsiteY3" fmla="*/ 5176725 h 7391005"/>
              <a:gd name="connsiteX4" fmla="*/ 1010065 w 18459521"/>
              <a:gd name="connsiteY4" fmla="*/ 4277949 h 7391005"/>
              <a:gd name="connsiteX5" fmla="*/ 1957004 w 18459521"/>
              <a:gd name="connsiteY5" fmla="*/ 3483902 h 7391005"/>
              <a:gd name="connsiteX6" fmla="*/ 6455824 w 18459521"/>
              <a:gd name="connsiteY6" fmla="*/ 2909966 h 7391005"/>
              <a:gd name="connsiteX7" fmla="*/ 9309756 w 18459521"/>
              <a:gd name="connsiteY7" fmla="*/ 2069940 h 7391005"/>
              <a:gd name="connsiteX8" fmla="*/ 9789211 w 18459521"/>
              <a:gd name="connsiteY8" fmla="*/ 1434004 h 7391005"/>
              <a:gd name="connsiteX9" fmla="*/ 6903757 w 18459521"/>
              <a:gd name="connsiteY9" fmla="*/ 1130673 h 7391005"/>
              <a:gd name="connsiteX10" fmla="*/ 2455819 w 18459521"/>
              <a:gd name="connsiteY10" fmla="*/ 1126511 h 7391005"/>
              <a:gd name="connsiteX11" fmla="*/ 17271736 w 18459521"/>
              <a:gd name="connsiteY11" fmla="*/ 430675 h 7391005"/>
              <a:gd name="connsiteX12" fmla="*/ 17889558 w 18459521"/>
              <a:gd name="connsiteY12" fmla="*/ 0 h 7391005"/>
              <a:gd name="connsiteX0" fmla="*/ 4799 w 18459521"/>
              <a:gd name="connsiteY0" fmla="*/ 7391005 h 7391005"/>
              <a:gd name="connsiteX1" fmla="*/ 576587 w 18459521"/>
              <a:gd name="connsiteY1" fmla="*/ 6549148 h 7391005"/>
              <a:gd name="connsiteX2" fmla="*/ 937631 w 18459521"/>
              <a:gd name="connsiteY2" fmla="*/ 5858145 h 7391005"/>
              <a:gd name="connsiteX3" fmla="*/ 999268 w 18459521"/>
              <a:gd name="connsiteY3" fmla="*/ 5176725 h 7391005"/>
              <a:gd name="connsiteX4" fmla="*/ 1010065 w 18459521"/>
              <a:gd name="connsiteY4" fmla="*/ 4277949 h 7391005"/>
              <a:gd name="connsiteX5" fmla="*/ 1957004 w 18459521"/>
              <a:gd name="connsiteY5" fmla="*/ 3483902 h 7391005"/>
              <a:gd name="connsiteX6" fmla="*/ 6455824 w 18459521"/>
              <a:gd name="connsiteY6" fmla="*/ 2909966 h 7391005"/>
              <a:gd name="connsiteX7" fmla="*/ 9309756 w 18459521"/>
              <a:gd name="connsiteY7" fmla="*/ 2069940 h 7391005"/>
              <a:gd name="connsiteX8" fmla="*/ 9789211 w 18459521"/>
              <a:gd name="connsiteY8" fmla="*/ 1434004 h 7391005"/>
              <a:gd name="connsiteX9" fmla="*/ 6903757 w 18459521"/>
              <a:gd name="connsiteY9" fmla="*/ 1130673 h 7391005"/>
              <a:gd name="connsiteX10" fmla="*/ 2455819 w 18459521"/>
              <a:gd name="connsiteY10" fmla="*/ 1126511 h 7391005"/>
              <a:gd name="connsiteX11" fmla="*/ 14094502 w 18459521"/>
              <a:gd name="connsiteY11" fmla="*/ 285636 h 7391005"/>
              <a:gd name="connsiteX12" fmla="*/ 17271736 w 18459521"/>
              <a:gd name="connsiteY12" fmla="*/ 430675 h 7391005"/>
              <a:gd name="connsiteX13" fmla="*/ 17889558 w 18459521"/>
              <a:gd name="connsiteY13" fmla="*/ 0 h 7391005"/>
              <a:gd name="connsiteX0" fmla="*/ 4799 w 19439401"/>
              <a:gd name="connsiteY0" fmla="*/ 7391005 h 7391005"/>
              <a:gd name="connsiteX1" fmla="*/ 576587 w 19439401"/>
              <a:gd name="connsiteY1" fmla="*/ 6549148 h 7391005"/>
              <a:gd name="connsiteX2" fmla="*/ 937631 w 19439401"/>
              <a:gd name="connsiteY2" fmla="*/ 5858145 h 7391005"/>
              <a:gd name="connsiteX3" fmla="*/ 999268 w 19439401"/>
              <a:gd name="connsiteY3" fmla="*/ 5176725 h 7391005"/>
              <a:gd name="connsiteX4" fmla="*/ 1010065 w 19439401"/>
              <a:gd name="connsiteY4" fmla="*/ 4277949 h 7391005"/>
              <a:gd name="connsiteX5" fmla="*/ 1957004 w 19439401"/>
              <a:gd name="connsiteY5" fmla="*/ 3483902 h 7391005"/>
              <a:gd name="connsiteX6" fmla="*/ 6455824 w 19439401"/>
              <a:gd name="connsiteY6" fmla="*/ 2909966 h 7391005"/>
              <a:gd name="connsiteX7" fmla="*/ 9309756 w 19439401"/>
              <a:gd name="connsiteY7" fmla="*/ 2069940 h 7391005"/>
              <a:gd name="connsiteX8" fmla="*/ 9789211 w 19439401"/>
              <a:gd name="connsiteY8" fmla="*/ 1434004 h 7391005"/>
              <a:gd name="connsiteX9" fmla="*/ 6903757 w 19439401"/>
              <a:gd name="connsiteY9" fmla="*/ 1130673 h 7391005"/>
              <a:gd name="connsiteX10" fmla="*/ 2455819 w 19439401"/>
              <a:gd name="connsiteY10" fmla="*/ 1126511 h 7391005"/>
              <a:gd name="connsiteX11" fmla="*/ 14094502 w 19439401"/>
              <a:gd name="connsiteY11" fmla="*/ 285636 h 7391005"/>
              <a:gd name="connsiteX12" fmla="*/ 18527845 w 19439401"/>
              <a:gd name="connsiteY12" fmla="*/ 333983 h 7391005"/>
              <a:gd name="connsiteX13" fmla="*/ 17889558 w 19439401"/>
              <a:gd name="connsiteY13" fmla="*/ 0 h 7391005"/>
              <a:gd name="connsiteX0" fmla="*/ 4799 w 18564446"/>
              <a:gd name="connsiteY0" fmla="*/ 7391005 h 7391005"/>
              <a:gd name="connsiteX1" fmla="*/ 576587 w 18564446"/>
              <a:gd name="connsiteY1" fmla="*/ 6549148 h 7391005"/>
              <a:gd name="connsiteX2" fmla="*/ 937631 w 18564446"/>
              <a:gd name="connsiteY2" fmla="*/ 5858145 h 7391005"/>
              <a:gd name="connsiteX3" fmla="*/ 999268 w 18564446"/>
              <a:gd name="connsiteY3" fmla="*/ 5176725 h 7391005"/>
              <a:gd name="connsiteX4" fmla="*/ 1010065 w 18564446"/>
              <a:gd name="connsiteY4" fmla="*/ 4277949 h 7391005"/>
              <a:gd name="connsiteX5" fmla="*/ 1957004 w 18564446"/>
              <a:gd name="connsiteY5" fmla="*/ 3483902 h 7391005"/>
              <a:gd name="connsiteX6" fmla="*/ 6455824 w 18564446"/>
              <a:gd name="connsiteY6" fmla="*/ 2909966 h 7391005"/>
              <a:gd name="connsiteX7" fmla="*/ 9309756 w 18564446"/>
              <a:gd name="connsiteY7" fmla="*/ 2069940 h 7391005"/>
              <a:gd name="connsiteX8" fmla="*/ 9789211 w 18564446"/>
              <a:gd name="connsiteY8" fmla="*/ 1434004 h 7391005"/>
              <a:gd name="connsiteX9" fmla="*/ 6903757 w 18564446"/>
              <a:gd name="connsiteY9" fmla="*/ 1130673 h 7391005"/>
              <a:gd name="connsiteX10" fmla="*/ 2455819 w 18564446"/>
              <a:gd name="connsiteY10" fmla="*/ 1126511 h 7391005"/>
              <a:gd name="connsiteX11" fmla="*/ 14094502 w 18564446"/>
              <a:gd name="connsiteY11" fmla="*/ 285636 h 7391005"/>
              <a:gd name="connsiteX12" fmla="*/ 18527845 w 18564446"/>
              <a:gd name="connsiteY12" fmla="*/ 333983 h 7391005"/>
              <a:gd name="connsiteX13" fmla="*/ 17889558 w 18564446"/>
              <a:gd name="connsiteY13" fmla="*/ 0 h 7391005"/>
              <a:gd name="connsiteX0" fmla="*/ 4799 w 18564446"/>
              <a:gd name="connsiteY0" fmla="*/ 7391005 h 7391005"/>
              <a:gd name="connsiteX1" fmla="*/ 576587 w 18564446"/>
              <a:gd name="connsiteY1" fmla="*/ 6549148 h 7391005"/>
              <a:gd name="connsiteX2" fmla="*/ 937631 w 18564446"/>
              <a:gd name="connsiteY2" fmla="*/ 5858145 h 7391005"/>
              <a:gd name="connsiteX3" fmla="*/ 999268 w 18564446"/>
              <a:gd name="connsiteY3" fmla="*/ 5176725 h 7391005"/>
              <a:gd name="connsiteX4" fmla="*/ 1010065 w 18564446"/>
              <a:gd name="connsiteY4" fmla="*/ 4277949 h 7391005"/>
              <a:gd name="connsiteX5" fmla="*/ 1957004 w 18564446"/>
              <a:gd name="connsiteY5" fmla="*/ 3483902 h 7391005"/>
              <a:gd name="connsiteX6" fmla="*/ 6455824 w 18564446"/>
              <a:gd name="connsiteY6" fmla="*/ 2909966 h 7391005"/>
              <a:gd name="connsiteX7" fmla="*/ 9309756 w 18564446"/>
              <a:gd name="connsiteY7" fmla="*/ 2069940 h 7391005"/>
              <a:gd name="connsiteX8" fmla="*/ 9789211 w 18564446"/>
              <a:gd name="connsiteY8" fmla="*/ 1434004 h 7391005"/>
              <a:gd name="connsiteX9" fmla="*/ 6903757 w 18564446"/>
              <a:gd name="connsiteY9" fmla="*/ 1130673 h 7391005"/>
              <a:gd name="connsiteX10" fmla="*/ 2455819 w 18564446"/>
              <a:gd name="connsiteY10" fmla="*/ 1126511 h 7391005"/>
              <a:gd name="connsiteX11" fmla="*/ 13872836 w 18564446"/>
              <a:gd name="connsiteY11" fmla="*/ 904472 h 7391005"/>
              <a:gd name="connsiteX12" fmla="*/ 14094502 w 18564446"/>
              <a:gd name="connsiteY12" fmla="*/ 285636 h 7391005"/>
              <a:gd name="connsiteX13" fmla="*/ 18527845 w 18564446"/>
              <a:gd name="connsiteY13" fmla="*/ 333983 h 7391005"/>
              <a:gd name="connsiteX14" fmla="*/ 17889558 w 18564446"/>
              <a:gd name="connsiteY14" fmla="*/ 0 h 7391005"/>
              <a:gd name="connsiteX0" fmla="*/ 4799 w 18564446"/>
              <a:gd name="connsiteY0" fmla="*/ 7391005 h 7391005"/>
              <a:gd name="connsiteX1" fmla="*/ 576587 w 18564446"/>
              <a:gd name="connsiteY1" fmla="*/ 6549148 h 7391005"/>
              <a:gd name="connsiteX2" fmla="*/ 937631 w 18564446"/>
              <a:gd name="connsiteY2" fmla="*/ 5858145 h 7391005"/>
              <a:gd name="connsiteX3" fmla="*/ 999268 w 18564446"/>
              <a:gd name="connsiteY3" fmla="*/ 5176725 h 7391005"/>
              <a:gd name="connsiteX4" fmla="*/ 1010065 w 18564446"/>
              <a:gd name="connsiteY4" fmla="*/ 4277949 h 7391005"/>
              <a:gd name="connsiteX5" fmla="*/ 1957004 w 18564446"/>
              <a:gd name="connsiteY5" fmla="*/ 3483902 h 7391005"/>
              <a:gd name="connsiteX6" fmla="*/ 6455824 w 18564446"/>
              <a:gd name="connsiteY6" fmla="*/ 2909966 h 7391005"/>
              <a:gd name="connsiteX7" fmla="*/ 9309756 w 18564446"/>
              <a:gd name="connsiteY7" fmla="*/ 2069940 h 7391005"/>
              <a:gd name="connsiteX8" fmla="*/ 9789211 w 18564446"/>
              <a:gd name="connsiteY8" fmla="*/ 1434004 h 7391005"/>
              <a:gd name="connsiteX9" fmla="*/ 6903757 w 18564446"/>
              <a:gd name="connsiteY9" fmla="*/ 1130673 h 7391005"/>
              <a:gd name="connsiteX10" fmla="*/ 7775823 w 18564446"/>
              <a:gd name="connsiteY10" fmla="*/ 797755 h 7391005"/>
              <a:gd name="connsiteX11" fmla="*/ 13872836 w 18564446"/>
              <a:gd name="connsiteY11" fmla="*/ 904472 h 7391005"/>
              <a:gd name="connsiteX12" fmla="*/ 14094502 w 18564446"/>
              <a:gd name="connsiteY12" fmla="*/ 285636 h 7391005"/>
              <a:gd name="connsiteX13" fmla="*/ 18527845 w 18564446"/>
              <a:gd name="connsiteY13" fmla="*/ 333983 h 7391005"/>
              <a:gd name="connsiteX14" fmla="*/ 17889558 w 18564446"/>
              <a:gd name="connsiteY14" fmla="*/ 0 h 739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64446" h="7391005">
                <a:moveTo>
                  <a:pt x="4799" y="7391005"/>
                </a:moveTo>
                <a:cubicBezTo>
                  <a:pt x="-69382" y="7258499"/>
                  <a:pt x="743145" y="6808172"/>
                  <a:pt x="576587" y="6549148"/>
                </a:cubicBezTo>
                <a:cubicBezTo>
                  <a:pt x="410029" y="6290124"/>
                  <a:pt x="867184" y="6086882"/>
                  <a:pt x="937631" y="5858145"/>
                </a:cubicBezTo>
                <a:cubicBezTo>
                  <a:pt x="1008078" y="5629408"/>
                  <a:pt x="987196" y="5440091"/>
                  <a:pt x="999268" y="5176725"/>
                </a:cubicBezTo>
                <a:cubicBezTo>
                  <a:pt x="1011340" y="4913359"/>
                  <a:pt x="850442" y="4560086"/>
                  <a:pt x="1010065" y="4277949"/>
                </a:cubicBezTo>
                <a:cubicBezTo>
                  <a:pt x="1169688" y="3995812"/>
                  <a:pt x="1049378" y="3711899"/>
                  <a:pt x="1957004" y="3483902"/>
                </a:cubicBezTo>
                <a:cubicBezTo>
                  <a:pt x="2864630" y="3255905"/>
                  <a:pt x="5230365" y="3145626"/>
                  <a:pt x="6455824" y="2909966"/>
                </a:cubicBezTo>
                <a:cubicBezTo>
                  <a:pt x="7681283" y="2674306"/>
                  <a:pt x="8754192" y="2315934"/>
                  <a:pt x="9309756" y="2069940"/>
                </a:cubicBezTo>
                <a:cubicBezTo>
                  <a:pt x="9865321" y="1823946"/>
                  <a:pt x="10190211" y="1590549"/>
                  <a:pt x="9789211" y="1434004"/>
                </a:cubicBezTo>
                <a:cubicBezTo>
                  <a:pt x="9388211" y="1277460"/>
                  <a:pt x="6774292" y="1249845"/>
                  <a:pt x="6903757" y="1130673"/>
                </a:cubicBezTo>
                <a:cubicBezTo>
                  <a:pt x="7033222" y="1011501"/>
                  <a:pt x="7562550" y="862852"/>
                  <a:pt x="7775823" y="797755"/>
                </a:cubicBezTo>
                <a:cubicBezTo>
                  <a:pt x="9685014" y="668949"/>
                  <a:pt x="11963645" y="1033278"/>
                  <a:pt x="13872836" y="904472"/>
                </a:cubicBezTo>
                <a:lnTo>
                  <a:pt x="14094502" y="285636"/>
                </a:lnTo>
                <a:cubicBezTo>
                  <a:pt x="16563822" y="169663"/>
                  <a:pt x="17796818" y="434770"/>
                  <a:pt x="18527845" y="333983"/>
                </a:cubicBezTo>
                <a:cubicBezTo>
                  <a:pt x="18809580" y="204247"/>
                  <a:pt x="17355568" y="42771"/>
                  <a:pt x="17889558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35" name="Bouton d’action : vide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284668A-88A7-4D43-AD29-BFD12A1C3056}"/>
              </a:ext>
            </a:extLst>
          </p:cNvPr>
          <p:cNvSpPr/>
          <p:nvPr/>
        </p:nvSpPr>
        <p:spPr>
          <a:xfrm>
            <a:off x="10674061" y="6387396"/>
            <a:ext cx="1461600" cy="399011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DETAILS TOIT</a:t>
            </a:r>
          </a:p>
        </p:txBody>
      </p:sp>
      <p:pic>
        <p:nvPicPr>
          <p:cNvPr id="36" name="Image 35">
            <a:hlinkClick r:id="rId10" tooltip="Site GAME_VI"/>
            <a:extLst>
              <a:ext uri="{FF2B5EF4-FFF2-40B4-BE49-F238E27FC236}">
                <a16:creationId xmlns:a16="http://schemas.microsoft.com/office/drawing/2014/main" id="{57ECA62D-9776-405D-8373-B8C17A28361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0" y="5674865"/>
            <a:ext cx="786051" cy="537301"/>
          </a:xfrm>
          <a:prstGeom prst="rect">
            <a:avLst/>
          </a:prstGeom>
        </p:spPr>
      </p:pic>
      <p:sp>
        <p:nvSpPr>
          <p:cNvPr id="37" name="Bouton d’action : accueil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A26AB4C-FD58-4B84-B073-F78A236FA552}"/>
              </a:ext>
            </a:extLst>
          </p:cNvPr>
          <p:cNvSpPr/>
          <p:nvPr/>
        </p:nvSpPr>
        <p:spPr>
          <a:xfrm>
            <a:off x="168874" y="4797290"/>
            <a:ext cx="786051" cy="6715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hlinkClick r:id="rId12" action="ppaction://hlinksldjump"/>
            <a:extLst>
              <a:ext uri="{FF2B5EF4-FFF2-40B4-BE49-F238E27FC236}">
                <a16:creationId xmlns:a16="http://schemas.microsoft.com/office/drawing/2014/main" id="{64E30494-9B71-46A3-9A28-C85D5D523847}"/>
              </a:ext>
            </a:extLst>
          </p:cNvPr>
          <p:cNvSpPr txBox="1"/>
          <p:nvPr/>
        </p:nvSpPr>
        <p:spPr>
          <a:xfrm>
            <a:off x="335161" y="6446634"/>
            <a:ext cx="576000" cy="36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6B</a:t>
            </a:r>
          </a:p>
        </p:txBody>
      </p:sp>
      <p:sp>
        <p:nvSpPr>
          <p:cNvPr id="62" name="ZoneTexte 61">
            <a:hlinkClick r:id="rId13" action="ppaction://hlinksldjump"/>
            <a:extLst>
              <a:ext uri="{FF2B5EF4-FFF2-40B4-BE49-F238E27FC236}">
                <a16:creationId xmlns:a16="http://schemas.microsoft.com/office/drawing/2014/main" id="{DD06C65A-520E-468E-9A6B-76FC741D3D9D}"/>
              </a:ext>
            </a:extLst>
          </p:cNvPr>
          <p:cNvSpPr txBox="1"/>
          <p:nvPr/>
        </p:nvSpPr>
        <p:spPr>
          <a:xfrm>
            <a:off x="6835750" y="30853"/>
            <a:ext cx="612000" cy="408623"/>
          </a:xfrm>
          <a:prstGeom prst="round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6B</a:t>
            </a:r>
          </a:p>
        </p:txBody>
      </p:sp>
      <p:sp>
        <p:nvSpPr>
          <p:cNvPr id="50" name="ZoneTexte 49">
            <a:hlinkClick r:id="rId13" action="ppaction://hlinksldjump"/>
            <a:extLst>
              <a:ext uri="{FF2B5EF4-FFF2-40B4-BE49-F238E27FC236}">
                <a16:creationId xmlns:a16="http://schemas.microsoft.com/office/drawing/2014/main" id="{C45EB2EB-11E6-4123-95F5-6D9855F35B87}"/>
              </a:ext>
            </a:extLst>
          </p:cNvPr>
          <p:cNvSpPr txBox="1"/>
          <p:nvPr/>
        </p:nvSpPr>
        <p:spPr>
          <a:xfrm>
            <a:off x="7482001" y="36647"/>
            <a:ext cx="612000" cy="408623"/>
          </a:xfrm>
          <a:prstGeom prst="roundRect">
            <a:avLst/>
          </a:prstGeom>
          <a:ln w="38100">
            <a:solidFill>
              <a:srgbClr val="FF6D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6C</a:t>
            </a:r>
          </a:p>
        </p:txBody>
      </p:sp>
      <p:sp>
        <p:nvSpPr>
          <p:cNvPr id="52" name="ZoneTexte 51">
            <a:hlinkClick r:id="rId13" action="ppaction://hlinksldjump"/>
            <a:extLst>
              <a:ext uri="{FF2B5EF4-FFF2-40B4-BE49-F238E27FC236}">
                <a16:creationId xmlns:a16="http://schemas.microsoft.com/office/drawing/2014/main" id="{7D4B90B4-6401-4120-AEDC-E6CA08FA7C1F}"/>
              </a:ext>
            </a:extLst>
          </p:cNvPr>
          <p:cNvSpPr txBox="1"/>
          <p:nvPr/>
        </p:nvSpPr>
        <p:spPr>
          <a:xfrm>
            <a:off x="9654663" y="6406421"/>
            <a:ext cx="644242" cy="408623"/>
          </a:xfrm>
          <a:prstGeom prst="round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6A+</a:t>
            </a:r>
          </a:p>
        </p:txBody>
      </p:sp>
      <p:sp>
        <p:nvSpPr>
          <p:cNvPr id="53" name="ZoneTexte 52">
            <a:hlinkClick r:id="rId13" action="ppaction://hlinksldjump"/>
            <a:extLst>
              <a:ext uri="{FF2B5EF4-FFF2-40B4-BE49-F238E27FC236}">
                <a16:creationId xmlns:a16="http://schemas.microsoft.com/office/drawing/2014/main" id="{ABDF638A-6CE0-45F7-A16C-2F892E14C5F6}"/>
              </a:ext>
            </a:extLst>
          </p:cNvPr>
          <p:cNvSpPr txBox="1"/>
          <p:nvPr/>
        </p:nvSpPr>
        <p:spPr>
          <a:xfrm>
            <a:off x="8981213" y="6446634"/>
            <a:ext cx="576000" cy="3600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6C+</a:t>
            </a: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49626C9-BA58-4A8C-99FB-0B9E6E4C226F}"/>
              </a:ext>
            </a:extLst>
          </p:cNvPr>
          <p:cNvSpPr/>
          <p:nvPr/>
        </p:nvSpPr>
        <p:spPr>
          <a:xfrm>
            <a:off x="2315002" y="107246"/>
            <a:ext cx="1501783" cy="649154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402 w 11456516"/>
              <a:gd name="connsiteY0" fmla="*/ 6595712 h 6595712"/>
              <a:gd name="connsiteX1" fmla="*/ 9960366 w 11456516"/>
              <a:gd name="connsiteY1" fmla="*/ 5447707 h 6595712"/>
              <a:gd name="connsiteX2" fmla="*/ 10296940 w 11456516"/>
              <a:gd name="connsiteY2" fmla="*/ 5000269 h 6595712"/>
              <a:gd name="connsiteX3" fmla="*/ 10889502 w 11456516"/>
              <a:gd name="connsiteY3" fmla="*/ 4559520 h 6595712"/>
              <a:gd name="connsiteX4" fmla="*/ 10690972 w 11456516"/>
              <a:gd name="connsiteY4" fmla="*/ 4304378 h 6595712"/>
              <a:gd name="connsiteX5" fmla="*/ 9879695 w 11456516"/>
              <a:gd name="connsiteY5" fmla="*/ 3594232 h 6595712"/>
              <a:gd name="connsiteX6" fmla="*/ 11370159 w 11456516"/>
              <a:gd name="connsiteY6" fmla="*/ 3248621 h 6595712"/>
              <a:gd name="connsiteX7" fmla="*/ 10900909 w 11456516"/>
              <a:gd name="connsiteY7" fmla="*/ 2856807 h 6595712"/>
              <a:gd name="connsiteX8" fmla="*/ 10800845 w 11456516"/>
              <a:gd name="connsiteY8" fmla="*/ 2468745 h 6595712"/>
              <a:gd name="connsiteX9" fmla="*/ 10795474 w 11456516"/>
              <a:gd name="connsiteY9" fmla="*/ 2181298 h 6595712"/>
              <a:gd name="connsiteX10" fmla="*/ 9911489 w 11456516"/>
              <a:gd name="connsiteY10" fmla="*/ 1969842 h 6595712"/>
              <a:gd name="connsiteX11" fmla="*/ 10104481 w 11456516"/>
              <a:gd name="connsiteY11" fmla="*/ 1200972 h 6595712"/>
              <a:gd name="connsiteX12" fmla="*/ 10037216 w 11456516"/>
              <a:gd name="connsiteY12" fmla="*/ 585758 h 6595712"/>
              <a:gd name="connsiteX13" fmla="*/ 10406051 w 11456516"/>
              <a:gd name="connsiteY13" fmla="*/ 93448 h 6595712"/>
              <a:gd name="connsiteX14" fmla="*/ 11357332 w 1145651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10298990 w 11458566"/>
              <a:gd name="connsiteY2" fmla="*/ 5000269 h 6595712"/>
              <a:gd name="connsiteX3" fmla="*/ 10891552 w 11458566"/>
              <a:gd name="connsiteY3" fmla="*/ 455952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10891552 w 11458566"/>
              <a:gd name="connsiteY3" fmla="*/ 455952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5984685 w 11458566"/>
              <a:gd name="connsiteY4" fmla="*/ 4070526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5984685 w 11458566"/>
              <a:gd name="connsiteY4" fmla="*/ 4070526 h 6595712"/>
              <a:gd name="connsiteX5" fmla="*/ 5797412 w 11458566"/>
              <a:gd name="connsiteY5" fmla="*/ 3265106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10902959 w 11359379"/>
              <a:gd name="connsiteY7" fmla="*/ 2856807 h 6595712"/>
              <a:gd name="connsiteX8" fmla="*/ 10802895 w 11359379"/>
              <a:gd name="connsiteY8" fmla="*/ 2468745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10802895 w 11359379"/>
              <a:gd name="connsiteY8" fmla="*/ 2468745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797524 w 11359379"/>
              <a:gd name="connsiteY9" fmla="*/ 2181298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2834949 w 11359379"/>
              <a:gd name="connsiteY8" fmla="*/ 2234560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2834949 w 11359379"/>
              <a:gd name="connsiteY8" fmla="*/ 2234560 h 6595712"/>
              <a:gd name="connsiteX9" fmla="*/ 5681194 w 11359379"/>
              <a:gd name="connsiteY9" fmla="*/ 1740577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0422112"/>
              <a:gd name="connsiteY0" fmla="*/ 6640684 h 6640684"/>
              <a:gd name="connsiteX1" fmla="*/ 1396661 w 10422112"/>
              <a:gd name="connsiteY1" fmla="*/ 5700548 h 6640684"/>
              <a:gd name="connsiteX2" fmla="*/ 5307024 w 10422112"/>
              <a:gd name="connsiteY2" fmla="*/ 5027919 h 6640684"/>
              <a:gd name="connsiteX3" fmla="*/ 1719247 w 10422112"/>
              <a:gd name="connsiteY3" fmla="*/ 4364645 h 6640684"/>
              <a:gd name="connsiteX4" fmla="*/ 1919986 w 10422112"/>
              <a:gd name="connsiteY4" fmla="*/ 3629805 h 6640684"/>
              <a:gd name="connsiteX5" fmla="*/ 5797412 w 10422112"/>
              <a:gd name="connsiteY5" fmla="*/ 3310078 h 6640684"/>
              <a:gd name="connsiteX6" fmla="*/ 5812970 w 10422112"/>
              <a:gd name="connsiteY6" fmla="*/ 2990452 h 6640684"/>
              <a:gd name="connsiteX7" fmla="*/ 5797540 w 10422112"/>
              <a:gd name="connsiteY7" fmla="*/ 2702573 h 6640684"/>
              <a:gd name="connsiteX8" fmla="*/ 2834949 w 10422112"/>
              <a:gd name="connsiteY8" fmla="*/ 2279532 h 6640684"/>
              <a:gd name="connsiteX9" fmla="*/ 5681194 w 10422112"/>
              <a:gd name="connsiteY9" fmla="*/ 1785549 h 6640684"/>
              <a:gd name="connsiteX10" fmla="*/ 8608824 w 10422112"/>
              <a:gd name="connsiteY10" fmla="*/ 1625061 h 6640684"/>
              <a:gd name="connsiteX11" fmla="*/ 10106531 w 10422112"/>
              <a:gd name="connsiteY11" fmla="*/ 1245944 h 6640684"/>
              <a:gd name="connsiteX12" fmla="*/ 10039266 w 10422112"/>
              <a:gd name="connsiteY12" fmla="*/ 630730 h 6640684"/>
              <a:gd name="connsiteX13" fmla="*/ 10408101 w 10422112"/>
              <a:gd name="connsiteY13" fmla="*/ 138420 h 6640684"/>
              <a:gd name="connsiteX14" fmla="*/ 8531767 w 10422112"/>
              <a:gd name="connsiteY14" fmla="*/ 0 h 6640684"/>
              <a:gd name="connsiteX0" fmla="*/ 2452 w 10231128"/>
              <a:gd name="connsiteY0" fmla="*/ 6640684 h 6640684"/>
              <a:gd name="connsiteX1" fmla="*/ 1396661 w 10231128"/>
              <a:gd name="connsiteY1" fmla="*/ 5700548 h 6640684"/>
              <a:gd name="connsiteX2" fmla="*/ 5307024 w 10231128"/>
              <a:gd name="connsiteY2" fmla="*/ 5027919 h 6640684"/>
              <a:gd name="connsiteX3" fmla="*/ 1719247 w 10231128"/>
              <a:gd name="connsiteY3" fmla="*/ 4364645 h 6640684"/>
              <a:gd name="connsiteX4" fmla="*/ 1919986 w 10231128"/>
              <a:gd name="connsiteY4" fmla="*/ 3629805 h 6640684"/>
              <a:gd name="connsiteX5" fmla="*/ 5797412 w 10231128"/>
              <a:gd name="connsiteY5" fmla="*/ 3310078 h 6640684"/>
              <a:gd name="connsiteX6" fmla="*/ 5812970 w 10231128"/>
              <a:gd name="connsiteY6" fmla="*/ 2990452 h 6640684"/>
              <a:gd name="connsiteX7" fmla="*/ 5797540 w 10231128"/>
              <a:gd name="connsiteY7" fmla="*/ 2702573 h 6640684"/>
              <a:gd name="connsiteX8" fmla="*/ 2834949 w 10231128"/>
              <a:gd name="connsiteY8" fmla="*/ 2279532 h 6640684"/>
              <a:gd name="connsiteX9" fmla="*/ 5681194 w 10231128"/>
              <a:gd name="connsiteY9" fmla="*/ 1785549 h 6640684"/>
              <a:gd name="connsiteX10" fmla="*/ 8608824 w 10231128"/>
              <a:gd name="connsiteY10" fmla="*/ 1625061 h 6640684"/>
              <a:gd name="connsiteX11" fmla="*/ 10106531 w 10231128"/>
              <a:gd name="connsiteY11" fmla="*/ 1245944 h 6640684"/>
              <a:gd name="connsiteX12" fmla="*/ 10039266 w 10231128"/>
              <a:gd name="connsiteY12" fmla="*/ 630730 h 6640684"/>
              <a:gd name="connsiteX13" fmla="*/ 9171023 w 10231128"/>
              <a:gd name="connsiteY13" fmla="*/ 363278 h 6640684"/>
              <a:gd name="connsiteX14" fmla="*/ 8531767 w 10231128"/>
              <a:gd name="connsiteY14" fmla="*/ 0 h 6640684"/>
              <a:gd name="connsiteX0" fmla="*/ 2452 w 10230458"/>
              <a:gd name="connsiteY0" fmla="*/ 6640684 h 6640684"/>
              <a:gd name="connsiteX1" fmla="*/ 1396661 w 10230458"/>
              <a:gd name="connsiteY1" fmla="*/ 5700548 h 6640684"/>
              <a:gd name="connsiteX2" fmla="*/ 5307024 w 10230458"/>
              <a:gd name="connsiteY2" fmla="*/ 5027919 h 6640684"/>
              <a:gd name="connsiteX3" fmla="*/ 1719247 w 10230458"/>
              <a:gd name="connsiteY3" fmla="*/ 4364645 h 6640684"/>
              <a:gd name="connsiteX4" fmla="*/ 1919986 w 10230458"/>
              <a:gd name="connsiteY4" fmla="*/ 3629805 h 6640684"/>
              <a:gd name="connsiteX5" fmla="*/ 5797412 w 10230458"/>
              <a:gd name="connsiteY5" fmla="*/ 3310078 h 6640684"/>
              <a:gd name="connsiteX6" fmla="*/ 5812970 w 10230458"/>
              <a:gd name="connsiteY6" fmla="*/ 2990452 h 6640684"/>
              <a:gd name="connsiteX7" fmla="*/ 5797540 w 10230458"/>
              <a:gd name="connsiteY7" fmla="*/ 2702573 h 6640684"/>
              <a:gd name="connsiteX8" fmla="*/ 2834949 w 10230458"/>
              <a:gd name="connsiteY8" fmla="*/ 2279532 h 6640684"/>
              <a:gd name="connsiteX9" fmla="*/ 5681194 w 10230458"/>
              <a:gd name="connsiteY9" fmla="*/ 1785549 h 6640684"/>
              <a:gd name="connsiteX10" fmla="*/ 8608824 w 10230458"/>
              <a:gd name="connsiteY10" fmla="*/ 1625061 h 6640684"/>
              <a:gd name="connsiteX11" fmla="*/ 4510203 w 10230458"/>
              <a:gd name="connsiteY11" fmla="*/ 1156001 h 6640684"/>
              <a:gd name="connsiteX12" fmla="*/ 10039266 w 10230458"/>
              <a:gd name="connsiteY12" fmla="*/ 630730 h 6640684"/>
              <a:gd name="connsiteX13" fmla="*/ 9171023 w 10230458"/>
              <a:gd name="connsiteY13" fmla="*/ 363278 h 6640684"/>
              <a:gd name="connsiteX14" fmla="*/ 8531767 w 10230458"/>
              <a:gd name="connsiteY14" fmla="*/ 0 h 6640684"/>
              <a:gd name="connsiteX0" fmla="*/ 2452 w 10061986"/>
              <a:gd name="connsiteY0" fmla="*/ 6640684 h 6640684"/>
              <a:gd name="connsiteX1" fmla="*/ 1396661 w 10061986"/>
              <a:gd name="connsiteY1" fmla="*/ 5700548 h 6640684"/>
              <a:gd name="connsiteX2" fmla="*/ 5307024 w 10061986"/>
              <a:gd name="connsiteY2" fmla="*/ 5027919 h 6640684"/>
              <a:gd name="connsiteX3" fmla="*/ 1719247 w 10061986"/>
              <a:gd name="connsiteY3" fmla="*/ 4364645 h 6640684"/>
              <a:gd name="connsiteX4" fmla="*/ 1919986 w 10061986"/>
              <a:gd name="connsiteY4" fmla="*/ 3629805 h 6640684"/>
              <a:gd name="connsiteX5" fmla="*/ 5797412 w 10061986"/>
              <a:gd name="connsiteY5" fmla="*/ 3310078 h 6640684"/>
              <a:gd name="connsiteX6" fmla="*/ 5812970 w 10061986"/>
              <a:gd name="connsiteY6" fmla="*/ 2990452 h 6640684"/>
              <a:gd name="connsiteX7" fmla="*/ 5797540 w 10061986"/>
              <a:gd name="connsiteY7" fmla="*/ 2702573 h 6640684"/>
              <a:gd name="connsiteX8" fmla="*/ 2834949 w 10061986"/>
              <a:gd name="connsiteY8" fmla="*/ 2279532 h 6640684"/>
              <a:gd name="connsiteX9" fmla="*/ 5681194 w 10061986"/>
              <a:gd name="connsiteY9" fmla="*/ 1785549 h 6640684"/>
              <a:gd name="connsiteX10" fmla="*/ 8608824 w 10061986"/>
              <a:gd name="connsiteY10" fmla="*/ 1625061 h 6640684"/>
              <a:gd name="connsiteX11" fmla="*/ 7926909 w 10061986"/>
              <a:gd name="connsiteY11" fmla="*/ 1245944 h 6640684"/>
              <a:gd name="connsiteX12" fmla="*/ 10039266 w 10061986"/>
              <a:gd name="connsiteY12" fmla="*/ 630730 h 6640684"/>
              <a:gd name="connsiteX13" fmla="*/ 9171023 w 10061986"/>
              <a:gd name="connsiteY13" fmla="*/ 363278 h 6640684"/>
              <a:gd name="connsiteX14" fmla="*/ 8531767 w 10061986"/>
              <a:gd name="connsiteY14" fmla="*/ 0 h 664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61986" h="6640684">
                <a:moveTo>
                  <a:pt x="2452" y="6640684"/>
                </a:moveTo>
                <a:cubicBezTo>
                  <a:pt x="-71729" y="6508178"/>
                  <a:pt x="1563219" y="5959572"/>
                  <a:pt x="1396661" y="5700548"/>
                </a:cubicBezTo>
                <a:cubicBezTo>
                  <a:pt x="1230103" y="5441524"/>
                  <a:pt x="5253260" y="5250570"/>
                  <a:pt x="5307024" y="5027919"/>
                </a:cubicBezTo>
                <a:cubicBezTo>
                  <a:pt x="5360788" y="4805269"/>
                  <a:pt x="2283753" y="4597664"/>
                  <a:pt x="1719247" y="4364645"/>
                </a:cubicBezTo>
                <a:cubicBezTo>
                  <a:pt x="1154741" y="4131626"/>
                  <a:pt x="1240292" y="3805566"/>
                  <a:pt x="1919986" y="3629805"/>
                </a:cubicBezTo>
                <a:cubicBezTo>
                  <a:pt x="2599680" y="3454044"/>
                  <a:pt x="5148581" y="3416637"/>
                  <a:pt x="5797412" y="3310078"/>
                </a:cubicBezTo>
                <a:cubicBezTo>
                  <a:pt x="6446243" y="3203519"/>
                  <a:pt x="5485690" y="3123490"/>
                  <a:pt x="5812970" y="2990452"/>
                </a:cubicBezTo>
                <a:cubicBezTo>
                  <a:pt x="6140250" y="2857414"/>
                  <a:pt x="6293877" y="2821060"/>
                  <a:pt x="5797540" y="2702573"/>
                </a:cubicBezTo>
                <a:cubicBezTo>
                  <a:pt x="5301203" y="2584086"/>
                  <a:pt x="2854340" y="2432369"/>
                  <a:pt x="2834949" y="2279532"/>
                </a:cubicBezTo>
                <a:cubicBezTo>
                  <a:pt x="2815558" y="2126695"/>
                  <a:pt x="4718882" y="1894627"/>
                  <a:pt x="5681194" y="1785549"/>
                </a:cubicBezTo>
                <a:cubicBezTo>
                  <a:pt x="6643506" y="1676471"/>
                  <a:pt x="8234538" y="1714995"/>
                  <a:pt x="8608824" y="1625061"/>
                </a:cubicBezTo>
                <a:cubicBezTo>
                  <a:pt x="8983110" y="1535127"/>
                  <a:pt x="7688502" y="1411666"/>
                  <a:pt x="7926909" y="1245944"/>
                </a:cubicBezTo>
                <a:cubicBezTo>
                  <a:pt x="8165316" y="1080222"/>
                  <a:pt x="9831914" y="777841"/>
                  <a:pt x="10039266" y="630730"/>
                </a:cubicBezTo>
                <a:cubicBezTo>
                  <a:pt x="10246618" y="483619"/>
                  <a:pt x="8961020" y="502147"/>
                  <a:pt x="9171023" y="363278"/>
                </a:cubicBezTo>
                <a:cubicBezTo>
                  <a:pt x="9381026" y="224409"/>
                  <a:pt x="8396171" y="84637"/>
                  <a:pt x="8531767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hlinkClick r:id="rId12" action="ppaction://hlinksldjump"/>
            <a:extLst>
              <a:ext uri="{FF2B5EF4-FFF2-40B4-BE49-F238E27FC236}">
                <a16:creationId xmlns:a16="http://schemas.microsoft.com/office/drawing/2014/main" id="{B393EC86-527C-4798-96B5-80F616184600}"/>
              </a:ext>
            </a:extLst>
          </p:cNvPr>
          <p:cNvSpPr txBox="1"/>
          <p:nvPr/>
        </p:nvSpPr>
        <p:spPr>
          <a:xfrm>
            <a:off x="2116984" y="6446634"/>
            <a:ext cx="576000" cy="36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C130F5EA-5AA7-4E50-9C67-95213CAFAB90}"/>
              </a:ext>
            </a:extLst>
          </p:cNvPr>
          <p:cNvSpPr/>
          <p:nvPr/>
        </p:nvSpPr>
        <p:spPr>
          <a:xfrm rot="401427" flipH="1">
            <a:off x="4404418" y="280619"/>
            <a:ext cx="1615890" cy="635785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04705 w 2141323"/>
              <a:gd name="connsiteY0" fmla="*/ 6579141 h 6579141"/>
              <a:gd name="connsiteX1" fmla="*/ 23272 w 2141323"/>
              <a:gd name="connsiteY1" fmla="*/ 5709346 h 6579141"/>
              <a:gd name="connsiteX2" fmla="*/ 761396 w 2141323"/>
              <a:gd name="connsiteY2" fmla="*/ 4832352 h 6579141"/>
              <a:gd name="connsiteX3" fmla="*/ 784900 w 2141323"/>
              <a:gd name="connsiteY3" fmla="*/ 4290361 h 6579141"/>
              <a:gd name="connsiteX4" fmla="*/ 306107 w 2141323"/>
              <a:gd name="connsiteY4" fmla="*/ 3438147 h 6579141"/>
              <a:gd name="connsiteX5" fmla="*/ 1253046 w 2141323"/>
              <a:gd name="connsiteY5" fmla="*/ 2644100 h 6579141"/>
              <a:gd name="connsiteX6" fmla="*/ 1835745 w 2141323"/>
              <a:gd name="connsiteY6" fmla="*/ 1876777 h 6579141"/>
              <a:gd name="connsiteX7" fmla="*/ 1724497 w 2141323"/>
              <a:gd name="connsiteY7" fmla="*/ 1412783 h 6579141"/>
              <a:gd name="connsiteX8" fmla="*/ 1577648 w 2141323"/>
              <a:gd name="connsiteY8" fmla="*/ 1038990 h 6579141"/>
              <a:gd name="connsiteX9" fmla="*/ 1475608 w 2141323"/>
              <a:gd name="connsiteY9" fmla="*/ 527215 h 6579141"/>
              <a:gd name="connsiteX10" fmla="*/ 2141323 w 2141323"/>
              <a:gd name="connsiteY10" fmla="*/ 0 h 6579141"/>
              <a:gd name="connsiteX0" fmla="*/ 205169 w 2141787"/>
              <a:gd name="connsiteY0" fmla="*/ 6579141 h 6579141"/>
              <a:gd name="connsiteX1" fmla="*/ 23736 w 2141787"/>
              <a:gd name="connsiteY1" fmla="*/ 5709346 h 6579141"/>
              <a:gd name="connsiteX2" fmla="*/ 761860 w 2141787"/>
              <a:gd name="connsiteY2" fmla="*/ 4832352 h 6579141"/>
              <a:gd name="connsiteX3" fmla="*/ 894676 w 2141787"/>
              <a:gd name="connsiteY3" fmla="*/ 4070089 h 6579141"/>
              <a:gd name="connsiteX4" fmla="*/ 306571 w 2141787"/>
              <a:gd name="connsiteY4" fmla="*/ 3438147 h 6579141"/>
              <a:gd name="connsiteX5" fmla="*/ 1253510 w 2141787"/>
              <a:gd name="connsiteY5" fmla="*/ 2644100 h 6579141"/>
              <a:gd name="connsiteX6" fmla="*/ 1836209 w 2141787"/>
              <a:gd name="connsiteY6" fmla="*/ 1876777 h 6579141"/>
              <a:gd name="connsiteX7" fmla="*/ 1724961 w 2141787"/>
              <a:gd name="connsiteY7" fmla="*/ 1412783 h 6579141"/>
              <a:gd name="connsiteX8" fmla="*/ 1578112 w 2141787"/>
              <a:gd name="connsiteY8" fmla="*/ 1038990 h 6579141"/>
              <a:gd name="connsiteX9" fmla="*/ 1476072 w 2141787"/>
              <a:gd name="connsiteY9" fmla="*/ 527215 h 6579141"/>
              <a:gd name="connsiteX10" fmla="*/ 2141787 w 2141787"/>
              <a:gd name="connsiteY10" fmla="*/ 0 h 6579141"/>
              <a:gd name="connsiteX0" fmla="*/ 205169 w 1858954"/>
              <a:gd name="connsiteY0" fmla="*/ 6537611 h 6537611"/>
              <a:gd name="connsiteX1" fmla="*/ 23736 w 1858954"/>
              <a:gd name="connsiteY1" fmla="*/ 5667816 h 6537611"/>
              <a:gd name="connsiteX2" fmla="*/ 761860 w 1858954"/>
              <a:gd name="connsiteY2" fmla="*/ 4790822 h 6537611"/>
              <a:gd name="connsiteX3" fmla="*/ 894676 w 1858954"/>
              <a:gd name="connsiteY3" fmla="*/ 4028559 h 6537611"/>
              <a:gd name="connsiteX4" fmla="*/ 306571 w 1858954"/>
              <a:gd name="connsiteY4" fmla="*/ 3396617 h 6537611"/>
              <a:gd name="connsiteX5" fmla="*/ 1253510 w 1858954"/>
              <a:gd name="connsiteY5" fmla="*/ 2602570 h 6537611"/>
              <a:gd name="connsiteX6" fmla="*/ 1836209 w 1858954"/>
              <a:gd name="connsiteY6" fmla="*/ 1835247 h 6537611"/>
              <a:gd name="connsiteX7" fmla="*/ 1724961 w 1858954"/>
              <a:gd name="connsiteY7" fmla="*/ 1371253 h 6537611"/>
              <a:gd name="connsiteX8" fmla="*/ 1578112 w 1858954"/>
              <a:gd name="connsiteY8" fmla="*/ 997460 h 6537611"/>
              <a:gd name="connsiteX9" fmla="*/ 1476072 w 1858954"/>
              <a:gd name="connsiteY9" fmla="*/ 485685 h 6537611"/>
              <a:gd name="connsiteX10" fmla="*/ 1508933 w 1858954"/>
              <a:gd name="connsiteY10" fmla="*/ 0 h 6537611"/>
              <a:gd name="connsiteX0" fmla="*/ 203722 w 1857506"/>
              <a:gd name="connsiteY0" fmla="*/ 6537611 h 6537611"/>
              <a:gd name="connsiteX1" fmla="*/ 22289 w 1857506"/>
              <a:gd name="connsiteY1" fmla="*/ 5667816 h 6537611"/>
              <a:gd name="connsiteX2" fmla="*/ 760413 w 1857506"/>
              <a:gd name="connsiteY2" fmla="*/ 4790822 h 6537611"/>
              <a:gd name="connsiteX3" fmla="*/ 537843 w 1857506"/>
              <a:gd name="connsiteY3" fmla="*/ 4005094 h 6537611"/>
              <a:gd name="connsiteX4" fmla="*/ 305124 w 1857506"/>
              <a:gd name="connsiteY4" fmla="*/ 3396617 h 6537611"/>
              <a:gd name="connsiteX5" fmla="*/ 1252063 w 1857506"/>
              <a:gd name="connsiteY5" fmla="*/ 2602570 h 6537611"/>
              <a:gd name="connsiteX6" fmla="*/ 1834762 w 1857506"/>
              <a:gd name="connsiteY6" fmla="*/ 1835247 h 6537611"/>
              <a:gd name="connsiteX7" fmla="*/ 1723514 w 1857506"/>
              <a:gd name="connsiteY7" fmla="*/ 1371253 h 6537611"/>
              <a:gd name="connsiteX8" fmla="*/ 1576665 w 1857506"/>
              <a:gd name="connsiteY8" fmla="*/ 997460 h 6537611"/>
              <a:gd name="connsiteX9" fmla="*/ 1474625 w 1857506"/>
              <a:gd name="connsiteY9" fmla="*/ 485685 h 6537611"/>
              <a:gd name="connsiteX10" fmla="*/ 1507486 w 1857506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1252063 w 1728550"/>
              <a:gd name="connsiteY5" fmla="*/ 2602570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8552"/>
              <a:gd name="connsiteY0" fmla="*/ 6537611 h 6537611"/>
              <a:gd name="connsiteX1" fmla="*/ 22289 w 1728552"/>
              <a:gd name="connsiteY1" fmla="*/ 5667816 h 6537611"/>
              <a:gd name="connsiteX2" fmla="*/ 760413 w 1728552"/>
              <a:gd name="connsiteY2" fmla="*/ 4790822 h 6537611"/>
              <a:gd name="connsiteX3" fmla="*/ 537843 w 1728552"/>
              <a:gd name="connsiteY3" fmla="*/ 4005094 h 6537611"/>
              <a:gd name="connsiteX4" fmla="*/ 305124 w 1728552"/>
              <a:gd name="connsiteY4" fmla="*/ 3396617 h 6537611"/>
              <a:gd name="connsiteX5" fmla="*/ 889098 w 1728552"/>
              <a:gd name="connsiteY5" fmla="*/ 2615476 h 6537611"/>
              <a:gd name="connsiteX6" fmla="*/ 1378664 w 1728552"/>
              <a:gd name="connsiteY6" fmla="*/ 1823568 h 6537611"/>
              <a:gd name="connsiteX7" fmla="*/ 1723514 w 1728552"/>
              <a:gd name="connsiteY7" fmla="*/ 1371253 h 6537611"/>
              <a:gd name="connsiteX8" fmla="*/ 1576665 w 1728552"/>
              <a:gd name="connsiteY8" fmla="*/ 997460 h 6537611"/>
              <a:gd name="connsiteX9" fmla="*/ 1474625 w 1728552"/>
              <a:gd name="connsiteY9" fmla="*/ 485685 h 6537611"/>
              <a:gd name="connsiteX10" fmla="*/ 1507486 w 1728552"/>
              <a:gd name="connsiteY10" fmla="*/ 0 h 6537611"/>
              <a:gd name="connsiteX0" fmla="*/ 203722 w 1728550"/>
              <a:gd name="connsiteY0" fmla="*/ 6537611 h 6537611"/>
              <a:gd name="connsiteX1" fmla="*/ 22289 w 1728550"/>
              <a:gd name="connsiteY1" fmla="*/ 5667816 h 6537611"/>
              <a:gd name="connsiteX2" fmla="*/ 760413 w 1728550"/>
              <a:gd name="connsiteY2" fmla="*/ 4790822 h 6537611"/>
              <a:gd name="connsiteX3" fmla="*/ 537843 w 1728550"/>
              <a:gd name="connsiteY3" fmla="*/ 4005094 h 6537611"/>
              <a:gd name="connsiteX4" fmla="*/ 305124 w 1728550"/>
              <a:gd name="connsiteY4" fmla="*/ 3396617 h 6537611"/>
              <a:gd name="connsiteX5" fmla="*/ 889098 w 1728550"/>
              <a:gd name="connsiteY5" fmla="*/ 2615476 h 6537611"/>
              <a:gd name="connsiteX6" fmla="*/ 1378664 w 1728550"/>
              <a:gd name="connsiteY6" fmla="*/ 1823568 h 6537611"/>
              <a:gd name="connsiteX7" fmla="*/ 1723514 w 1728550"/>
              <a:gd name="connsiteY7" fmla="*/ 1371253 h 6537611"/>
              <a:gd name="connsiteX8" fmla="*/ 1576665 w 1728550"/>
              <a:gd name="connsiteY8" fmla="*/ 997460 h 6537611"/>
              <a:gd name="connsiteX9" fmla="*/ 1474625 w 1728550"/>
              <a:gd name="connsiteY9" fmla="*/ 485685 h 6537611"/>
              <a:gd name="connsiteX10" fmla="*/ 1507486 w 1728550"/>
              <a:gd name="connsiteY10" fmla="*/ 0 h 6537611"/>
              <a:gd name="connsiteX0" fmla="*/ 203722 w 1727103"/>
              <a:gd name="connsiteY0" fmla="*/ 6537611 h 6537611"/>
              <a:gd name="connsiteX1" fmla="*/ 22289 w 1727103"/>
              <a:gd name="connsiteY1" fmla="*/ 5667816 h 6537611"/>
              <a:gd name="connsiteX2" fmla="*/ 760413 w 1727103"/>
              <a:gd name="connsiteY2" fmla="*/ 4790822 h 6537611"/>
              <a:gd name="connsiteX3" fmla="*/ 537843 w 1727103"/>
              <a:gd name="connsiteY3" fmla="*/ 4005094 h 6537611"/>
              <a:gd name="connsiteX4" fmla="*/ 305124 w 1727103"/>
              <a:gd name="connsiteY4" fmla="*/ 3396617 h 6537611"/>
              <a:gd name="connsiteX5" fmla="*/ 889098 w 1727103"/>
              <a:gd name="connsiteY5" fmla="*/ 2615476 h 6537611"/>
              <a:gd name="connsiteX6" fmla="*/ 1378664 w 1727103"/>
              <a:gd name="connsiteY6" fmla="*/ 1823568 h 6537611"/>
              <a:gd name="connsiteX7" fmla="*/ 1723514 w 1727103"/>
              <a:gd name="connsiteY7" fmla="*/ 1371253 h 6537611"/>
              <a:gd name="connsiteX8" fmla="*/ 1163347 w 1727103"/>
              <a:gd name="connsiteY8" fmla="*/ 1016258 h 6537611"/>
              <a:gd name="connsiteX9" fmla="*/ 1474625 w 1727103"/>
              <a:gd name="connsiteY9" fmla="*/ 485685 h 6537611"/>
              <a:gd name="connsiteX10" fmla="*/ 1507486 w 1727103"/>
              <a:gd name="connsiteY10" fmla="*/ 0 h 6537611"/>
              <a:gd name="connsiteX0" fmla="*/ 2539 w 3652443"/>
              <a:gd name="connsiteY0" fmla="*/ 6526894 h 6526894"/>
              <a:gd name="connsiteX1" fmla="*/ 1947627 w 3652443"/>
              <a:gd name="connsiteY1" fmla="*/ 5667816 h 6526894"/>
              <a:gd name="connsiteX2" fmla="*/ 2685751 w 3652443"/>
              <a:gd name="connsiteY2" fmla="*/ 4790822 h 6526894"/>
              <a:gd name="connsiteX3" fmla="*/ 2463181 w 3652443"/>
              <a:gd name="connsiteY3" fmla="*/ 4005094 h 6526894"/>
              <a:gd name="connsiteX4" fmla="*/ 2230462 w 3652443"/>
              <a:gd name="connsiteY4" fmla="*/ 3396617 h 6526894"/>
              <a:gd name="connsiteX5" fmla="*/ 2814436 w 3652443"/>
              <a:gd name="connsiteY5" fmla="*/ 2615476 h 6526894"/>
              <a:gd name="connsiteX6" fmla="*/ 3304002 w 3652443"/>
              <a:gd name="connsiteY6" fmla="*/ 1823568 h 6526894"/>
              <a:gd name="connsiteX7" fmla="*/ 3648852 w 3652443"/>
              <a:gd name="connsiteY7" fmla="*/ 1371253 h 6526894"/>
              <a:gd name="connsiteX8" fmla="*/ 3088685 w 3652443"/>
              <a:gd name="connsiteY8" fmla="*/ 1016258 h 6526894"/>
              <a:gd name="connsiteX9" fmla="*/ 3399963 w 3652443"/>
              <a:gd name="connsiteY9" fmla="*/ 485685 h 6526894"/>
              <a:gd name="connsiteX10" fmla="*/ 3432824 w 3652443"/>
              <a:gd name="connsiteY10" fmla="*/ 0 h 6526894"/>
              <a:gd name="connsiteX0" fmla="*/ 11353 w 3661255"/>
              <a:gd name="connsiteY0" fmla="*/ 6526894 h 6526894"/>
              <a:gd name="connsiteX1" fmla="*/ 681286 w 3661255"/>
              <a:gd name="connsiteY1" fmla="*/ 5657957 h 6526894"/>
              <a:gd name="connsiteX2" fmla="*/ 2694565 w 3661255"/>
              <a:gd name="connsiteY2" fmla="*/ 4790822 h 6526894"/>
              <a:gd name="connsiteX3" fmla="*/ 2471995 w 3661255"/>
              <a:gd name="connsiteY3" fmla="*/ 4005094 h 6526894"/>
              <a:gd name="connsiteX4" fmla="*/ 2239276 w 3661255"/>
              <a:gd name="connsiteY4" fmla="*/ 3396617 h 6526894"/>
              <a:gd name="connsiteX5" fmla="*/ 2823250 w 3661255"/>
              <a:gd name="connsiteY5" fmla="*/ 2615476 h 6526894"/>
              <a:gd name="connsiteX6" fmla="*/ 3312816 w 3661255"/>
              <a:gd name="connsiteY6" fmla="*/ 1823568 h 6526894"/>
              <a:gd name="connsiteX7" fmla="*/ 3657666 w 3661255"/>
              <a:gd name="connsiteY7" fmla="*/ 1371253 h 6526894"/>
              <a:gd name="connsiteX8" fmla="*/ 3097499 w 3661255"/>
              <a:gd name="connsiteY8" fmla="*/ 1016258 h 6526894"/>
              <a:gd name="connsiteX9" fmla="*/ 3408777 w 3661255"/>
              <a:gd name="connsiteY9" fmla="*/ 485685 h 6526894"/>
              <a:gd name="connsiteX10" fmla="*/ 3441638 w 3661255"/>
              <a:gd name="connsiteY10" fmla="*/ 0 h 6526894"/>
              <a:gd name="connsiteX0" fmla="*/ 1231485 w 2989499"/>
              <a:gd name="connsiteY0" fmla="*/ 6636029 h 6636029"/>
              <a:gd name="connsiteX1" fmla="*/ 9528 w 2989499"/>
              <a:gd name="connsiteY1" fmla="*/ 5657957 h 6636029"/>
              <a:gd name="connsiteX2" fmla="*/ 2022807 w 2989499"/>
              <a:gd name="connsiteY2" fmla="*/ 4790822 h 6636029"/>
              <a:gd name="connsiteX3" fmla="*/ 1800237 w 2989499"/>
              <a:gd name="connsiteY3" fmla="*/ 4005094 h 6636029"/>
              <a:gd name="connsiteX4" fmla="*/ 1567518 w 2989499"/>
              <a:gd name="connsiteY4" fmla="*/ 3396617 h 6636029"/>
              <a:gd name="connsiteX5" fmla="*/ 2151492 w 2989499"/>
              <a:gd name="connsiteY5" fmla="*/ 2615476 h 6636029"/>
              <a:gd name="connsiteX6" fmla="*/ 2641058 w 2989499"/>
              <a:gd name="connsiteY6" fmla="*/ 1823568 h 6636029"/>
              <a:gd name="connsiteX7" fmla="*/ 2985908 w 2989499"/>
              <a:gd name="connsiteY7" fmla="*/ 1371253 h 6636029"/>
              <a:gd name="connsiteX8" fmla="*/ 2425741 w 2989499"/>
              <a:gd name="connsiteY8" fmla="*/ 1016258 h 6636029"/>
              <a:gd name="connsiteX9" fmla="*/ 2737019 w 2989499"/>
              <a:gd name="connsiteY9" fmla="*/ 485685 h 6636029"/>
              <a:gd name="connsiteX10" fmla="*/ 2769880 w 2989499"/>
              <a:gd name="connsiteY10" fmla="*/ 0 h 6636029"/>
              <a:gd name="connsiteX0" fmla="*/ 1223403 w 2981415"/>
              <a:gd name="connsiteY0" fmla="*/ 6636029 h 6636029"/>
              <a:gd name="connsiteX1" fmla="*/ 1446 w 2981415"/>
              <a:gd name="connsiteY1" fmla="*/ 5657957 h 6636029"/>
              <a:gd name="connsiteX2" fmla="*/ 1515628 w 2981415"/>
              <a:gd name="connsiteY2" fmla="*/ 5324370 h 6636029"/>
              <a:gd name="connsiteX3" fmla="*/ 2014725 w 2981415"/>
              <a:gd name="connsiteY3" fmla="*/ 4790822 h 6636029"/>
              <a:gd name="connsiteX4" fmla="*/ 1792155 w 2981415"/>
              <a:gd name="connsiteY4" fmla="*/ 4005094 h 6636029"/>
              <a:gd name="connsiteX5" fmla="*/ 1559436 w 2981415"/>
              <a:gd name="connsiteY5" fmla="*/ 3396617 h 6636029"/>
              <a:gd name="connsiteX6" fmla="*/ 2143410 w 2981415"/>
              <a:gd name="connsiteY6" fmla="*/ 2615476 h 6636029"/>
              <a:gd name="connsiteX7" fmla="*/ 2632976 w 2981415"/>
              <a:gd name="connsiteY7" fmla="*/ 1823568 h 6636029"/>
              <a:gd name="connsiteX8" fmla="*/ 2977826 w 2981415"/>
              <a:gd name="connsiteY8" fmla="*/ 1371253 h 6636029"/>
              <a:gd name="connsiteX9" fmla="*/ 2417659 w 2981415"/>
              <a:gd name="connsiteY9" fmla="*/ 1016258 h 6636029"/>
              <a:gd name="connsiteX10" fmla="*/ 2728937 w 2981415"/>
              <a:gd name="connsiteY10" fmla="*/ 485685 h 6636029"/>
              <a:gd name="connsiteX11" fmla="*/ 2761798 w 2981415"/>
              <a:gd name="connsiteY11" fmla="*/ 0 h 6636029"/>
              <a:gd name="connsiteX0" fmla="*/ 1223403 w 2981417"/>
              <a:gd name="connsiteY0" fmla="*/ 6636029 h 6636029"/>
              <a:gd name="connsiteX1" fmla="*/ 1446 w 2981417"/>
              <a:gd name="connsiteY1" fmla="*/ 5657957 h 6636029"/>
              <a:gd name="connsiteX2" fmla="*/ 1515628 w 2981417"/>
              <a:gd name="connsiteY2" fmla="*/ 5324370 h 6636029"/>
              <a:gd name="connsiteX3" fmla="*/ 2014725 w 2981417"/>
              <a:gd name="connsiteY3" fmla="*/ 4790822 h 6636029"/>
              <a:gd name="connsiteX4" fmla="*/ 2524759 w 2981417"/>
              <a:gd name="connsiteY4" fmla="*/ 4024638 h 6636029"/>
              <a:gd name="connsiteX5" fmla="*/ 1559436 w 2981417"/>
              <a:gd name="connsiteY5" fmla="*/ 3396617 h 6636029"/>
              <a:gd name="connsiteX6" fmla="*/ 2143410 w 2981417"/>
              <a:gd name="connsiteY6" fmla="*/ 2615476 h 6636029"/>
              <a:gd name="connsiteX7" fmla="*/ 2632976 w 2981417"/>
              <a:gd name="connsiteY7" fmla="*/ 1823568 h 6636029"/>
              <a:gd name="connsiteX8" fmla="*/ 2977826 w 2981417"/>
              <a:gd name="connsiteY8" fmla="*/ 1371253 h 6636029"/>
              <a:gd name="connsiteX9" fmla="*/ 2417659 w 2981417"/>
              <a:gd name="connsiteY9" fmla="*/ 1016258 h 6636029"/>
              <a:gd name="connsiteX10" fmla="*/ 2728937 w 2981417"/>
              <a:gd name="connsiteY10" fmla="*/ 485685 h 6636029"/>
              <a:gd name="connsiteX11" fmla="*/ 2761798 w 2981417"/>
              <a:gd name="connsiteY11" fmla="*/ 0 h 6636029"/>
              <a:gd name="connsiteX0" fmla="*/ 1223403 w 2981415"/>
              <a:gd name="connsiteY0" fmla="*/ 6636029 h 6636029"/>
              <a:gd name="connsiteX1" fmla="*/ 1446 w 2981415"/>
              <a:gd name="connsiteY1" fmla="*/ 5657957 h 6636029"/>
              <a:gd name="connsiteX2" fmla="*/ 1515628 w 2981415"/>
              <a:gd name="connsiteY2" fmla="*/ 5324370 h 6636029"/>
              <a:gd name="connsiteX3" fmla="*/ 2014725 w 2981415"/>
              <a:gd name="connsiteY3" fmla="*/ 4790822 h 6636029"/>
              <a:gd name="connsiteX4" fmla="*/ 2427837 w 2981415"/>
              <a:gd name="connsiteY4" fmla="*/ 4018602 h 6636029"/>
              <a:gd name="connsiteX5" fmla="*/ 1559436 w 2981415"/>
              <a:gd name="connsiteY5" fmla="*/ 3396617 h 6636029"/>
              <a:gd name="connsiteX6" fmla="*/ 2143410 w 2981415"/>
              <a:gd name="connsiteY6" fmla="*/ 2615476 h 6636029"/>
              <a:gd name="connsiteX7" fmla="*/ 2632976 w 2981415"/>
              <a:gd name="connsiteY7" fmla="*/ 1823568 h 6636029"/>
              <a:gd name="connsiteX8" fmla="*/ 2977826 w 2981415"/>
              <a:gd name="connsiteY8" fmla="*/ 1371253 h 6636029"/>
              <a:gd name="connsiteX9" fmla="*/ 2417659 w 2981415"/>
              <a:gd name="connsiteY9" fmla="*/ 1016258 h 6636029"/>
              <a:gd name="connsiteX10" fmla="*/ 2728937 w 2981415"/>
              <a:gd name="connsiteY10" fmla="*/ 485685 h 6636029"/>
              <a:gd name="connsiteX11" fmla="*/ 2761798 w 2981415"/>
              <a:gd name="connsiteY11" fmla="*/ 0 h 6636029"/>
              <a:gd name="connsiteX0" fmla="*/ 1223403 w 2981417"/>
              <a:gd name="connsiteY0" fmla="*/ 6636029 h 6636029"/>
              <a:gd name="connsiteX1" fmla="*/ 1446 w 2981417"/>
              <a:gd name="connsiteY1" fmla="*/ 5657957 h 6636029"/>
              <a:gd name="connsiteX2" fmla="*/ 1515628 w 2981417"/>
              <a:gd name="connsiteY2" fmla="*/ 5324370 h 6636029"/>
              <a:gd name="connsiteX3" fmla="*/ 2014725 w 2981417"/>
              <a:gd name="connsiteY3" fmla="*/ 4790822 h 6636029"/>
              <a:gd name="connsiteX4" fmla="*/ 2427837 w 2981417"/>
              <a:gd name="connsiteY4" fmla="*/ 4018602 h 6636029"/>
              <a:gd name="connsiteX5" fmla="*/ 2741458 w 2981417"/>
              <a:gd name="connsiteY5" fmla="*/ 3383288 h 6636029"/>
              <a:gd name="connsiteX6" fmla="*/ 2143410 w 2981417"/>
              <a:gd name="connsiteY6" fmla="*/ 2615476 h 6636029"/>
              <a:gd name="connsiteX7" fmla="*/ 2632976 w 2981417"/>
              <a:gd name="connsiteY7" fmla="*/ 1823568 h 6636029"/>
              <a:gd name="connsiteX8" fmla="*/ 2977826 w 2981417"/>
              <a:gd name="connsiteY8" fmla="*/ 1371253 h 6636029"/>
              <a:gd name="connsiteX9" fmla="*/ 2417659 w 2981417"/>
              <a:gd name="connsiteY9" fmla="*/ 1016258 h 6636029"/>
              <a:gd name="connsiteX10" fmla="*/ 2728937 w 2981417"/>
              <a:gd name="connsiteY10" fmla="*/ 485685 h 6636029"/>
              <a:gd name="connsiteX11" fmla="*/ 2761798 w 2981417"/>
              <a:gd name="connsiteY11" fmla="*/ 0 h 6636029"/>
              <a:gd name="connsiteX0" fmla="*/ 1223403 w 3315500"/>
              <a:gd name="connsiteY0" fmla="*/ 6636029 h 6636029"/>
              <a:gd name="connsiteX1" fmla="*/ 1446 w 3315500"/>
              <a:gd name="connsiteY1" fmla="*/ 5657957 h 6636029"/>
              <a:gd name="connsiteX2" fmla="*/ 1515628 w 3315500"/>
              <a:gd name="connsiteY2" fmla="*/ 5324370 h 6636029"/>
              <a:gd name="connsiteX3" fmla="*/ 2014725 w 3315500"/>
              <a:gd name="connsiteY3" fmla="*/ 4790822 h 6636029"/>
              <a:gd name="connsiteX4" fmla="*/ 2427837 w 3315500"/>
              <a:gd name="connsiteY4" fmla="*/ 4018602 h 6636029"/>
              <a:gd name="connsiteX5" fmla="*/ 2741458 w 3315500"/>
              <a:gd name="connsiteY5" fmla="*/ 3383288 h 6636029"/>
              <a:gd name="connsiteX6" fmla="*/ 3314964 w 3315500"/>
              <a:gd name="connsiteY6" fmla="*/ 2575412 h 6636029"/>
              <a:gd name="connsiteX7" fmla="*/ 2632976 w 3315500"/>
              <a:gd name="connsiteY7" fmla="*/ 1823568 h 6636029"/>
              <a:gd name="connsiteX8" fmla="*/ 2977826 w 3315500"/>
              <a:gd name="connsiteY8" fmla="*/ 1371253 h 6636029"/>
              <a:gd name="connsiteX9" fmla="*/ 2417659 w 3315500"/>
              <a:gd name="connsiteY9" fmla="*/ 1016258 h 6636029"/>
              <a:gd name="connsiteX10" fmla="*/ 2728937 w 3315500"/>
              <a:gd name="connsiteY10" fmla="*/ 485685 h 6636029"/>
              <a:gd name="connsiteX11" fmla="*/ 2761798 w 3315500"/>
              <a:gd name="connsiteY11" fmla="*/ 0 h 6636029"/>
              <a:gd name="connsiteX0" fmla="*/ 1223403 w 3317383"/>
              <a:gd name="connsiteY0" fmla="*/ 6636029 h 6636029"/>
              <a:gd name="connsiteX1" fmla="*/ 1446 w 3317383"/>
              <a:gd name="connsiteY1" fmla="*/ 5657957 h 6636029"/>
              <a:gd name="connsiteX2" fmla="*/ 1515628 w 3317383"/>
              <a:gd name="connsiteY2" fmla="*/ 5324370 h 6636029"/>
              <a:gd name="connsiteX3" fmla="*/ 2014725 w 3317383"/>
              <a:gd name="connsiteY3" fmla="*/ 4790822 h 6636029"/>
              <a:gd name="connsiteX4" fmla="*/ 2427837 w 3317383"/>
              <a:gd name="connsiteY4" fmla="*/ 4018602 h 6636029"/>
              <a:gd name="connsiteX5" fmla="*/ 2741458 w 3317383"/>
              <a:gd name="connsiteY5" fmla="*/ 3383288 h 6636029"/>
              <a:gd name="connsiteX6" fmla="*/ 3314964 w 3317383"/>
              <a:gd name="connsiteY6" fmla="*/ 2575412 h 6636029"/>
              <a:gd name="connsiteX7" fmla="*/ 2501851 w 3317383"/>
              <a:gd name="connsiteY7" fmla="*/ 1824097 h 6636029"/>
              <a:gd name="connsiteX8" fmla="*/ 2977826 w 3317383"/>
              <a:gd name="connsiteY8" fmla="*/ 1371253 h 6636029"/>
              <a:gd name="connsiteX9" fmla="*/ 2417659 w 3317383"/>
              <a:gd name="connsiteY9" fmla="*/ 1016258 h 6636029"/>
              <a:gd name="connsiteX10" fmla="*/ 2728937 w 3317383"/>
              <a:gd name="connsiteY10" fmla="*/ 485685 h 6636029"/>
              <a:gd name="connsiteX11" fmla="*/ 2761798 w 3317383"/>
              <a:gd name="connsiteY11" fmla="*/ 0 h 6636029"/>
              <a:gd name="connsiteX0" fmla="*/ 1223403 w 3317383"/>
              <a:gd name="connsiteY0" fmla="*/ 6636029 h 6636029"/>
              <a:gd name="connsiteX1" fmla="*/ 1446 w 3317383"/>
              <a:gd name="connsiteY1" fmla="*/ 5657957 h 6636029"/>
              <a:gd name="connsiteX2" fmla="*/ 1515628 w 3317383"/>
              <a:gd name="connsiteY2" fmla="*/ 5324370 h 6636029"/>
              <a:gd name="connsiteX3" fmla="*/ 2014725 w 3317383"/>
              <a:gd name="connsiteY3" fmla="*/ 4790822 h 6636029"/>
              <a:gd name="connsiteX4" fmla="*/ 2427837 w 3317383"/>
              <a:gd name="connsiteY4" fmla="*/ 4018602 h 6636029"/>
              <a:gd name="connsiteX5" fmla="*/ 2741458 w 3317383"/>
              <a:gd name="connsiteY5" fmla="*/ 3383288 h 6636029"/>
              <a:gd name="connsiteX6" fmla="*/ 3314964 w 3317383"/>
              <a:gd name="connsiteY6" fmla="*/ 2575412 h 6636029"/>
              <a:gd name="connsiteX7" fmla="*/ 2501851 w 3317383"/>
              <a:gd name="connsiteY7" fmla="*/ 1824097 h 6636029"/>
              <a:gd name="connsiteX8" fmla="*/ 2705102 w 3317383"/>
              <a:gd name="connsiteY8" fmla="*/ 1345573 h 6636029"/>
              <a:gd name="connsiteX9" fmla="*/ 2417659 w 3317383"/>
              <a:gd name="connsiteY9" fmla="*/ 1016258 h 6636029"/>
              <a:gd name="connsiteX10" fmla="*/ 2728937 w 3317383"/>
              <a:gd name="connsiteY10" fmla="*/ 485685 h 6636029"/>
              <a:gd name="connsiteX11" fmla="*/ 2761798 w 3317383"/>
              <a:gd name="connsiteY11" fmla="*/ 0 h 6636029"/>
              <a:gd name="connsiteX0" fmla="*/ 1223403 w 3317882"/>
              <a:gd name="connsiteY0" fmla="*/ 6636029 h 6636029"/>
              <a:gd name="connsiteX1" fmla="*/ 1446 w 3317882"/>
              <a:gd name="connsiteY1" fmla="*/ 5657957 h 6636029"/>
              <a:gd name="connsiteX2" fmla="*/ 1515628 w 3317882"/>
              <a:gd name="connsiteY2" fmla="*/ 5324370 h 6636029"/>
              <a:gd name="connsiteX3" fmla="*/ 2014725 w 3317882"/>
              <a:gd name="connsiteY3" fmla="*/ 4790822 h 6636029"/>
              <a:gd name="connsiteX4" fmla="*/ 1909212 w 3317882"/>
              <a:gd name="connsiteY4" fmla="*/ 4290617 h 6636029"/>
              <a:gd name="connsiteX5" fmla="*/ 2741458 w 3317882"/>
              <a:gd name="connsiteY5" fmla="*/ 3383288 h 6636029"/>
              <a:gd name="connsiteX6" fmla="*/ 3314964 w 3317882"/>
              <a:gd name="connsiteY6" fmla="*/ 2575412 h 6636029"/>
              <a:gd name="connsiteX7" fmla="*/ 2501851 w 3317882"/>
              <a:gd name="connsiteY7" fmla="*/ 1824097 h 6636029"/>
              <a:gd name="connsiteX8" fmla="*/ 2705102 w 3317882"/>
              <a:gd name="connsiteY8" fmla="*/ 1345573 h 6636029"/>
              <a:gd name="connsiteX9" fmla="*/ 2417659 w 3317882"/>
              <a:gd name="connsiteY9" fmla="*/ 1016258 h 6636029"/>
              <a:gd name="connsiteX10" fmla="*/ 2728937 w 3317882"/>
              <a:gd name="connsiteY10" fmla="*/ 485685 h 6636029"/>
              <a:gd name="connsiteX11" fmla="*/ 2761798 w 3317882"/>
              <a:gd name="connsiteY11" fmla="*/ 0 h 6636029"/>
              <a:gd name="connsiteX0" fmla="*/ 75617 w 3499323"/>
              <a:gd name="connsiteY0" fmla="*/ 6553242 h 6553242"/>
              <a:gd name="connsiteX1" fmla="*/ 182887 w 3499323"/>
              <a:gd name="connsiteY1" fmla="*/ 5657957 h 6553242"/>
              <a:gd name="connsiteX2" fmla="*/ 1697069 w 3499323"/>
              <a:gd name="connsiteY2" fmla="*/ 5324370 h 6553242"/>
              <a:gd name="connsiteX3" fmla="*/ 2196166 w 3499323"/>
              <a:gd name="connsiteY3" fmla="*/ 4790822 h 6553242"/>
              <a:gd name="connsiteX4" fmla="*/ 2090653 w 3499323"/>
              <a:gd name="connsiteY4" fmla="*/ 4290617 h 6553242"/>
              <a:gd name="connsiteX5" fmla="*/ 2922899 w 3499323"/>
              <a:gd name="connsiteY5" fmla="*/ 3383288 h 6553242"/>
              <a:gd name="connsiteX6" fmla="*/ 3496405 w 3499323"/>
              <a:gd name="connsiteY6" fmla="*/ 2575412 h 6553242"/>
              <a:gd name="connsiteX7" fmla="*/ 2683292 w 3499323"/>
              <a:gd name="connsiteY7" fmla="*/ 1824097 h 6553242"/>
              <a:gd name="connsiteX8" fmla="*/ 2886543 w 3499323"/>
              <a:gd name="connsiteY8" fmla="*/ 1345573 h 6553242"/>
              <a:gd name="connsiteX9" fmla="*/ 2599100 w 3499323"/>
              <a:gd name="connsiteY9" fmla="*/ 1016258 h 6553242"/>
              <a:gd name="connsiteX10" fmla="*/ 2910378 w 3499323"/>
              <a:gd name="connsiteY10" fmla="*/ 485685 h 6553242"/>
              <a:gd name="connsiteX11" fmla="*/ 2943239 w 3499323"/>
              <a:gd name="connsiteY11" fmla="*/ 0 h 6553242"/>
              <a:gd name="connsiteX0" fmla="*/ 7665 w 3431371"/>
              <a:gd name="connsiteY0" fmla="*/ 6553242 h 6553242"/>
              <a:gd name="connsiteX1" fmla="*/ 685702 w 3431371"/>
              <a:gd name="connsiteY1" fmla="*/ 5666676 h 6553242"/>
              <a:gd name="connsiteX2" fmla="*/ 1629117 w 3431371"/>
              <a:gd name="connsiteY2" fmla="*/ 5324370 h 6553242"/>
              <a:gd name="connsiteX3" fmla="*/ 2128214 w 3431371"/>
              <a:gd name="connsiteY3" fmla="*/ 4790822 h 6553242"/>
              <a:gd name="connsiteX4" fmla="*/ 2022701 w 3431371"/>
              <a:gd name="connsiteY4" fmla="*/ 4290617 h 6553242"/>
              <a:gd name="connsiteX5" fmla="*/ 2854947 w 3431371"/>
              <a:gd name="connsiteY5" fmla="*/ 3383288 h 6553242"/>
              <a:gd name="connsiteX6" fmla="*/ 3428453 w 3431371"/>
              <a:gd name="connsiteY6" fmla="*/ 2575412 h 6553242"/>
              <a:gd name="connsiteX7" fmla="*/ 2615340 w 3431371"/>
              <a:gd name="connsiteY7" fmla="*/ 1824097 h 6553242"/>
              <a:gd name="connsiteX8" fmla="*/ 2818591 w 3431371"/>
              <a:gd name="connsiteY8" fmla="*/ 1345573 h 6553242"/>
              <a:gd name="connsiteX9" fmla="*/ 2531148 w 3431371"/>
              <a:gd name="connsiteY9" fmla="*/ 1016258 h 6553242"/>
              <a:gd name="connsiteX10" fmla="*/ 2842426 w 3431371"/>
              <a:gd name="connsiteY10" fmla="*/ 485685 h 6553242"/>
              <a:gd name="connsiteX11" fmla="*/ 2875287 w 3431371"/>
              <a:gd name="connsiteY11" fmla="*/ 0 h 6553242"/>
              <a:gd name="connsiteX0" fmla="*/ 15616 w 3104140"/>
              <a:gd name="connsiteY0" fmla="*/ 6484686 h 6484686"/>
              <a:gd name="connsiteX1" fmla="*/ 358471 w 3104140"/>
              <a:gd name="connsiteY1" fmla="*/ 5666676 h 6484686"/>
              <a:gd name="connsiteX2" fmla="*/ 1301886 w 3104140"/>
              <a:gd name="connsiteY2" fmla="*/ 5324370 h 6484686"/>
              <a:gd name="connsiteX3" fmla="*/ 1800983 w 3104140"/>
              <a:gd name="connsiteY3" fmla="*/ 4790822 h 6484686"/>
              <a:gd name="connsiteX4" fmla="*/ 1695470 w 3104140"/>
              <a:gd name="connsiteY4" fmla="*/ 4290617 h 6484686"/>
              <a:gd name="connsiteX5" fmla="*/ 2527716 w 3104140"/>
              <a:gd name="connsiteY5" fmla="*/ 3383288 h 6484686"/>
              <a:gd name="connsiteX6" fmla="*/ 3101222 w 3104140"/>
              <a:gd name="connsiteY6" fmla="*/ 2575412 h 6484686"/>
              <a:gd name="connsiteX7" fmla="*/ 2288109 w 3104140"/>
              <a:gd name="connsiteY7" fmla="*/ 1824097 h 6484686"/>
              <a:gd name="connsiteX8" fmla="*/ 2491360 w 3104140"/>
              <a:gd name="connsiteY8" fmla="*/ 1345573 h 6484686"/>
              <a:gd name="connsiteX9" fmla="*/ 2203917 w 3104140"/>
              <a:gd name="connsiteY9" fmla="*/ 1016258 h 6484686"/>
              <a:gd name="connsiteX10" fmla="*/ 2515195 w 3104140"/>
              <a:gd name="connsiteY10" fmla="*/ 485685 h 6484686"/>
              <a:gd name="connsiteX11" fmla="*/ 2548056 w 3104140"/>
              <a:gd name="connsiteY11" fmla="*/ 0 h 648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4140" h="6484686">
                <a:moveTo>
                  <a:pt x="15616" y="6484686"/>
                </a:moveTo>
                <a:cubicBezTo>
                  <a:pt x="-58565" y="6352180"/>
                  <a:pt x="144093" y="5860062"/>
                  <a:pt x="358471" y="5666676"/>
                </a:cubicBezTo>
                <a:cubicBezTo>
                  <a:pt x="572849" y="5473290"/>
                  <a:pt x="1061467" y="5470346"/>
                  <a:pt x="1301886" y="5324370"/>
                </a:cubicBezTo>
                <a:cubicBezTo>
                  <a:pt x="1542305" y="5178394"/>
                  <a:pt x="1735386" y="4963114"/>
                  <a:pt x="1800983" y="4790822"/>
                </a:cubicBezTo>
                <a:cubicBezTo>
                  <a:pt x="1866580" y="4618530"/>
                  <a:pt x="1574348" y="4525206"/>
                  <a:pt x="1695470" y="4290617"/>
                </a:cubicBezTo>
                <a:cubicBezTo>
                  <a:pt x="1816592" y="4056028"/>
                  <a:pt x="2293424" y="3669155"/>
                  <a:pt x="2527716" y="3383288"/>
                </a:cubicBezTo>
                <a:cubicBezTo>
                  <a:pt x="2762008" y="3097421"/>
                  <a:pt x="3141157" y="2835277"/>
                  <a:pt x="3101222" y="2575412"/>
                </a:cubicBezTo>
                <a:cubicBezTo>
                  <a:pt x="3061287" y="2315547"/>
                  <a:pt x="2389753" y="2029070"/>
                  <a:pt x="2288109" y="1824097"/>
                </a:cubicBezTo>
                <a:cubicBezTo>
                  <a:pt x="2186465" y="1619124"/>
                  <a:pt x="2505392" y="1480213"/>
                  <a:pt x="2491360" y="1345573"/>
                </a:cubicBezTo>
                <a:cubicBezTo>
                  <a:pt x="2477328" y="1210933"/>
                  <a:pt x="2199945" y="1159573"/>
                  <a:pt x="2203917" y="1016258"/>
                </a:cubicBezTo>
                <a:cubicBezTo>
                  <a:pt x="2207890" y="872943"/>
                  <a:pt x="2305192" y="624554"/>
                  <a:pt x="2515195" y="485685"/>
                </a:cubicBezTo>
                <a:cubicBezTo>
                  <a:pt x="2725198" y="346816"/>
                  <a:pt x="2412460" y="84637"/>
                  <a:pt x="254805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hlinkClick r:id="rId12" action="ppaction://hlinksldjump"/>
            <a:extLst>
              <a:ext uri="{FF2B5EF4-FFF2-40B4-BE49-F238E27FC236}">
                <a16:creationId xmlns:a16="http://schemas.microsoft.com/office/drawing/2014/main" id="{F612CD74-A126-489A-BAEB-1D827077AD76}"/>
              </a:ext>
            </a:extLst>
          </p:cNvPr>
          <p:cNvSpPr txBox="1"/>
          <p:nvPr/>
        </p:nvSpPr>
        <p:spPr>
          <a:xfrm>
            <a:off x="4536018" y="6397197"/>
            <a:ext cx="626428" cy="408623"/>
          </a:xfrm>
          <a:prstGeom prst="roundRect">
            <a:avLst/>
          </a:prstGeom>
          <a:ln w="38100">
            <a:solidFill>
              <a:srgbClr val="FF6D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6C</a:t>
            </a: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BEC5262A-B5EE-4A1E-893A-145D8FB9F322}"/>
              </a:ext>
            </a:extLst>
          </p:cNvPr>
          <p:cNvSpPr/>
          <p:nvPr/>
        </p:nvSpPr>
        <p:spPr>
          <a:xfrm flipH="1">
            <a:off x="8229082" y="355315"/>
            <a:ext cx="2161728" cy="631485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1851472 w 4894322"/>
              <a:gd name="connsiteY0" fmla="*/ 6379106 h 6379106"/>
              <a:gd name="connsiteX1" fmla="*/ 4457789 w 4894322"/>
              <a:gd name="connsiteY1" fmla="*/ 5741516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818765 w 4894322"/>
              <a:gd name="connsiteY2" fmla="*/ 5009622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3258604 w 4894322"/>
              <a:gd name="connsiteY3" fmla="*/ 5311605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69283 w 4894322"/>
              <a:gd name="connsiteY3" fmla="*/ 5055146 h 6379106"/>
              <a:gd name="connsiteX4" fmla="*/ 1976096 w 4894322"/>
              <a:gd name="connsiteY4" fmla="*/ 5422246 h 6379106"/>
              <a:gd name="connsiteX5" fmla="*/ 1808144 w 4894322"/>
              <a:gd name="connsiteY5" fmla="*/ 4978083 h 6379106"/>
              <a:gd name="connsiteX6" fmla="*/ 1626834 w 4894322"/>
              <a:gd name="connsiteY6" fmla="*/ 4627008 h 6379106"/>
              <a:gd name="connsiteX7" fmla="*/ 10174 w 4894322"/>
              <a:gd name="connsiteY7" fmla="*/ 4319816 h 6379106"/>
              <a:gd name="connsiteX8" fmla="*/ 780732 w 4894322"/>
              <a:gd name="connsiteY8" fmla="*/ 3600112 h 6379106"/>
              <a:gd name="connsiteX9" fmla="*/ 1279329 w 4894322"/>
              <a:gd name="connsiteY9" fmla="*/ 3108606 h 6379106"/>
              <a:gd name="connsiteX10" fmla="*/ 2966195 w 4894322"/>
              <a:gd name="connsiteY10" fmla="*/ 3043038 h 6379106"/>
              <a:gd name="connsiteX11" fmla="*/ 3391658 w 4894322"/>
              <a:gd name="connsiteY11" fmla="*/ 2736008 h 6379106"/>
              <a:gd name="connsiteX12" fmla="*/ 3933009 w 4894322"/>
              <a:gd name="connsiteY12" fmla="*/ 2022319 h 6379106"/>
              <a:gd name="connsiteX13" fmla="*/ 3540739 w 4894322"/>
              <a:gd name="connsiteY13" fmla="*/ 1439115 h 6379106"/>
              <a:gd name="connsiteX14" fmla="*/ 3910497 w 4894322"/>
              <a:gd name="connsiteY14" fmla="*/ 1093235 h 6379106"/>
              <a:gd name="connsiteX15" fmla="*/ 4092370 w 4894322"/>
              <a:gd name="connsiteY15" fmla="*/ 814002 h 6379106"/>
              <a:gd name="connsiteX16" fmla="*/ 4279238 w 4894322"/>
              <a:gd name="connsiteY16" fmla="*/ 400506 h 6379106"/>
              <a:gd name="connsiteX17" fmla="*/ 4894322 w 4894322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984078 w 5026928"/>
              <a:gd name="connsiteY0" fmla="*/ 6379106 h 6379106"/>
              <a:gd name="connsiteX1" fmla="*/ 1783792 w 5026928"/>
              <a:gd name="connsiteY1" fmla="*/ 5675027 h 6379106"/>
              <a:gd name="connsiteX2" fmla="*/ 434006 w 5026928"/>
              <a:gd name="connsiteY2" fmla="*/ 5285077 h 6379106"/>
              <a:gd name="connsiteX3" fmla="*/ 201889 w 5026928"/>
              <a:gd name="connsiteY3" fmla="*/ 5055146 h 6379106"/>
              <a:gd name="connsiteX4" fmla="*/ 249785 w 5026928"/>
              <a:gd name="connsiteY4" fmla="*/ 4700363 h 6379106"/>
              <a:gd name="connsiteX5" fmla="*/ 1940750 w 5026928"/>
              <a:gd name="connsiteY5" fmla="*/ 4978083 h 6379106"/>
              <a:gd name="connsiteX6" fmla="*/ 1759440 w 5026928"/>
              <a:gd name="connsiteY6" fmla="*/ 4627008 h 6379106"/>
              <a:gd name="connsiteX7" fmla="*/ 142780 w 5026928"/>
              <a:gd name="connsiteY7" fmla="*/ 4319816 h 6379106"/>
              <a:gd name="connsiteX8" fmla="*/ 913338 w 5026928"/>
              <a:gd name="connsiteY8" fmla="*/ 3600112 h 6379106"/>
              <a:gd name="connsiteX9" fmla="*/ 1411935 w 5026928"/>
              <a:gd name="connsiteY9" fmla="*/ 3108606 h 6379106"/>
              <a:gd name="connsiteX10" fmla="*/ 3098801 w 5026928"/>
              <a:gd name="connsiteY10" fmla="*/ 3043038 h 6379106"/>
              <a:gd name="connsiteX11" fmla="*/ 3524264 w 5026928"/>
              <a:gd name="connsiteY11" fmla="*/ 2736008 h 6379106"/>
              <a:gd name="connsiteX12" fmla="*/ 4065615 w 5026928"/>
              <a:gd name="connsiteY12" fmla="*/ 2022319 h 6379106"/>
              <a:gd name="connsiteX13" fmla="*/ 3673345 w 5026928"/>
              <a:gd name="connsiteY13" fmla="*/ 1439115 h 6379106"/>
              <a:gd name="connsiteX14" fmla="*/ 4043103 w 5026928"/>
              <a:gd name="connsiteY14" fmla="*/ 1093235 h 6379106"/>
              <a:gd name="connsiteX15" fmla="*/ 4224976 w 5026928"/>
              <a:gd name="connsiteY15" fmla="*/ 814002 h 6379106"/>
              <a:gd name="connsiteX16" fmla="*/ 4411844 w 5026928"/>
              <a:gd name="connsiteY16" fmla="*/ 400506 h 6379106"/>
              <a:gd name="connsiteX17" fmla="*/ 5026928 w 5026928"/>
              <a:gd name="connsiteY17" fmla="*/ 0 h 6379106"/>
              <a:gd name="connsiteX0" fmla="*/ 1854985 w 4897835"/>
              <a:gd name="connsiteY0" fmla="*/ 6379106 h 6379106"/>
              <a:gd name="connsiteX1" fmla="*/ 1654699 w 4897835"/>
              <a:gd name="connsiteY1" fmla="*/ 5675027 h 6379106"/>
              <a:gd name="connsiteX2" fmla="*/ 304913 w 4897835"/>
              <a:gd name="connsiteY2" fmla="*/ 5285077 h 6379106"/>
              <a:gd name="connsiteX3" fmla="*/ 120692 w 4897835"/>
              <a:gd name="connsiteY3" fmla="*/ 4700363 h 6379106"/>
              <a:gd name="connsiteX4" fmla="*/ 1811657 w 4897835"/>
              <a:gd name="connsiteY4" fmla="*/ 4978083 h 6379106"/>
              <a:gd name="connsiteX5" fmla="*/ 1630347 w 4897835"/>
              <a:gd name="connsiteY5" fmla="*/ 4627008 h 6379106"/>
              <a:gd name="connsiteX6" fmla="*/ 13687 w 4897835"/>
              <a:gd name="connsiteY6" fmla="*/ 4319816 h 6379106"/>
              <a:gd name="connsiteX7" fmla="*/ 784245 w 4897835"/>
              <a:gd name="connsiteY7" fmla="*/ 3600112 h 6379106"/>
              <a:gd name="connsiteX8" fmla="*/ 1282842 w 4897835"/>
              <a:gd name="connsiteY8" fmla="*/ 3108606 h 6379106"/>
              <a:gd name="connsiteX9" fmla="*/ 2969708 w 4897835"/>
              <a:gd name="connsiteY9" fmla="*/ 3043038 h 6379106"/>
              <a:gd name="connsiteX10" fmla="*/ 3395171 w 4897835"/>
              <a:gd name="connsiteY10" fmla="*/ 2736008 h 6379106"/>
              <a:gd name="connsiteX11" fmla="*/ 3936522 w 4897835"/>
              <a:gd name="connsiteY11" fmla="*/ 2022319 h 6379106"/>
              <a:gd name="connsiteX12" fmla="*/ 3544252 w 4897835"/>
              <a:gd name="connsiteY12" fmla="*/ 1439115 h 6379106"/>
              <a:gd name="connsiteX13" fmla="*/ 3914010 w 4897835"/>
              <a:gd name="connsiteY13" fmla="*/ 1093235 h 6379106"/>
              <a:gd name="connsiteX14" fmla="*/ 4095883 w 4897835"/>
              <a:gd name="connsiteY14" fmla="*/ 814002 h 6379106"/>
              <a:gd name="connsiteX15" fmla="*/ 4282751 w 4897835"/>
              <a:gd name="connsiteY15" fmla="*/ 400506 h 6379106"/>
              <a:gd name="connsiteX16" fmla="*/ 4897835 w 4897835"/>
              <a:gd name="connsiteY16" fmla="*/ 0 h 6379106"/>
              <a:gd name="connsiteX0" fmla="*/ 1851472 w 4894322"/>
              <a:gd name="connsiteY0" fmla="*/ 6379106 h 6379106"/>
              <a:gd name="connsiteX1" fmla="*/ 1651186 w 4894322"/>
              <a:gd name="connsiteY1" fmla="*/ 5675027 h 6379106"/>
              <a:gd name="connsiteX2" fmla="*/ 301400 w 4894322"/>
              <a:gd name="connsiteY2" fmla="*/ 5285077 h 6379106"/>
              <a:gd name="connsiteX3" fmla="*/ 117179 w 4894322"/>
              <a:gd name="connsiteY3" fmla="*/ 4700363 h 6379106"/>
              <a:gd name="connsiteX4" fmla="*/ 1626834 w 4894322"/>
              <a:gd name="connsiteY4" fmla="*/ 4627008 h 6379106"/>
              <a:gd name="connsiteX5" fmla="*/ 10174 w 4894322"/>
              <a:gd name="connsiteY5" fmla="*/ 4319816 h 6379106"/>
              <a:gd name="connsiteX6" fmla="*/ 780732 w 4894322"/>
              <a:gd name="connsiteY6" fmla="*/ 3600112 h 6379106"/>
              <a:gd name="connsiteX7" fmla="*/ 1279329 w 4894322"/>
              <a:gd name="connsiteY7" fmla="*/ 3108606 h 6379106"/>
              <a:gd name="connsiteX8" fmla="*/ 2966195 w 4894322"/>
              <a:gd name="connsiteY8" fmla="*/ 3043038 h 6379106"/>
              <a:gd name="connsiteX9" fmla="*/ 3391658 w 4894322"/>
              <a:gd name="connsiteY9" fmla="*/ 2736008 h 6379106"/>
              <a:gd name="connsiteX10" fmla="*/ 3933009 w 4894322"/>
              <a:gd name="connsiteY10" fmla="*/ 2022319 h 6379106"/>
              <a:gd name="connsiteX11" fmla="*/ 3540739 w 4894322"/>
              <a:gd name="connsiteY11" fmla="*/ 1439115 h 6379106"/>
              <a:gd name="connsiteX12" fmla="*/ 3910497 w 4894322"/>
              <a:gd name="connsiteY12" fmla="*/ 1093235 h 6379106"/>
              <a:gd name="connsiteX13" fmla="*/ 4092370 w 4894322"/>
              <a:gd name="connsiteY13" fmla="*/ 814002 h 6379106"/>
              <a:gd name="connsiteX14" fmla="*/ 4279238 w 4894322"/>
              <a:gd name="connsiteY14" fmla="*/ 400506 h 6379106"/>
              <a:gd name="connsiteX15" fmla="*/ 4894322 w 4894322"/>
              <a:gd name="connsiteY15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3567400 w 4920983"/>
              <a:gd name="connsiteY10" fmla="*/ 1439115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3937158 w 4920983"/>
              <a:gd name="connsiteY11" fmla="*/ 1093235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20983"/>
              <a:gd name="connsiteY0" fmla="*/ 6379106 h 6379106"/>
              <a:gd name="connsiteX1" fmla="*/ 1677847 w 4920983"/>
              <a:gd name="connsiteY1" fmla="*/ 5675027 h 6379106"/>
              <a:gd name="connsiteX2" fmla="*/ 328061 w 4920983"/>
              <a:gd name="connsiteY2" fmla="*/ 5285077 h 6379106"/>
              <a:gd name="connsiteX3" fmla="*/ 143840 w 4920983"/>
              <a:gd name="connsiteY3" fmla="*/ 4700363 h 6379106"/>
              <a:gd name="connsiteX4" fmla="*/ 36835 w 4920983"/>
              <a:gd name="connsiteY4" fmla="*/ 4319816 h 6379106"/>
              <a:gd name="connsiteX5" fmla="*/ 807393 w 4920983"/>
              <a:gd name="connsiteY5" fmla="*/ 3600112 h 6379106"/>
              <a:gd name="connsiteX6" fmla="*/ 1305990 w 4920983"/>
              <a:gd name="connsiteY6" fmla="*/ 3108606 h 6379106"/>
              <a:gd name="connsiteX7" fmla="*/ 2992856 w 4920983"/>
              <a:gd name="connsiteY7" fmla="*/ 3043038 h 6379106"/>
              <a:gd name="connsiteX8" fmla="*/ 3418319 w 4920983"/>
              <a:gd name="connsiteY8" fmla="*/ 2736008 h 6379106"/>
              <a:gd name="connsiteX9" fmla="*/ 3959670 w 4920983"/>
              <a:gd name="connsiteY9" fmla="*/ 2022319 h 6379106"/>
              <a:gd name="connsiteX10" fmla="*/ 4296388 w 4920983"/>
              <a:gd name="connsiteY10" fmla="*/ 1515103 h 6379106"/>
              <a:gd name="connsiteX11" fmla="*/ 4884842 w 4920983"/>
              <a:gd name="connsiteY11" fmla="*/ 836777 h 6379106"/>
              <a:gd name="connsiteX12" fmla="*/ 4119031 w 4920983"/>
              <a:gd name="connsiteY12" fmla="*/ 814002 h 6379106"/>
              <a:gd name="connsiteX13" fmla="*/ 4305899 w 4920983"/>
              <a:gd name="connsiteY13" fmla="*/ 400506 h 6379106"/>
              <a:gd name="connsiteX14" fmla="*/ 4920983 w 4920983"/>
              <a:gd name="connsiteY14" fmla="*/ 0 h 6379106"/>
              <a:gd name="connsiteX0" fmla="*/ 1878133 w 4966690"/>
              <a:gd name="connsiteY0" fmla="*/ 6379106 h 6379106"/>
              <a:gd name="connsiteX1" fmla="*/ 1677847 w 4966690"/>
              <a:gd name="connsiteY1" fmla="*/ 5675027 h 6379106"/>
              <a:gd name="connsiteX2" fmla="*/ 328061 w 4966690"/>
              <a:gd name="connsiteY2" fmla="*/ 5285077 h 6379106"/>
              <a:gd name="connsiteX3" fmla="*/ 143840 w 4966690"/>
              <a:gd name="connsiteY3" fmla="*/ 4700363 h 6379106"/>
              <a:gd name="connsiteX4" fmla="*/ 36835 w 4966690"/>
              <a:gd name="connsiteY4" fmla="*/ 4319816 h 6379106"/>
              <a:gd name="connsiteX5" fmla="*/ 807393 w 4966690"/>
              <a:gd name="connsiteY5" fmla="*/ 3600112 h 6379106"/>
              <a:gd name="connsiteX6" fmla="*/ 1305990 w 4966690"/>
              <a:gd name="connsiteY6" fmla="*/ 3108606 h 6379106"/>
              <a:gd name="connsiteX7" fmla="*/ 2992856 w 4966690"/>
              <a:gd name="connsiteY7" fmla="*/ 3043038 h 6379106"/>
              <a:gd name="connsiteX8" fmla="*/ 3418319 w 4966690"/>
              <a:gd name="connsiteY8" fmla="*/ 2736008 h 6379106"/>
              <a:gd name="connsiteX9" fmla="*/ 3959670 w 4966690"/>
              <a:gd name="connsiteY9" fmla="*/ 2022319 h 6379106"/>
              <a:gd name="connsiteX10" fmla="*/ 4296388 w 4966690"/>
              <a:gd name="connsiteY10" fmla="*/ 1515103 h 6379106"/>
              <a:gd name="connsiteX11" fmla="*/ 4884842 w 4966690"/>
              <a:gd name="connsiteY11" fmla="*/ 836777 h 6379106"/>
              <a:gd name="connsiteX12" fmla="*/ 4920918 w 4966690"/>
              <a:gd name="connsiteY12" fmla="*/ 472057 h 6379106"/>
              <a:gd name="connsiteX13" fmla="*/ 4305899 w 4966690"/>
              <a:gd name="connsiteY13" fmla="*/ 400506 h 6379106"/>
              <a:gd name="connsiteX14" fmla="*/ 4920983 w 4966690"/>
              <a:gd name="connsiteY14" fmla="*/ 0 h 6379106"/>
              <a:gd name="connsiteX0" fmla="*/ 1878133 w 5226045"/>
              <a:gd name="connsiteY0" fmla="*/ 6379106 h 6379106"/>
              <a:gd name="connsiteX1" fmla="*/ 1677847 w 5226045"/>
              <a:gd name="connsiteY1" fmla="*/ 5675027 h 6379106"/>
              <a:gd name="connsiteX2" fmla="*/ 328061 w 5226045"/>
              <a:gd name="connsiteY2" fmla="*/ 5285077 h 6379106"/>
              <a:gd name="connsiteX3" fmla="*/ 143840 w 5226045"/>
              <a:gd name="connsiteY3" fmla="*/ 4700363 h 6379106"/>
              <a:gd name="connsiteX4" fmla="*/ 36835 w 5226045"/>
              <a:gd name="connsiteY4" fmla="*/ 4319816 h 6379106"/>
              <a:gd name="connsiteX5" fmla="*/ 807393 w 5226045"/>
              <a:gd name="connsiteY5" fmla="*/ 3600112 h 6379106"/>
              <a:gd name="connsiteX6" fmla="*/ 1305990 w 5226045"/>
              <a:gd name="connsiteY6" fmla="*/ 3108606 h 6379106"/>
              <a:gd name="connsiteX7" fmla="*/ 2992856 w 5226045"/>
              <a:gd name="connsiteY7" fmla="*/ 3043038 h 6379106"/>
              <a:gd name="connsiteX8" fmla="*/ 3418319 w 5226045"/>
              <a:gd name="connsiteY8" fmla="*/ 2736008 h 6379106"/>
              <a:gd name="connsiteX9" fmla="*/ 3959670 w 5226045"/>
              <a:gd name="connsiteY9" fmla="*/ 2022319 h 6379106"/>
              <a:gd name="connsiteX10" fmla="*/ 4296388 w 5226045"/>
              <a:gd name="connsiteY10" fmla="*/ 1515103 h 6379106"/>
              <a:gd name="connsiteX11" fmla="*/ 4884842 w 5226045"/>
              <a:gd name="connsiteY11" fmla="*/ 836777 h 6379106"/>
              <a:gd name="connsiteX12" fmla="*/ 4920918 w 5226045"/>
              <a:gd name="connsiteY12" fmla="*/ 472057 h 6379106"/>
              <a:gd name="connsiteX13" fmla="*/ 5180683 w 5226045"/>
              <a:gd name="connsiteY13" fmla="*/ 267527 h 6379106"/>
              <a:gd name="connsiteX14" fmla="*/ 4920983 w 5226045"/>
              <a:gd name="connsiteY14" fmla="*/ 0 h 6379106"/>
              <a:gd name="connsiteX0" fmla="*/ 1878133 w 5595297"/>
              <a:gd name="connsiteY0" fmla="*/ 6162750 h 6162750"/>
              <a:gd name="connsiteX1" fmla="*/ 1677847 w 5595297"/>
              <a:gd name="connsiteY1" fmla="*/ 5458671 h 6162750"/>
              <a:gd name="connsiteX2" fmla="*/ 328061 w 5595297"/>
              <a:gd name="connsiteY2" fmla="*/ 5068721 h 6162750"/>
              <a:gd name="connsiteX3" fmla="*/ 143840 w 5595297"/>
              <a:gd name="connsiteY3" fmla="*/ 4484007 h 6162750"/>
              <a:gd name="connsiteX4" fmla="*/ 36835 w 5595297"/>
              <a:gd name="connsiteY4" fmla="*/ 4103460 h 6162750"/>
              <a:gd name="connsiteX5" fmla="*/ 807393 w 5595297"/>
              <a:gd name="connsiteY5" fmla="*/ 3383756 h 6162750"/>
              <a:gd name="connsiteX6" fmla="*/ 1305990 w 5595297"/>
              <a:gd name="connsiteY6" fmla="*/ 2892250 h 6162750"/>
              <a:gd name="connsiteX7" fmla="*/ 2992856 w 5595297"/>
              <a:gd name="connsiteY7" fmla="*/ 2826682 h 6162750"/>
              <a:gd name="connsiteX8" fmla="*/ 3418319 w 5595297"/>
              <a:gd name="connsiteY8" fmla="*/ 2519652 h 6162750"/>
              <a:gd name="connsiteX9" fmla="*/ 3959670 w 5595297"/>
              <a:gd name="connsiteY9" fmla="*/ 1805963 h 6162750"/>
              <a:gd name="connsiteX10" fmla="*/ 4296388 w 5595297"/>
              <a:gd name="connsiteY10" fmla="*/ 1298747 h 6162750"/>
              <a:gd name="connsiteX11" fmla="*/ 4884842 w 5595297"/>
              <a:gd name="connsiteY11" fmla="*/ 620421 h 6162750"/>
              <a:gd name="connsiteX12" fmla="*/ 4920918 w 5595297"/>
              <a:gd name="connsiteY12" fmla="*/ 255701 h 6162750"/>
              <a:gd name="connsiteX13" fmla="*/ 5180683 w 5595297"/>
              <a:gd name="connsiteY13" fmla="*/ 51171 h 6162750"/>
              <a:gd name="connsiteX14" fmla="*/ 5595297 w 5595297"/>
              <a:gd name="connsiteY14" fmla="*/ 2110 h 6162750"/>
              <a:gd name="connsiteX0" fmla="*/ 1878133 w 5595297"/>
              <a:gd name="connsiteY0" fmla="*/ 6162749 h 6162749"/>
              <a:gd name="connsiteX1" fmla="*/ 1677847 w 5595297"/>
              <a:gd name="connsiteY1" fmla="*/ 5458670 h 6162749"/>
              <a:gd name="connsiteX2" fmla="*/ 328061 w 5595297"/>
              <a:gd name="connsiteY2" fmla="*/ 5068720 h 6162749"/>
              <a:gd name="connsiteX3" fmla="*/ 143840 w 5595297"/>
              <a:gd name="connsiteY3" fmla="*/ 4484006 h 6162749"/>
              <a:gd name="connsiteX4" fmla="*/ 36835 w 5595297"/>
              <a:gd name="connsiteY4" fmla="*/ 4103459 h 6162749"/>
              <a:gd name="connsiteX5" fmla="*/ 1481708 w 5595297"/>
              <a:gd name="connsiteY5" fmla="*/ 3535731 h 6162749"/>
              <a:gd name="connsiteX6" fmla="*/ 1305990 w 5595297"/>
              <a:gd name="connsiteY6" fmla="*/ 2892249 h 6162749"/>
              <a:gd name="connsiteX7" fmla="*/ 2992856 w 5595297"/>
              <a:gd name="connsiteY7" fmla="*/ 2826681 h 6162749"/>
              <a:gd name="connsiteX8" fmla="*/ 3418319 w 5595297"/>
              <a:gd name="connsiteY8" fmla="*/ 2519651 h 6162749"/>
              <a:gd name="connsiteX9" fmla="*/ 3959670 w 5595297"/>
              <a:gd name="connsiteY9" fmla="*/ 1805962 h 6162749"/>
              <a:gd name="connsiteX10" fmla="*/ 4296388 w 5595297"/>
              <a:gd name="connsiteY10" fmla="*/ 1298746 h 6162749"/>
              <a:gd name="connsiteX11" fmla="*/ 4884842 w 5595297"/>
              <a:gd name="connsiteY11" fmla="*/ 620420 h 6162749"/>
              <a:gd name="connsiteX12" fmla="*/ 4920918 w 5595297"/>
              <a:gd name="connsiteY12" fmla="*/ 255700 h 6162749"/>
              <a:gd name="connsiteX13" fmla="*/ 5180683 w 5595297"/>
              <a:gd name="connsiteY13" fmla="*/ 51170 h 6162749"/>
              <a:gd name="connsiteX14" fmla="*/ 5595297 w 5595297"/>
              <a:gd name="connsiteY14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483434 w 5597023"/>
              <a:gd name="connsiteY6" fmla="*/ 3535731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307716 w 5597023"/>
              <a:gd name="connsiteY7" fmla="*/ 2892249 h 6162749"/>
              <a:gd name="connsiteX8" fmla="*/ 2994582 w 5597023"/>
              <a:gd name="connsiteY8" fmla="*/ 2826681 h 6162749"/>
              <a:gd name="connsiteX9" fmla="*/ 3420045 w 5597023"/>
              <a:gd name="connsiteY9" fmla="*/ 2519651 h 6162749"/>
              <a:gd name="connsiteX10" fmla="*/ 3961396 w 5597023"/>
              <a:gd name="connsiteY10" fmla="*/ 1805962 h 6162749"/>
              <a:gd name="connsiteX11" fmla="*/ 4298114 w 5597023"/>
              <a:gd name="connsiteY11" fmla="*/ 1298746 h 6162749"/>
              <a:gd name="connsiteX12" fmla="*/ 4886568 w 5597023"/>
              <a:gd name="connsiteY12" fmla="*/ 620420 h 6162749"/>
              <a:gd name="connsiteX13" fmla="*/ 4922644 w 5597023"/>
              <a:gd name="connsiteY13" fmla="*/ 255700 h 6162749"/>
              <a:gd name="connsiteX14" fmla="*/ 5182409 w 5597023"/>
              <a:gd name="connsiteY14" fmla="*/ 51170 h 6162749"/>
              <a:gd name="connsiteX15" fmla="*/ 5597023 w 5597023"/>
              <a:gd name="connsiteY15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307716 w 5597023"/>
              <a:gd name="connsiteY8" fmla="*/ 2892249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162749 h 6162749"/>
              <a:gd name="connsiteX1" fmla="*/ 1679573 w 5597023"/>
              <a:gd name="connsiteY1" fmla="*/ 5458670 h 6162749"/>
              <a:gd name="connsiteX2" fmla="*/ 329787 w 5597023"/>
              <a:gd name="connsiteY2" fmla="*/ 5068720 h 6162749"/>
              <a:gd name="connsiteX3" fmla="*/ 145566 w 5597023"/>
              <a:gd name="connsiteY3" fmla="*/ 4484006 h 6162749"/>
              <a:gd name="connsiteX4" fmla="*/ 38561 w 5597023"/>
              <a:gd name="connsiteY4" fmla="*/ 4103459 h 6162749"/>
              <a:gd name="connsiteX5" fmla="*/ 433083 w 5597023"/>
              <a:gd name="connsiteY5" fmla="*/ 3497901 h 6162749"/>
              <a:gd name="connsiteX6" fmla="*/ 1519885 w 5597023"/>
              <a:gd name="connsiteY6" fmla="*/ 3450245 h 6162749"/>
              <a:gd name="connsiteX7" fmla="*/ 1563013 w 5597023"/>
              <a:gd name="connsiteY7" fmla="*/ 3165454 h 6162749"/>
              <a:gd name="connsiteX8" fmla="*/ 1872683 w 5597023"/>
              <a:gd name="connsiteY8" fmla="*/ 2901747 h 6162749"/>
              <a:gd name="connsiteX9" fmla="*/ 2994582 w 5597023"/>
              <a:gd name="connsiteY9" fmla="*/ 2826681 h 6162749"/>
              <a:gd name="connsiteX10" fmla="*/ 3420045 w 5597023"/>
              <a:gd name="connsiteY10" fmla="*/ 2519651 h 6162749"/>
              <a:gd name="connsiteX11" fmla="*/ 3961396 w 5597023"/>
              <a:gd name="connsiteY11" fmla="*/ 1805962 h 6162749"/>
              <a:gd name="connsiteX12" fmla="*/ 4298114 w 5597023"/>
              <a:gd name="connsiteY12" fmla="*/ 1298746 h 6162749"/>
              <a:gd name="connsiteX13" fmla="*/ 4886568 w 5597023"/>
              <a:gd name="connsiteY13" fmla="*/ 620420 h 6162749"/>
              <a:gd name="connsiteX14" fmla="*/ 4922644 w 5597023"/>
              <a:gd name="connsiteY14" fmla="*/ 255700 h 6162749"/>
              <a:gd name="connsiteX15" fmla="*/ 5182409 w 5597023"/>
              <a:gd name="connsiteY15" fmla="*/ 51170 h 6162749"/>
              <a:gd name="connsiteX16" fmla="*/ 5597023 w 5597023"/>
              <a:gd name="connsiteY16" fmla="*/ 2109 h 6162749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3961396 w 5597023"/>
              <a:gd name="connsiteY11" fmla="*/ 1936131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4298114 w 5597023"/>
              <a:gd name="connsiteY12" fmla="*/ 1428915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4886568 w 5597023"/>
              <a:gd name="connsiteY13" fmla="*/ 75058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3663568 w 5597023"/>
              <a:gd name="connsiteY13" fmla="*/ 664669 h 6292918"/>
              <a:gd name="connsiteX14" fmla="*/ 4922644 w 5597023"/>
              <a:gd name="connsiteY14" fmla="*/ 385869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5597023"/>
              <a:gd name="connsiteY0" fmla="*/ 6292918 h 6292918"/>
              <a:gd name="connsiteX1" fmla="*/ 1679573 w 5597023"/>
              <a:gd name="connsiteY1" fmla="*/ 5588839 h 6292918"/>
              <a:gd name="connsiteX2" fmla="*/ 329787 w 5597023"/>
              <a:gd name="connsiteY2" fmla="*/ 5198889 h 6292918"/>
              <a:gd name="connsiteX3" fmla="*/ 145566 w 5597023"/>
              <a:gd name="connsiteY3" fmla="*/ 4614175 h 6292918"/>
              <a:gd name="connsiteX4" fmla="*/ 38561 w 5597023"/>
              <a:gd name="connsiteY4" fmla="*/ 4233628 h 6292918"/>
              <a:gd name="connsiteX5" fmla="*/ 433083 w 5597023"/>
              <a:gd name="connsiteY5" fmla="*/ 3628070 h 6292918"/>
              <a:gd name="connsiteX6" fmla="*/ 1519885 w 5597023"/>
              <a:gd name="connsiteY6" fmla="*/ 3580414 h 6292918"/>
              <a:gd name="connsiteX7" fmla="*/ 1563013 w 5597023"/>
              <a:gd name="connsiteY7" fmla="*/ 3295623 h 6292918"/>
              <a:gd name="connsiteX8" fmla="*/ 1872683 w 5597023"/>
              <a:gd name="connsiteY8" fmla="*/ 3031916 h 6292918"/>
              <a:gd name="connsiteX9" fmla="*/ 2994582 w 5597023"/>
              <a:gd name="connsiteY9" fmla="*/ 2956850 h 6292918"/>
              <a:gd name="connsiteX10" fmla="*/ 3420045 w 5597023"/>
              <a:gd name="connsiteY10" fmla="*/ 2649820 h 6292918"/>
              <a:gd name="connsiteX11" fmla="*/ 2681067 w 5597023"/>
              <a:gd name="connsiteY11" fmla="*/ 1859757 h 6292918"/>
              <a:gd name="connsiteX12" fmla="*/ 3285318 w 5597023"/>
              <a:gd name="connsiteY12" fmla="*/ 1123423 h 6292918"/>
              <a:gd name="connsiteX13" fmla="*/ 3663568 w 5597023"/>
              <a:gd name="connsiteY13" fmla="*/ 664669 h 6292918"/>
              <a:gd name="connsiteX14" fmla="*/ 4081833 w 5597023"/>
              <a:gd name="connsiteY14" fmla="*/ 319042 h 6292918"/>
              <a:gd name="connsiteX15" fmla="*/ 4745016 w 5597023"/>
              <a:gd name="connsiteY15" fmla="*/ 29363 h 6292918"/>
              <a:gd name="connsiteX16" fmla="*/ 5597023 w 5597023"/>
              <a:gd name="connsiteY16" fmla="*/ 132278 h 6292918"/>
              <a:gd name="connsiteX0" fmla="*/ 1879859 w 4780987"/>
              <a:gd name="connsiteY0" fmla="*/ 6838452 h 6838452"/>
              <a:gd name="connsiteX1" fmla="*/ 1679573 w 4780987"/>
              <a:gd name="connsiteY1" fmla="*/ 6134373 h 6838452"/>
              <a:gd name="connsiteX2" fmla="*/ 329787 w 4780987"/>
              <a:gd name="connsiteY2" fmla="*/ 5744423 h 6838452"/>
              <a:gd name="connsiteX3" fmla="*/ 145566 w 4780987"/>
              <a:gd name="connsiteY3" fmla="*/ 5159709 h 6838452"/>
              <a:gd name="connsiteX4" fmla="*/ 38561 w 4780987"/>
              <a:gd name="connsiteY4" fmla="*/ 4779162 h 6838452"/>
              <a:gd name="connsiteX5" fmla="*/ 433083 w 4780987"/>
              <a:gd name="connsiteY5" fmla="*/ 4173604 h 6838452"/>
              <a:gd name="connsiteX6" fmla="*/ 1519885 w 4780987"/>
              <a:gd name="connsiteY6" fmla="*/ 4125948 h 6838452"/>
              <a:gd name="connsiteX7" fmla="*/ 1563013 w 4780987"/>
              <a:gd name="connsiteY7" fmla="*/ 3841157 h 6838452"/>
              <a:gd name="connsiteX8" fmla="*/ 1872683 w 4780987"/>
              <a:gd name="connsiteY8" fmla="*/ 3577450 h 6838452"/>
              <a:gd name="connsiteX9" fmla="*/ 2994582 w 4780987"/>
              <a:gd name="connsiteY9" fmla="*/ 3502384 h 6838452"/>
              <a:gd name="connsiteX10" fmla="*/ 3420045 w 4780987"/>
              <a:gd name="connsiteY10" fmla="*/ 3195354 h 6838452"/>
              <a:gd name="connsiteX11" fmla="*/ 2681067 w 4780987"/>
              <a:gd name="connsiteY11" fmla="*/ 2405291 h 6838452"/>
              <a:gd name="connsiteX12" fmla="*/ 3285318 w 4780987"/>
              <a:gd name="connsiteY12" fmla="*/ 1668957 h 6838452"/>
              <a:gd name="connsiteX13" fmla="*/ 3663568 w 4780987"/>
              <a:gd name="connsiteY13" fmla="*/ 1210203 h 6838452"/>
              <a:gd name="connsiteX14" fmla="*/ 4081833 w 4780987"/>
              <a:gd name="connsiteY14" fmla="*/ 864576 h 6838452"/>
              <a:gd name="connsiteX15" fmla="*/ 4745016 w 4780987"/>
              <a:gd name="connsiteY15" fmla="*/ 574897 h 6838452"/>
              <a:gd name="connsiteX16" fmla="*/ 4297587 w 4780987"/>
              <a:gd name="connsiteY16" fmla="*/ 0 h 6838452"/>
              <a:gd name="connsiteX0" fmla="*/ 1879859 w 4546153"/>
              <a:gd name="connsiteY0" fmla="*/ 6838452 h 6838452"/>
              <a:gd name="connsiteX1" fmla="*/ 1679573 w 4546153"/>
              <a:gd name="connsiteY1" fmla="*/ 6134373 h 6838452"/>
              <a:gd name="connsiteX2" fmla="*/ 329787 w 4546153"/>
              <a:gd name="connsiteY2" fmla="*/ 5744423 h 6838452"/>
              <a:gd name="connsiteX3" fmla="*/ 145566 w 4546153"/>
              <a:gd name="connsiteY3" fmla="*/ 5159709 h 6838452"/>
              <a:gd name="connsiteX4" fmla="*/ 38561 w 4546153"/>
              <a:gd name="connsiteY4" fmla="*/ 4779162 h 6838452"/>
              <a:gd name="connsiteX5" fmla="*/ 433083 w 4546153"/>
              <a:gd name="connsiteY5" fmla="*/ 4173604 h 6838452"/>
              <a:gd name="connsiteX6" fmla="*/ 1519885 w 4546153"/>
              <a:gd name="connsiteY6" fmla="*/ 4125948 h 6838452"/>
              <a:gd name="connsiteX7" fmla="*/ 1563013 w 4546153"/>
              <a:gd name="connsiteY7" fmla="*/ 3841157 h 6838452"/>
              <a:gd name="connsiteX8" fmla="*/ 1872683 w 4546153"/>
              <a:gd name="connsiteY8" fmla="*/ 3577450 h 6838452"/>
              <a:gd name="connsiteX9" fmla="*/ 2994582 w 4546153"/>
              <a:gd name="connsiteY9" fmla="*/ 3502384 h 6838452"/>
              <a:gd name="connsiteX10" fmla="*/ 3420045 w 4546153"/>
              <a:gd name="connsiteY10" fmla="*/ 3195354 h 6838452"/>
              <a:gd name="connsiteX11" fmla="*/ 2681067 w 4546153"/>
              <a:gd name="connsiteY11" fmla="*/ 2405291 h 6838452"/>
              <a:gd name="connsiteX12" fmla="*/ 3285318 w 4546153"/>
              <a:gd name="connsiteY12" fmla="*/ 1668957 h 6838452"/>
              <a:gd name="connsiteX13" fmla="*/ 3663568 w 4546153"/>
              <a:gd name="connsiteY13" fmla="*/ 1210203 h 6838452"/>
              <a:gd name="connsiteX14" fmla="*/ 4081833 w 4546153"/>
              <a:gd name="connsiteY14" fmla="*/ 864576 h 6838452"/>
              <a:gd name="connsiteX15" fmla="*/ 4496596 w 4546153"/>
              <a:gd name="connsiteY15" fmla="*/ 574897 h 6838452"/>
              <a:gd name="connsiteX16" fmla="*/ 4297587 w 4546153"/>
              <a:gd name="connsiteY16" fmla="*/ 0 h 6838452"/>
              <a:gd name="connsiteX0" fmla="*/ 3446828 w 4546153"/>
              <a:gd name="connsiteY0" fmla="*/ 6819359 h 6819359"/>
              <a:gd name="connsiteX1" fmla="*/ 1679573 w 4546153"/>
              <a:gd name="connsiteY1" fmla="*/ 6134373 h 6819359"/>
              <a:gd name="connsiteX2" fmla="*/ 329787 w 4546153"/>
              <a:gd name="connsiteY2" fmla="*/ 5744423 h 6819359"/>
              <a:gd name="connsiteX3" fmla="*/ 145566 w 4546153"/>
              <a:gd name="connsiteY3" fmla="*/ 5159709 h 6819359"/>
              <a:gd name="connsiteX4" fmla="*/ 38561 w 4546153"/>
              <a:gd name="connsiteY4" fmla="*/ 4779162 h 6819359"/>
              <a:gd name="connsiteX5" fmla="*/ 433083 w 4546153"/>
              <a:gd name="connsiteY5" fmla="*/ 4173604 h 6819359"/>
              <a:gd name="connsiteX6" fmla="*/ 1519885 w 4546153"/>
              <a:gd name="connsiteY6" fmla="*/ 4125948 h 6819359"/>
              <a:gd name="connsiteX7" fmla="*/ 1563013 w 4546153"/>
              <a:gd name="connsiteY7" fmla="*/ 3841157 h 6819359"/>
              <a:gd name="connsiteX8" fmla="*/ 1872683 w 4546153"/>
              <a:gd name="connsiteY8" fmla="*/ 3577450 h 6819359"/>
              <a:gd name="connsiteX9" fmla="*/ 2994582 w 4546153"/>
              <a:gd name="connsiteY9" fmla="*/ 3502384 h 6819359"/>
              <a:gd name="connsiteX10" fmla="*/ 3420045 w 4546153"/>
              <a:gd name="connsiteY10" fmla="*/ 3195354 h 6819359"/>
              <a:gd name="connsiteX11" fmla="*/ 2681067 w 4546153"/>
              <a:gd name="connsiteY11" fmla="*/ 2405291 h 6819359"/>
              <a:gd name="connsiteX12" fmla="*/ 3285318 w 4546153"/>
              <a:gd name="connsiteY12" fmla="*/ 1668957 h 6819359"/>
              <a:gd name="connsiteX13" fmla="*/ 3663568 w 4546153"/>
              <a:gd name="connsiteY13" fmla="*/ 1210203 h 6819359"/>
              <a:gd name="connsiteX14" fmla="*/ 4081833 w 4546153"/>
              <a:gd name="connsiteY14" fmla="*/ 864576 h 6819359"/>
              <a:gd name="connsiteX15" fmla="*/ 4496596 w 4546153"/>
              <a:gd name="connsiteY15" fmla="*/ 574897 h 6819359"/>
              <a:gd name="connsiteX16" fmla="*/ 4297587 w 4546153"/>
              <a:gd name="connsiteY16" fmla="*/ 0 h 6819359"/>
              <a:gd name="connsiteX0" fmla="*/ 3446828 w 4546153"/>
              <a:gd name="connsiteY0" fmla="*/ 6819359 h 6819359"/>
              <a:gd name="connsiteX1" fmla="*/ 3055450 w 4546153"/>
              <a:gd name="connsiteY1" fmla="*/ 5504294 h 6819359"/>
              <a:gd name="connsiteX2" fmla="*/ 329787 w 4546153"/>
              <a:gd name="connsiteY2" fmla="*/ 5744423 h 6819359"/>
              <a:gd name="connsiteX3" fmla="*/ 145566 w 4546153"/>
              <a:gd name="connsiteY3" fmla="*/ 5159709 h 6819359"/>
              <a:gd name="connsiteX4" fmla="*/ 38561 w 4546153"/>
              <a:gd name="connsiteY4" fmla="*/ 4779162 h 6819359"/>
              <a:gd name="connsiteX5" fmla="*/ 433083 w 4546153"/>
              <a:gd name="connsiteY5" fmla="*/ 4173604 h 6819359"/>
              <a:gd name="connsiteX6" fmla="*/ 1519885 w 4546153"/>
              <a:gd name="connsiteY6" fmla="*/ 4125948 h 6819359"/>
              <a:gd name="connsiteX7" fmla="*/ 1563013 w 4546153"/>
              <a:gd name="connsiteY7" fmla="*/ 3841157 h 6819359"/>
              <a:gd name="connsiteX8" fmla="*/ 1872683 w 4546153"/>
              <a:gd name="connsiteY8" fmla="*/ 3577450 h 6819359"/>
              <a:gd name="connsiteX9" fmla="*/ 2994582 w 4546153"/>
              <a:gd name="connsiteY9" fmla="*/ 3502384 h 6819359"/>
              <a:gd name="connsiteX10" fmla="*/ 3420045 w 4546153"/>
              <a:gd name="connsiteY10" fmla="*/ 3195354 h 6819359"/>
              <a:gd name="connsiteX11" fmla="*/ 2681067 w 4546153"/>
              <a:gd name="connsiteY11" fmla="*/ 2405291 h 6819359"/>
              <a:gd name="connsiteX12" fmla="*/ 3285318 w 4546153"/>
              <a:gd name="connsiteY12" fmla="*/ 1668957 h 6819359"/>
              <a:gd name="connsiteX13" fmla="*/ 3663568 w 4546153"/>
              <a:gd name="connsiteY13" fmla="*/ 1210203 h 6819359"/>
              <a:gd name="connsiteX14" fmla="*/ 4081833 w 4546153"/>
              <a:gd name="connsiteY14" fmla="*/ 864576 h 6819359"/>
              <a:gd name="connsiteX15" fmla="*/ 4496596 w 4546153"/>
              <a:gd name="connsiteY15" fmla="*/ 574897 h 6819359"/>
              <a:gd name="connsiteX16" fmla="*/ 4297587 w 4546153"/>
              <a:gd name="connsiteY16" fmla="*/ 0 h 6819359"/>
              <a:gd name="connsiteX0" fmla="*/ 3466483 w 4565808"/>
              <a:gd name="connsiteY0" fmla="*/ 6819359 h 6819359"/>
              <a:gd name="connsiteX1" fmla="*/ 3075105 w 4565808"/>
              <a:gd name="connsiteY1" fmla="*/ 5504294 h 6819359"/>
              <a:gd name="connsiteX2" fmla="*/ 999160 w 4565808"/>
              <a:gd name="connsiteY2" fmla="*/ 5162077 h 6819359"/>
              <a:gd name="connsiteX3" fmla="*/ 165221 w 4565808"/>
              <a:gd name="connsiteY3" fmla="*/ 5159709 h 6819359"/>
              <a:gd name="connsiteX4" fmla="*/ 58216 w 4565808"/>
              <a:gd name="connsiteY4" fmla="*/ 4779162 h 6819359"/>
              <a:gd name="connsiteX5" fmla="*/ 452738 w 4565808"/>
              <a:gd name="connsiteY5" fmla="*/ 4173604 h 6819359"/>
              <a:gd name="connsiteX6" fmla="*/ 1539540 w 4565808"/>
              <a:gd name="connsiteY6" fmla="*/ 4125948 h 6819359"/>
              <a:gd name="connsiteX7" fmla="*/ 1582668 w 4565808"/>
              <a:gd name="connsiteY7" fmla="*/ 3841157 h 6819359"/>
              <a:gd name="connsiteX8" fmla="*/ 1892338 w 4565808"/>
              <a:gd name="connsiteY8" fmla="*/ 3577450 h 6819359"/>
              <a:gd name="connsiteX9" fmla="*/ 3014237 w 4565808"/>
              <a:gd name="connsiteY9" fmla="*/ 3502384 h 6819359"/>
              <a:gd name="connsiteX10" fmla="*/ 3439700 w 4565808"/>
              <a:gd name="connsiteY10" fmla="*/ 3195354 h 6819359"/>
              <a:gd name="connsiteX11" fmla="*/ 2700722 w 4565808"/>
              <a:gd name="connsiteY11" fmla="*/ 2405291 h 6819359"/>
              <a:gd name="connsiteX12" fmla="*/ 3304973 w 4565808"/>
              <a:gd name="connsiteY12" fmla="*/ 1668957 h 6819359"/>
              <a:gd name="connsiteX13" fmla="*/ 3683223 w 4565808"/>
              <a:gd name="connsiteY13" fmla="*/ 1210203 h 6819359"/>
              <a:gd name="connsiteX14" fmla="*/ 4101488 w 4565808"/>
              <a:gd name="connsiteY14" fmla="*/ 864576 h 6819359"/>
              <a:gd name="connsiteX15" fmla="*/ 4516251 w 4565808"/>
              <a:gd name="connsiteY15" fmla="*/ 574897 h 6819359"/>
              <a:gd name="connsiteX16" fmla="*/ 4317242 w 4565808"/>
              <a:gd name="connsiteY16" fmla="*/ 0 h 6819359"/>
              <a:gd name="connsiteX0" fmla="*/ 4666307 w 4666307"/>
              <a:gd name="connsiteY0" fmla="*/ 6790719 h 6790719"/>
              <a:gd name="connsiteX1" fmla="*/ 3075105 w 4666307"/>
              <a:gd name="connsiteY1" fmla="*/ 5504294 h 6790719"/>
              <a:gd name="connsiteX2" fmla="*/ 999160 w 4666307"/>
              <a:gd name="connsiteY2" fmla="*/ 5162077 h 6790719"/>
              <a:gd name="connsiteX3" fmla="*/ 165221 w 4666307"/>
              <a:gd name="connsiteY3" fmla="*/ 5159709 h 6790719"/>
              <a:gd name="connsiteX4" fmla="*/ 58216 w 4666307"/>
              <a:gd name="connsiteY4" fmla="*/ 4779162 h 6790719"/>
              <a:gd name="connsiteX5" fmla="*/ 452738 w 4666307"/>
              <a:gd name="connsiteY5" fmla="*/ 4173604 h 6790719"/>
              <a:gd name="connsiteX6" fmla="*/ 1539540 w 4666307"/>
              <a:gd name="connsiteY6" fmla="*/ 4125948 h 6790719"/>
              <a:gd name="connsiteX7" fmla="*/ 1582668 w 4666307"/>
              <a:gd name="connsiteY7" fmla="*/ 3841157 h 6790719"/>
              <a:gd name="connsiteX8" fmla="*/ 1892338 w 4666307"/>
              <a:gd name="connsiteY8" fmla="*/ 3577450 h 6790719"/>
              <a:gd name="connsiteX9" fmla="*/ 3014237 w 4666307"/>
              <a:gd name="connsiteY9" fmla="*/ 3502384 h 6790719"/>
              <a:gd name="connsiteX10" fmla="*/ 3439700 w 4666307"/>
              <a:gd name="connsiteY10" fmla="*/ 3195354 h 6790719"/>
              <a:gd name="connsiteX11" fmla="*/ 2700722 w 4666307"/>
              <a:gd name="connsiteY11" fmla="*/ 2405291 h 6790719"/>
              <a:gd name="connsiteX12" fmla="*/ 3304973 w 4666307"/>
              <a:gd name="connsiteY12" fmla="*/ 1668957 h 6790719"/>
              <a:gd name="connsiteX13" fmla="*/ 3683223 w 4666307"/>
              <a:gd name="connsiteY13" fmla="*/ 1210203 h 6790719"/>
              <a:gd name="connsiteX14" fmla="*/ 4101488 w 4666307"/>
              <a:gd name="connsiteY14" fmla="*/ 864576 h 6790719"/>
              <a:gd name="connsiteX15" fmla="*/ 4516251 w 4666307"/>
              <a:gd name="connsiteY15" fmla="*/ 574897 h 6790719"/>
              <a:gd name="connsiteX16" fmla="*/ 4317242 w 4666307"/>
              <a:gd name="connsiteY16" fmla="*/ 0 h 6790719"/>
              <a:gd name="connsiteX0" fmla="*/ 4666307 w 4945541"/>
              <a:gd name="connsiteY0" fmla="*/ 6790719 h 6790719"/>
              <a:gd name="connsiteX1" fmla="*/ 4877558 w 4945541"/>
              <a:gd name="connsiteY1" fmla="*/ 5901063 h 6790719"/>
              <a:gd name="connsiteX2" fmla="*/ 3075105 w 4945541"/>
              <a:gd name="connsiteY2" fmla="*/ 5504294 h 6790719"/>
              <a:gd name="connsiteX3" fmla="*/ 999160 w 4945541"/>
              <a:gd name="connsiteY3" fmla="*/ 5162077 h 6790719"/>
              <a:gd name="connsiteX4" fmla="*/ 165221 w 4945541"/>
              <a:gd name="connsiteY4" fmla="*/ 5159709 h 6790719"/>
              <a:gd name="connsiteX5" fmla="*/ 58216 w 4945541"/>
              <a:gd name="connsiteY5" fmla="*/ 4779162 h 6790719"/>
              <a:gd name="connsiteX6" fmla="*/ 452738 w 4945541"/>
              <a:gd name="connsiteY6" fmla="*/ 4173604 h 6790719"/>
              <a:gd name="connsiteX7" fmla="*/ 1539540 w 4945541"/>
              <a:gd name="connsiteY7" fmla="*/ 4125948 h 6790719"/>
              <a:gd name="connsiteX8" fmla="*/ 1582668 w 4945541"/>
              <a:gd name="connsiteY8" fmla="*/ 3841157 h 6790719"/>
              <a:gd name="connsiteX9" fmla="*/ 1892338 w 4945541"/>
              <a:gd name="connsiteY9" fmla="*/ 3577450 h 6790719"/>
              <a:gd name="connsiteX10" fmla="*/ 3014237 w 4945541"/>
              <a:gd name="connsiteY10" fmla="*/ 3502384 h 6790719"/>
              <a:gd name="connsiteX11" fmla="*/ 3439700 w 4945541"/>
              <a:gd name="connsiteY11" fmla="*/ 3195354 h 6790719"/>
              <a:gd name="connsiteX12" fmla="*/ 2700722 w 4945541"/>
              <a:gd name="connsiteY12" fmla="*/ 2405291 h 6790719"/>
              <a:gd name="connsiteX13" fmla="*/ 3304973 w 4945541"/>
              <a:gd name="connsiteY13" fmla="*/ 1668957 h 6790719"/>
              <a:gd name="connsiteX14" fmla="*/ 3683223 w 4945541"/>
              <a:gd name="connsiteY14" fmla="*/ 1210203 h 6790719"/>
              <a:gd name="connsiteX15" fmla="*/ 4101488 w 4945541"/>
              <a:gd name="connsiteY15" fmla="*/ 864576 h 6790719"/>
              <a:gd name="connsiteX16" fmla="*/ 4516251 w 4945541"/>
              <a:gd name="connsiteY16" fmla="*/ 574897 h 6790719"/>
              <a:gd name="connsiteX17" fmla="*/ 4317242 w 4945541"/>
              <a:gd name="connsiteY17" fmla="*/ 0 h 6790719"/>
              <a:gd name="connsiteX0" fmla="*/ 4666307 w 4945541"/>
              <a:gd name="connsiteY0" fmla="*/ 6790719 h 6790719"/>
              <a:gd name="connsiteX1" fmla="*/ 4877558 w 4945541"/>
              <a:gd name="connsiteY1" fmla="*/ 5901063 h 6790719"/>
              <a:gd name="connsiteX2" fmla="*/ 3075105 w 4945541"/>
              <a:gd name="connsiteY2" fmla="*/ 5504294 h 6790719"/>
              <a:gd name="connsiteX3" fmla="*/ 2674606 w 4945541"/>
              <a:gd name="connsiteY3" fmla="*/ 4908210 h 6790719"/>
              <a:gd name="connsiteX4" fmla="*/ 999160 w 4945541"/>
              <a:gd name="connsiteY4" fmla="*/ 5162077 h 6790719"/>
              <a:gd name="connsiteX5" fmla="*/ 165221 w 4945541"/>
              <a:gd name="connsiteY5" fmla="*/ 5159709 h 6790719"/>
              <a:gd name="connsiteX6" fmla="*/ 58216 w 4945541"/>
              <a:gd name="connsiteY6" fmla="*/ 4779162 h 6790719"/>
              <a:gd name="connsiteX7" fmla="*/ 452738 w 4945541"/>
              <a:gd name="connsiteY7" fmla="*/ 4173604 h 6790719"/>
              <a:gd name="connsiteX8" fmla="*/ 1539540 w 4945541"/>
              <a:gd name="connsiteY8" fmla="*/ 4125948 h 6790719"/>
              <a:gd name="connsiteX9" fmla="*/ 1582668 w 4945541"/>
              <a:gd name="connsiteY9" fmla="*/ 3841157 h 6790719"/>
              <a:gd name="connsiteX10" fmla="*/ 1892338 w 4945541"/>
              <a:gd name="connsiteY10" fmla="*/ 3577450 h 6790719"/>
              <a:gd name="connsiteX11" fmla="*/ 3014237 w 4945541"/>
              <a:gd name="connsiteY11" fmla="*/ 3502384 h 6790719"/>
              <a:gd name="connsiteX12" fmla="*/ 3439700 w 4945541"/>
              <a:gd name="connsiteY12" fmla="*/ 3195354 h 6790719"/>
              <a:gd name="connsiteX13" fmla="*/ 2700722 w 4945541"/>
              <a:gd name="connsiteY13" fmla="*/ 2405291 h 6790719"/>
              <a:gd name="connsiteX14" fmla="*/ 3304973 w 4945541"/>
              <a:gd name="connsiteY14" fmla="*/ 1668957 h 6790719"/>
              <a:gd name="connsiteX15" fmla="*/ 3683223 w 4945541"/>
              <a:gd name="connsiteY15" fmla="*/ 1210203 h 6790719"/>
              <a:gd name="connsiteX16" fmla="*/ 4101488 w 4945541"/>
              <a:gd name="connsiteY16" fmla="*/ 864576 h 6790719"/>
              <a:gd name="connsiteX17" fmla="*/ 4516251 w 4945541"/>
              <a:gd name="connsiteY17" fmla="*/ 574897 h 6790719"/>
              <a:gd name="connsiteX18" fmla="*/ 4317242 w 4945541"/>
              <a:gd name="connsiteY18" fmla="*/ 0 h 6790719"/>
              <a:gd name="connsiteX0" fmla="*/ 4666307 w 4945541"/>
              <a:gd name="connsiteY0" fmla="*/ 6790719 h 6790719"/>
              <a:gd name="connsiteX1" fmla="*/ 4877558 w 4945541"/>
              <a:gd name="connsiteY1" fmla="*/ 5901063 h 6790719"/>
              <a:gd name="connsiteX2" fmla="*/ 3586507 w 4945541"/>
              <a:gd name="connsiteY2" fmla="*/ 5342000 h 6790719"/>
              <a:gd name="connsiteX3" fmla="*/ 2674606 w 4945541"/>
              <a:gd name="connsiteY3" fmla="*/ 4908210 h 6790719"/>
              <a:gd name="connsiteX4" fmla="*/ 999160 w 4945541"/>
              <a:gd name="connsiteY4" fmla="*/ 5162077 h 6790719"/>
              <a:gd name="connsiteX5" fmla="*/ 165221 w 4945541"/>
              <a:gd name="connsiteY5" fmla="*/ 5159709 h 6790719"/>
              <a:gd name="connsiteX6" fmla="*/ 58216 w 4945541"/>
              <a:gd name="connsiteY6" fmla="*/ 4779162 h 6790719"/>
              <a:gd name="connsiteX7" fmla="*/ 452738 w 4945541"/>
              <a:gd name="connsiteY7" fmla="*/ 4173604 h 6790719"/>
              <a:gd name="connsiteX8" fmla="*/ 1539540 w 4945541"/>
              <a:gd name="connsiteY8" fmla="*/ 4125948 h 6790719"/>
              <a:gd name="connsiteX9" fmla="*/ 1582668 w 4945541"/>
              <a:gd name="connsiteY9" fmla="*/ 3841157 h 6790719"/>
              <a:gd name="connsiteX10" fmla="*/ 1892338 w 4945541"/>
              <a:gd name="connsiteY10" fmla="*/ 3577450 h 6790719"/>
              <a:gd name="connsiteX11" fmla="*/ 3014237 w 4945541"/>
              <a:gd name="connsiteY11" fmla="*/ 3502384 h 6790719"/>
              <a:gd name="connsiteX12" fmla="*/ 3439700 w 4945541"/>
              <a:gd name="connsiteY12" fmla="*/ 3195354 h 6790719"/>
              <a:gd name="connsiteX13" fmla="*/ 2700722 w 4945541"/>
              <a:gd name="connsiteY13" fmla="*/ 2405291 h 6790719"/>
              <a:gd name="connsiteX14" fmla="*/ 3304973 w 4945541"/>
              <a:gd name="connsiteY14" fmla="*/ 1668957 h 6790719"/>
              <a:gd name="connsiteX15" fmla="*/ 3683223 w 4945541"/>
              <a:gd name="connsiteY15" fmla="*/ 1210203 h 6790719"/>
              <a:gd name="connsiteX16" fmla="*/ 4101488 w 4945541"/>
              <a:gd name="connsiteY16" fmla="*/ 864576 h 6790719"/>
              <a:gd name="connsiteX17" fmla="*/ 4516251 w 4945541"/>
              <a:gd name="connsiteY17" fmla="*/ 574897 h 6790719"/>
              <a:gd name="connsiteX18" fmla="*/ 4317242 w 4945541"/>
              <a:gd name="connsiteY18" fmla="*/ 0 h 6790719"/>
              <a:gd name="connsiteX0" fmla="*/ 4812456 w 5091690"/>
              <a:gd name="connsiteY0" fmla="*/ 6790719 h 6790719"/>
              <a:gd name="connsiteX1" fmla="*/ 5023707 w 5091690"/>
              <a:gd name="connsiteY1" fmla="*/ 5901063 h 6790719"/>
              <a:gd name="connsiteX2" fmla="*/ 3732656 w 5091690"/>
              <a:gd name="connsiteY2" fmla="*/ 5342000 h 6790719"/>
              <a:gd name="connsiteX3" fmla="*/ 2820755 w 5091690"/>
              <a:gd name="connsiteY3" fmla="*/ 4908210 h 6790719"/>
              <a:gd name="connsiteX4" fmla="*/ 1145309 w 5091690"/>
              <a:gd name="connsiteY4" fmla="*/ 5162077 h 6790719"/>
              <a:gd name="connsiteX5" fmla="*/ 55669 w 5091690"/>
              <a:gd name="connsiteY5" fmla="*/ 5923442 h 6790719"/>
              <a:gd name="connsiteX6" fmla="*/ 204365 w 5091690"/>
              <a:gd name="connsiteY6" fmla="*/ 4779162 h 6790719"/>
              <a:gd name="connsiteX7" fmla="*/ 598887 w 5091690"/>
              <a:gd name="connsiteY7" fmla="*/ 4173604 h 6790719"/>
              <a:gd name="connsiteX8" fmla="*/ 1685689 w 5091690"/>
              <a:gd name="connsiteY8" fmla="*/ 4125948 h 6790719"/>
              <a:gd name="connsiteX9" fmla="*/ 1728817 w 5091690"/>
              <a:gd name="connsiteY9" fmla="*/ 3841157 h 6790719"/>
              <a:gd name="connsiteX10" fmla="*/ 2038487 w 5091690"/>
              <a:gd name="connsiteY10" fmla="*/ 3577450 h 6790719"/>
              <a:gd name="connsiteX11" fmla="*/ 3160386 w 5091690"/>
              <a:gd name="connsiteY11" fmla="*/ 3502384 h 6790719"/>
              <a:gd name="connsiteX12" fmla="*/ 3585849 w 5091690"/>
              <a:gd name="connsiteY12" fmla="*/ 3195354 h 6790719"/>
              <a:gd name="connsiteX13" fmla="*/ 2846871 w 5091690"/>
              <a:gd name="connsiteY13" fmla="*/ 2405291 h 6790719"/>
              <a:gd name="connsiteX14" fmla="*/ 3451122 w 5091690"/>
              <a:gd name="connsiteY14" fmla="*/ 1668957 h 6790719"/>
              <a:gd name="connsiteX15" fmla="*/ 3829372 w 5091690"/>
              <a:gd name="connsiteY15" fmla="*/ 1210203 h 6790719"/>
              <a:gd name="connsiteX16" fmla="*/ 4247637 w 5091690"/>
              <a:gd name="connsiteY16" fmla="*/ 864576 h 6790719"/>
              <a:gd name="connsiteX17" fmla="*/ 4662400 w 5091690"/>
              <a:gd name="connsiteY17" fmla="*/ 574897 h 6790719"/>
              <a:gd name="connsiteX18" fmla="*/ 4463391 w 5091690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1652278 w 5058279"/>
              <a:gd name="connsiteY8" fmla="*/ 4125948 h 6790719"/>
              <a:gd name="connsiteX9" fmla="*/ 1695406 w 5058279"/>
              <a:gd name="connsiteY9" fmla="*/ 3841157 h 6790719"/>
              <a:gd name="connsiteX10" fmla="*/ 2005076 w 5058279"/>
              <a:gd name="connsiteY10" fmla="*/ 3577450 h 6790719"/>
              <a:gd name="connsiteX11" fmla="*/ 3126975 w 5058279"/>
              <a:gd name="connsiteY11" fmla="*/ 3502384 h 6790719"/>
              <a:gd name="connsiteX12" fmla="*/ 3552438 w 5058279"/>
              <a:gd name="connsiteY12" fmla="*/ 3195354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1695406 w 5058279"/>
              <a:gd name="connsiteY9" fmla="*/ 3841157 h 6790719"/>
              <a:gd name="connsiteX10" fmla="*/ 2005076 w 5058279"/>
              <a:gd name="connsiteY10" fmla="*/ 3577450 h 6790719"/>
              <a:gd name="connsiteX11" fmla="*/ 3126975 w 5058279"/>
              <a:gd name="connsiteY11" fmla="*/ 3502384 h 6790719"/>
              <a:gd name="connsiteX12" fmla="*/ 3552438 w 5058279"/>
              <a:gd name="connsiteY12" fmla="*/ 3195354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908640 w 5058279"/>
              <a:gd name="connsiteY9" fmla="*/ 3583397 h 6790719"/>
              <a:gd name="connsiteX10" fmla="*/ 2005076 w 5058279"/>
              <a:gd name="connsiteY10" fmla="*/ 3577450 h 6790719"/>
              <a:gd name="connsiteX11" fmla="*/ 3126975 w 5058279"/>
              <a:gd name="connsiteY11" fmla="*/ 3502384 h 6790719"/>
              <a:gd name="connsiteX12" fmla="*/ 3552438 w 5058279"/>
              <a:gd name="connsiteY12" fmla="*/ 3195354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908640 w 5058279"/>
              <a:gd name="connsiteY9" fmla="*/ 3583397 h 6790719"/>
              <a:gd name="connsiteX10" fmla="*/ 1788716 w 5058279"/>
              <a:gd name="connsiteY10" fmla="*/ 3443797 h 6790719"/>
              <a:gd name="connsiteX11" fmla="*/ 3126975 w 5058279"/>
              <a:gd name="connsiteY11" fmla="*/ 3502384 h 6790719"/>
              <a:gd name="connsiteX12" fmla="*/ 3552438 w 5058279"/>
              <a:gd name="connsiteY12" fmla="*/ 3195354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908640 w 5058279"/>
              <a:gd name="connsiteY9" fmla="*/ 3583397 h 6790719"/>
              <a:gd name="connsiteX10" fmla="*/ 1788716 w 5058279"/>
              <a:gd name="connsiteY10" fmla="*/ 3443797 h 6790719"/>
              <a:gd name="connsiteX11" fmla="*/ 2635246 w 5058279"/>
              <a:gd name="connsiteY11" fmla="*/ 3235078 h 6790719"/>
              <a:gd name="connsiteX12" fmla="*/ 3552438 w 5058279"/>
              <a:gd name="connsiteY12" fmla="*/ 3195354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908640 w 5058279"/>
              <a:gd name="connsiteY9" fmla="*/ 3583397 h 6790719"/>
              <a:gd name="connsiteX10" fmla="*/ 1788716 w 5058279"/>
              <a:gd name="connsiteY10" fmla="*/ 3443797 h 6790719"/>
              <a:gd name="connsiteX11" fmla="*/ 2635246 w 5058279"/>
              <a:gd name="connsiteY11" fmla="*/ 3235078 h 6790719"/>
              <a:gd name="connsiteX12" fmla="*/ 3139384 w 5058279"/>
              <a:gd name="connsiteY12" fmla="*/ 2584368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795961 w 5058279"/>
              <a:gd name="connsiteY15" fmla="*/ 1210203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  <a:gd name="connsiteX0" fmla="*/ 4779045 w 5058279"/>
              <a:gd name="connsiteY0" fmla="*/ 6790719 h 6790719"/>
              <a:gd name="connsiteX1" fmla="*/ 4990296 w 5058279"/>
              <a:gd name="connsiteY1" fmla="*/ 5901063 h 6790719"/>
              <a:gd name="connsiteX2" fmla="*/ 3699245 w 5058279"/>
              <a:gd name="connsiteY2" fmla="*/ 5342000 h 6790719"/>
              <a:gd name="connsiteX3" fmla="*/ 2787344 w 5058279"/>
              <a:gd name="connsiteY3" fmla="*/ 4908210 h 6790719"/>
              <a:gd name="connsiteX4" fmla="*/ 1111898 w 5058279"/>
              <a:gd name="connsiteY4" fmla="*/ 5162077 h 6790719"/>
              <a:gd name="connsiteX5" fmla="*/ 61598 w 5058279"/>
              <a:gd name="connsiteY5" fmla="*/ 6314855 h 6790719"/>
              <a:gd name="connsiteX6" fmla="*/ 170954 w 5058279"/>
              <a:gd name="connsiteY6" fmla="*/ 4779162 h 6790719"/>
              <a:gd name="connsiteX7" fmla="*/ 565476 w 5058279"/>
              <a:gd name="connsiteY7" fmla="*/ 4173604 h 6790719"/>
              <a:gd name="connsiteX8" fmla="*/ 786833 w 5058279"/>
              <a:gd name="connsiteY8" fmla="*/ 3849094 h 6790719"/>
              <a:gd name="connsiteX9" fmla="*/ 908640 w 5058279"/>
              <a:gd name="connsiteY9" fmla="*/ 3583397 h 6790719"/>
              <a:gd name="connsiteX10" fmla="*/ 1788716 w 5058279"/>
              <a:gd name="connsiteY10" fmla="*/ 3443797 h 6790719"/>
              <a:gd name="connsiteX11" fmla="*/ 2635246 w 5058279"/>
              <a:gd name="connsiteY11" fmla="*/ 3235078 h 6790719"/>
              <a:gd name="connsiteX12" fmla="*/ 3139384 w 5058279"/>
              <a:gd name="connsiteY12" fmla="*/ 2584368 h 6790719"/>
              <a:gd name="connsiteX13" fmla="*/ 2813460 w 5058279"/>
              <a:gd name="connsiteY13" fmla="*/ 2405291 h 6790719"/>
              <a:gd name="connsiteX14" fmla="*/ 3417711 w 5058279"/>
              <a:gd name="connsiteY14" fmla="*/ 1668957 h 6790719"/>
              <a:gd name="connsiteX15" fmla="*/ 3343570 w 5058279"/>
              <a:gd name="connsiteY15" fmla="*/ 1076550 h 6790719"/>
              <a:gd name="connsiteX16" fmla="*/ 4214226 w 5058279"/>
              <a:gd name="connsiteY16" fmla="*/ 864576 h 6790719"/>
              <a:gd name="connsiteX17" fmla="*/ 4628989 w 5058279"/>
              <a:gd name="connsiteY17" fmla="*/ 574897 h 6790719"/>
              <a:gd name="connsiteX18" fmla="*/ 4429980 w 5058279"/>
              <a:gd name="connsiteY18" fmla="*/ 0 h 67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58279" h="6790719">
                <a:moveTo>
                  <a:pt x="4779045" y="6790719"/>
                </a:moveTo>
                <a:cubicBezTo>
                  <a:pt x="4650343" y="6677447"/>
                  <a:pt x="5255496" y="6115467"/>
                  <a:pt x="4990296" y="5901063"/>
                </a:cubicBezTo>
                <a:cubicBezTo>
                  <a:pt x="4725096" y="5686659"/>
                  <a:pt x="4066404" y="5507475"/>
                  <a:pt x="3699245" y="5342000"/>
                </a:cubicBezTo>
                <a:cubicBezTo>
                  <a:pt x="3332086" y="5176525"/>
                  <a:pt x="3133335" y="4965246"/>
                  <a:pt x="2787344" y="4908210"/>
                </a:cubicBezTo>
                <a:cubicBezTo>
                  <a:pt x="2441353" y="4851174"/>
                  <a:pt x="1566189" y="4927636"/>
                  <a:pt x="1111898" y="5162077"/>
                </a:cubicBezTo>
                <a:cubicBezTo>
                  <a:pt x="657607" y="5396518"/>
                  <a:pt x="218422" y="6378674"/>
                  <a:pt x="61598" y="6314855"/>
                </a:cubicBezTo>
                <a:cubicBezTo>
                  <a:pt x="-95226" y="6251036"/>
                  <a:pt x="86974" y="5136037"/>
                  <a:pt x="170954" y="4779162"/>
                </a:cubicBezTo>
                <a:cubicBezTo>
                  <a:pt x="254934" y="4422287"/>
                  <a:pt x="462830" y="4328615"/>
                  <a:pt x="565476" y="4173604"/>
                </a:cubicBezTo>
                <a:cubicBezTo>
                  <a:pt x="668122" y="4018593"/>
                  <a:pt x="729639" y="3947462"/>
                  <a:pt x="786833" y="3849094"/>
                </a:cubicBezTo>
                <a:cubicBezTo>
                  <a:pt x="844027" y="3750726"/>
                  <a:pt x="741660" y="3650947"/>
                  <a:pt x="908640" y="3583397"/>
                </a:cubicBezTo>
                <a:cubicBezTo>
                  <a:pt x="1075621" y="3515848"/>
                  <a:pt x="1500948" y="3501850"/>
                  <a:pt x="1788716" y="3443797"/>
                </a:cubicBezTo>
                <a:cubicBezTo>
                  <a:pt x="2076484" y="3385744"/>
                  <a:pt x="2410135" y="3378316"/>
                  <a:pt x="2635246" y="3235078"/>
                </a:cubicBezTo>
                <a:cubicBezTo>
                  <a:pt x="2860357" y="3091840"/>
                  <a:pt x="3109682" y="2722666"/>
                  <a:pt x="3139384" y="2584368"/>
                </a:cubicBezTo>
                <a:cubicBezTo>
                  <a:pt x="3169086" y="2446070"/>
                  <a:pt x="2767072" y="2557860"/>
                  <a:pt x="2813460" y="2405291"/>
                </a:cubicBezTo>
                <a:cubicBezTo>
                  <a:pt x="2859848" y="2252723"/>
                  <a:pt x="3329359" y="1890414"/>
                  <a:pt x="3417711" y="1668957"/>
                </a:cubicBezTo>
                <a:cubicBezTo>
                  <a:pt x="3506063" y="1447500"/>
                  <a:pt x="3210818" y="1210613"/>
                  <a:pt x="3343570" y="1076550"/>
                </a:cubicBezTo>
                <a:cubicBezTo>
                  <a:pt x="3476322" y="942487"/>
                  <a:pt x="3999990" y="948185"/>
                  <a:pt x="4214226" y="864576"/>
                </a:cubicBezTo>
                <a:cubicBezTo>
                  <a:pt x="4428462" y="780967"/>
                  <a:pt x="4419786" y="694473"/>
                  <a:pt x="4628989" y="574897"/>
                </a:cubicBezTo>
                <a:cubicBezTo>
                  <a:pt x="4838192" y="455321"/>
                  <a:pt x="4309804" y="66131"/>
                  <a:pt x="442998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D8B3FEC0-E173-474C-9691-12CF325F9F54}"/>
              </a:ext>
            </a:extLst>
          </p:cNvPr>
          <p:cNvSpPr/>
          <p:nvPr/>
        </p:nvSpPr>
        <p:spPr>
          <a:xfrm flipH="1">
            <a:off x="7364763" y="562059"/>
            <a:ext cx="3083972" cy="6252312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5052746"/>
              <a:gd name="connsiteY0" fmla="*/ 7140202 h 7140202"/>
              <a:gd name="connsiteX1" fmla="*/ 4457789 w 5052746"/>
              <a:gd name="connsiteY1" fmla="*/ 6426625 h 7140202"/>
              <a:gd name="connsiteX2" fmla="*/ 3818765 w 5052746"/>
              <a:gd name="connsiteY2" fmla="*/ 5694731 h 7140202"/>
              <a:gd name="connsiteX3" fmla="*/ 3258604 w 5052746"/>
              <a:gd name="connsiteY3" fmla="*/ 5996714 h 7140202"/>
              <a:gd name="connsiteX4" fmla="*/ 1976096 w 5052746"/>
              <a:gd name="connsiteY4" fmla="*/ 6107355 h 7140202"/>
              <a:gd name="connsiteX5" fmla="*/ 1808144 w 5052746"/>
              <a:gd name="connsiteY5" fmla="*/ 5663192 h 7140202"/>
              <a:gd name="connsiteX6" fmla="*/ 1626834 w 5052746"/>
              <a:gd name="connsiteY6" fmla="*/ 5312117 h 7140202"/>
              <a:gd name="connsiteX7" fmla="*/ 10174 w 5052746"/>
              <a:gd name="connsiteY7" fmla="*/ 5004925 h 7140202"/>
              <a:gd name="connsiteX8" fmla="*/ 780732 w 5052746"/>
              <a:gd name="connsiteY8" fmla="*/ 4285221 h 7140202"/>
              <a:gd name="connsiteX9" fmla="*/ 1279329 w 5052746"/>
              <a:gd name="connsiteY9" fmla="*/ 3793715 h 7140202"/>
              <a:gd name="connsiteX10" fmla="*/ 2966195 w 5052746"/>
              <a:gd name="connsiteY10" fmla="*/ 3728147 h 7140202"/>
              <a:gd name="connsiteX11" fmla="*/ 3391658 w 5052746"/>
              <a:gd name="connsiteY11" fmla="*/ 3421117 h 7140202"/>
              <a:gd name="connsiteX12" fmla="*/ 3933009 w 5052746"/>
              <a:gd name="connsiteY12" fmla="*/ 2707428 h 7140202"/>
              <a:gd name="connsiteX13" fmla="*/ 3540739 w 5052746"/>
              <a:gd name="connsiteY13" fmla="*/ 2124224 h 7140202"/>
              <a:gd name="connsiteX14" fmla="*/ 3910497 w 5052746"/>
              <a:gd name="connsiteY14" fmla="*/ 1778344 h 7140202"/>
              <a:gd name="connsiteX15" fmla="*/ 4092370 w 5052746"/>
              <a:gd name="connsiteY15" fmla="*/ 1499111 h 7140202"/>
              <a:gd name="connsiteX16" fmla="*/ 4279238 w 5052746"/>
              <a:gd name="connsiteY16" fmla="*/ 1085615 h 7140202"/>
              <a:gd name="connsiteX17" fmla="*/ 5052746 w 5052746"/>
              <a:gd name="connsiteY17" fmla="*/ 0 h 7140202"/>
              <a:gd name="connsiteX0" fmla="*/ 4475827 w 6471624"/>
              <a:gd name="connsiteY0" fmla="*/ 7140202 h 7140202"/>
              <a:gd name="connsiteX1" fmla="*/ 6464498 w 6471624"/>
              <a:gd name="connsiteY1" fmla="*/ 6232341 h 7140202"/>
              <a:gd name="connsiteX2" fmla="*/ 3818765 w 6471624"/>
              <a:gd name="connsiteY2" fmla="*/ 5694731 h 7140202"/>
              <a:gd name="connsiteX3" fmla="*/ 3258604 w 6471624"/>
              <a:gd name="connsiteY3" fmla="*/ 5996714 h 7140202"/>
              <a:gd name="connsiteX4" fmla="*/ 1976096 w 6471624"/>
              <a:gd name="connsiteY4" fmla="*/ 6107355 h 7140202"/>
              <a:gd name="connsiteX5" fmla="*/ 1808144 w 6471624"/>
              <a:gd name="connsiteY5" fmla="*/ 5663192 h 7140202"/>
              <a:gd name="connsiteX6" fmla="*/ 1626834 w 6471624"/>
              <a:gd name="connsiteY6" fmla="*/ 5312117 h 7140202"/>
              <a:gd name="connsiteX7" fmla="*/ 10174 w 6471624"/>
              <a:gd name="connsiteY7" fmla="*/ 5004925 h 7140202"/>
              <a:gd name="connsiteX8" fmla="*/ 780732 w 6471624"/>
              <a:gd name="connsiteY8" fmla="*/ 4285221 h 7140202"/>
              <a:gd name="connsiteX9" fmla="*/ 1279329 w 6471624"/>
              <a:gd name="connsiteY9" fmla="*/ 3793715 h 7140202"/>
              <a:gd name="connsiteX10" fmla="*/ 2966195 w 6471624"/>
              <a:gd name="connsiteY10" fmla="*/ 3728147 h 7140202"/>
              <a:gd name="connsiteX11" fmla="*/ 3391658 w 6471624"/>
              <a:gd name="connsiteY11" fmla="*/ 3421117 h 7140202"/>
              <a:gd name="connsiteX12" fmla="*/ 3933009 w 6471624"/>
              <a:gd name="connsiteY12" fmla="*/ 2707428 h 7140202"/>
              <a:gd name="connsiteX13" fmla="*/ 3540739 w 6471624"/>
              <a:gd name="connsiteY13" fmla="*/ 2124224 h 7140202"/>
              <a:gd name="connsiteX14" fmla="*/ 3910497 w 6471624"/>
              <a:gd name="connsiteY14" fmla="*/ 1778344 h 7140202"/>
              <a:gd name="connsiteX15" fmla="*/ 4092370 w 6471624"/>
              <a:gd name="connsiteY15" fmla="*/ 1499111 h 7140202"/>
              <a:gd name="connsiteX16" fmla="*/ 4279238 w 6471624"/>
              <a:gd name="connsiteY16" fmla="*/ 1085615 h 7140202"/>
              <a:gd name="connsiteX17" fmla="*/ 5052746 w 6471624"/>
              <a:gd name="connsiteY17" fmla="*/ 0 h 7140202"/>
              <a:gd name="connsiteX0" fmla="*/ 6922601 w 6922601"/>
              <a:gd name="connsiteY0" fmla="*/ 7170878 h 7170878"/>
              <a:gd name="connsiteX1" fmla="*/ 6464498 w 6922601"/>
              <a:gd name="connsiteY1" fmla="*/ 6232341 h 7170878"/>
              <a:gd name="connsiteX2" fmla="*/ 3818765 w 6922601"/>
              <a:gd name="connsiteY2" fmla="*/ 5694731 h 7170878"/>
              <a:gd name="connsiteX3" fmla="*/ 3258604 w 6922601"/>
              <a:gd name="connsiteY3" fmla="*/ 5996714 h 7170878"/>
              <a:gd name="connsiteX4" fmla="*/ 1976096 w 6922601"/>
              <a:gd name="connsiteY4" fmla="*/ 6107355 h 7170878"/>
              <a:gd name="connsiteX5" fmla="*/ 1808144 w 6922601"/>
              <a:gd name="connsiteY5" fmla="*/ 5663192 h 7170878"/>
              <a:gd name="connsiteX6" fmla="*/ 1626834 w 6922601"/>
              <a:gd name="connsiteY6" fmla="*/ 5312117 h 7170878"/>
              <a:gd name="connsiteX7" fmla="*/ 10174 w 6922601"/>
              <a:gd name="connsiteY7" fmla="*/ 5004925 h 7170878"/>
              <a:gd name="connsiteX8" fmla="*/ 780732 w 6922601"/>
              <a:gd name="connsiteY8" fmla="*/ 4285221 h 7170878"/>
              <a:gd name="connsiteX9" fmla="*/ 1279329 w 6922601"/>
              <a:gd name="connsiteY9" fmla="*/ 3793715 h 7170878"/>
              <a:gd name="connsiteX10" fmla="*/ 2966195 w 6922601"/>
              <a:gd name="connsiteY10" fmla="*/ 3728147 h 7170878"/>
              <a:gd name="connsiteX11" fmla="*/ 3391658 w 6922601"/>
              <a:gd name="connsiteY11" fmla="*/ 3421117 h 7170878"/>
              <a:gd name="connsiteX12" fmla="*/ 3933009 w 6922601"/>
              <a:gd name="connsiteY12" fmla="*/ 2707428 h 7170878"/>
              <a:gd name="connsiteX13" fmla="*/ 3540739 w 6922601"/>
              <a:gd name="connsiteY13" fmla="*/ 2124224 h 7170878"/>
              <a:gd name="connsiteX14" fmla="*/ 3910497 w 6922601"/>
              <a:gd name="connsiteY14" fmla="*/ 1778344 h 7170878"/>
              <a:gd name="connsiteX15" fmla="*/ 4092370 w 6922601"/>
              <a:gd name="connsiteY15" fmla="*/ 1499111 h 7170878"/>
              <a:gd name="connsiteX16" fmla="*/ 4279238 w 6922601"/>
              <a:gd name="connsiteY16" fmla="*/ 1085615 h 7170878"/>
              <a:gd name="connsiteX17" fmla="*/ 5052746 w 6922601"/>
              <a:gd name="connsiteY17" fmla="*/ 0 h 7170878"/>
              <a:gd name="connsiteX0" fmla="*/ 6922601 w 6922601"/>
              <a:gd name="connsiteY0" fmla="*/ 7170878 h 7170878"/>
              <a:gd name="connsiteX1" fmla="*/ 6464498 w 6922601"/>
              <a:gd name="connsiteY1" fmla="*/ 6232341 h 7170878"/>
              <a:gd name="connsiteX2" fmla="*/ 3818765 w 6922601"/>
              <a:gd name="connsiteY2" fmla="*/ 5694731 h 7170878"/>
              <a:gd name="connsiteX3" fmla="*/ 3258604 w 6922601"/>
              <a:gd name="connsiteY3" fmla="*/ 5996714 h 7170878"/>
              <a:gd name="connsiteX4" fmla="*/ 1976096 w 6922601"/>
              <a:gd name="connsiteY4" fmla="*/ 6107355 h 7170878"/>
              <a:gd name="connsiteX5" fmla="*/ 1808144 w 6922601"/>
              <a:gd name="connsiteY5" fmla="*/ 5663192 h 7170878"/>
              <a:gd name="connsiteX6" fmla="*/ 1626834 w 6922601"/>
              <a:gd name="connsiteY6" fmla="*/ 5312117 h 7170878"/>
              <a:gd name="connsiteX7" fmla="*/ 10174 w 6922601"/>
              <a:gd name="connsiteY7" fmla="*/ 5004925 h 7170878"/>
              <a:gd name="connsiteX8" fmla="*/ 780732 w 6922601"/>
              <a:gd name="connsiteY8" fmla="*/ 4285221 h 7170878"/>
              <a:gd name="connsiteX9" fmla="*/ 1279329 w 6922601"/>
              <a:gd name="connsiteY9" fmla="*/ 3793715 h 7170878"/>
              <a:gd name="connsiteX10" fmla="*/ 2966195 w 6922601"/>
              <a:gd name="connsiteY10" fmla="*/ 3728147 h 7170878"/>
              <a:gd name="connsiteX11" fmla="*/ 3391658 w 6922601"/>
              <a:gd name="connsiteY11" fmla="*/ 3421117 h 7170878"/>
              <a:gd name="connsiteX12" fmla="*/ 3933009 w 6922601"/>
              <a:gd name="connsiteY12" fmla="*/ 2707428 h 7170878"/>
              <a:gd name="connsiteX13" fmla="*/ 3540739 w 6922601"/>
              <a:gd name="connsiteY13" fmla="*/ 2124224 h 7170878"/>
              <a:gd name="connsiteX14" fmla="*/ 3910497 w 6922601"/>
              <a:gd name="connsiteY14" fmla="*/ 1778344 h 7170878"/>
              <a:gd name="connsiteX15" fmla="*/ 4092370 w 6922601"/>
              <a:gd name="connsiteY15" fmla="*/ 1499111 h 7170878"/>
              <a:gd name="connsiteX16" fmla="*/ 4279238 w 6922601"/>
              <a:gd name="connsiteY16" fmla="*/ 1085615 h 7170878"/>
              <a:gd name="connsiteX17" fmla="*/ 5052746 w 6922601"/>
              <a:gd name="connsiteY17" fmla="*/ 0 h 7170878"/>
              <a:gd name="connsiteX0" fmla="*/ 6922601 w 6922601"/>
              <a:gd name="connsiteY0" fmla="*/ 7170878 h 7170878"/>
              <a:gd name="connsiteX1" fmla="*/ 6464498 w 6922601"/>
              <a:gd name="connsiteY1" fmla="*/ 6232341 h 7170878"/>
              <a:gd name="connsiteX2" fmla="*/ 3818765 w 6922601"/>
              <a:gd name="connsiteY2" fmla="*/ 5694731 h 7170878"/>
              <a:gd name="connsiteX3" fmla="*/ 3258604 w 6922601"/>
              <a:gd name="connsiteY3" fmla="*/ 5996714 h 7170878"/>
              <a:gd name="connsiteX4" fmla="*/ 2574589 w 6922601"/>
              <a:gd name="connsiteY4" fmla="*/ 5514276 h 7170878"/>
              <a:gd name="connsiteX5" fmla="*/ 1808144 w 6922601"/>
              <a:gd name="connsiteY5" fmla="*/ 5663192 h 7170878"/>
              <a:gd name="connsiteX6" fmla="*/ 1626834 w 6922601"/>
              <a:gd name="connsiteY6" fmla="*/ 5312117 h 7170878"/>
              <a:gd name="connsiteX7" fmla="*/ 10174 w 6922601"/>
              <a:gd name="connsiteY7" fmla="*/ 5004925 h 7170878"/>
              <a:gd name="connsiteX8" fmla="*/ 780732 w 6922601"/>
              <a:gd name="connsiteY8" fmla="*/ 4285221 h 7170878"/>
              <a:gd name="connsiteX9" fmla="*/ 1279329 w 6922601"/>
              <a:gd name="connsiteY9" fmla="*/ 3793715 h 7170878"/>
              <a:gd name="connsiteX10" fmla="*/ 2966195 w 6922601"/>
              <a:gd name="connsiteY10" fmla="*/ 3728147 h 7170878"/>
              <a:gd name="connsiteX11" fmla="*/ 3391658 w 6922601"/>
              <a:gd name="connsiteY11" fmla="*/ 3421117 h 7170878"/>
              <a:gd name="connsiteX12" fmla="*/ 3933009 w 6922601"/>
              <a:gd name="connsiteY12" fmla="*/ 2707428 h 7170878"/>
              <a:gd name="connsiteX13" fmla="*/ 3540739 w 6922601"/>
              <a:gd name="connsiteY13" fmla="*/ 2124224 h 7170878"/>
              <a:gd name="connsiteX14" fmla="*/ 3910497 w 6922601"/>
              <a:gd name="connsiteY14" fmla="*/ 1778344 h 7170878"/>
              <a:gd name="connsiteX15" fmla="*/ 4092370 w 6922601"/>
              <a:gd name="connsiteY15" fmla="*/ 1499111 h 7170878"/>
              <a:gd name="connsiteX16" fmla="*/ 4279238 w 6922601"/>
              <a:gd name="connsiteY16" fmla="*/ 1085615 h 7170878"/>
              <a:gd name="connsiteX17" fmla="*/ 5052746 w 6922601"/>
              <a:gd name="connsiteY17" fmla="*/ 0 h 7170878"/>
              <a:gd name="connsiteX0" fmla="*/ 6922601 w 6922601"/>
              <a:gd name="connsiteY0" fmla="*/ 7170878 h 7170878"/>
              <a:gd name="connsiteX1" fmla="*/ 6464498 w 6922601"/>
              <a:gd name="connsiteY1" fmla="*/ 6232341 h 7170878"/>
              <a:gd name="connsiteX2" fmla="*/ 3818765 w 6922601"/>
              <a:gd name="connsiteY2" fmla="*/ 5694731 h 7170878"/>
              <a:gd name="connsiteX3" fmla="*/ 2574589 w 6922601"/>
              <a:gd name="connsiteY3" fmla="*/ 5514276 h 7170878"/>
              <a:gd name="connsiteX4" fmla="*/ 1808144 w 6922601"/>
              <a:gd name="connsiteY4" fmla="*/ 5663192 h 7170878"/>
              <a:gd name="connsiteX5" fmla="*/ 1626834 w 6922601"/>
              <a:gd name="connsiteY5" fmla="*/ 5312117 h 7170878"/>
              <a:gd name="connsiteX6" fmla="*/ 10174 w 6922601"/>
              <a:gd name="connsiteY6" fmla="*/ 5004925 h 7170878"/>
              <a:gd name="connsiteX7" fmla="*/ 780732 w 6922601"/>
              <a:gd name="connsiteY7" fmla="*/ 4285221 h 7170878"/>
              <a:gd name="connsiteX8" fmla="*/ 1279329 w 6922601"/>
              <a:gd name="connsiteY8" fmla="*/ 3793715 h 7170878"/>
              <a:gd name="connsiteX9" fmla="*/ 2966195 w 6922601"/>
              <a:gd name="connsiteY9" fmla="*/ 3728147 h 7170878"/>
              <a:gd name="connsiteX10" fmla="*/ 3391658 w 6922601"/>
              <a:gd name="connsiteY10" fmla="*/ 3421117 h 7170878"/>
              <a:gd name="connsiteX11" fmla="*/ 3933009 w 6922601"/>
              <a:gd name="connsiteY11" fmla="*/ 2707428 h 7170878"/>
              <a:gd name="connsiteX12" fmla="*/ 3540739 w 6922601"/>
              <a:gd name="connsiteY12" fmla="*/ 2124224 h 7170878"/>
              <a:gd name="connsiteX13" fmla="*/ 3910497 w 6922601"/>
              <a:gd name="connsiteY13" fmla="*/ 1778344 h 7170878"/>
              <a:gd name="connsiteX14" fmla="*/ 4092370 w 6922601"/>
              <a:gd name="connsiteY14" fmla="*/ 1499111 h 7170878"/>
              <a:gd name="connsiteX15" fmla="*/ 4279238 w 6922601"/>
              <a:gd name="connsiteY15" fmla="*/ 1085615 h 7170878"/>
              <a:gd name="connsiteX16" fmla="*/ 5052746 w 6922601"/>
              <a:gd name="connsiteY16" fmla="*/ 0 h 7170878"/>
              <a:gd name="connsiteX0" fmla="*/ 6557174 w 6557174"/>
              <a:gd name="connsiteY0" fmla="*/ 7170878 h 7170878"/>
              <a:gd name="connsiteX1" fmla="*/ 6099071 w 6557174"/>
              <a:gd name="connsiteY1" fmla="*/ 6232341 h 7170878"/>
              <a:gd name="connsiteX2" fmla="*/ 3453338 w 6557174"/>
              <a:gd name="connsiteY2" fmla="*/ 5694731 h 7170878"/>
              <a:gd name="connsiteX3" fmla="*/ 2209162 w 6557174"/>
              <a:gd name="connsiteY3" fmla="*/ 5514276 h 7170878"/>
              <a:gd name="connsiteX4" fmla="*/ 1442717 w 6557174"/>
              <a:gd name="connsiteY4" fmla="*/ 5663192 h 7170878"/>
              <a:gd name="connsiteX5" fmla="*/ 1261407 w 6557174"/>
              <a:gd name="connsiteY5" fmla="*/ 5312117 h 7170878"/>
              <a:gd name="connsiteX6" fmla="*/ 14403 w 6557174"/>
              <a:gd name="connsiteY6" fmla="*/ 4943572 h 7170878"/>
              <a:gd name="connsiteX7" fmla="*/ 415305 w 6557174"/>
              <a:gd name="connsiteY7" fmla="*/ 4285221 h 7170878"/>
              <a:gd name="connsiteX8" fmla="*/ 913902 w 6557174"/>
              <a:gd name="connsiteY8" fmla="*/ 3793715 h 7170878"/>
              <a:gd name="connsiteX9" fmla="*/ 2600768 w 6557174"/>
              <a:gd name="connsiteY9" fmla="*/ 3728147 h 7170878"/>
              <a:gd name="connsiteX10" fmla="*/ 3026231 w 6557174"/>
              <a:gd name="connsiteY10" fmla="*/ 3421117 h 7170878"/>
              <a:gd name="connsiteX11" fmla="*/ 3567582 w 6557174"/>
              <a:gd name="connsiteY11" fmla="*/ 2707428 h 7170878"/>
              <a:gd name="connsiteX12" fmla="*/ 3175312 w 6557174"/>
              <a:gd name="connsiteY12" fmla="*/ 2124224 h 7170878"/>
              <a:gd name="connsiteX13" fmla="*/ 3545070 w 6557174"/>
              <a:gd name="connsiteY13" fmla="*/ 1778344 h 7170878"/>
              <a:gd name="connsiteX14" fmla="*/ 3726943 w 6557174"/>
              <a:gd name="connsiteY14" fmla="*/ 1499111 h 7170878"/>
              <a:gd name="connsiteX15" fmla="*/ 3913811 w 6557174"/>
              <a:gd name="connsiteY15" fmla="*/ 1085615 h 7170878"/>
              <a:gd name="connsiteX16" fmla="*/ 4687319 w 6557174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600600 w 6590192"/>
              <a:gd name="connsiteY11" fmla="*/ 2707428 h 7170878"/>
              <a:gd name="connsiteX12" fmla="*/ 3208330 w 6590192"/>
              <a:gd name="connsiteY12" fmla="*/ 2124224 h 7170878"/>
              <a:gd name="connsiteX13" fmla="*/ 3578088 w 6590192"/>
              <a:gd name="connsiteY13" fmla="*/ 1778344 h 7170878"/>
              <a:gd name="connsiteX14" fmla="*/ 3759961 w 6590192"/>
              <a:gd name="connsiteY14" fmla="*/ 1499111 h 7170878"/>
              <a:gd name="connsiteX15" fmla="*/ 3946829 w 6590192"/>
              <a:gd name="connsiteY15" fmla="*/ 1085615 h 7170878"/>
              <a:gd name="connsiteX16" fmla="*/ 4720337 w 6590192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3208330 w 6590192"/>
              <a:gd name="connsiteY12" fmla="*/ 2124224 h 7170878"/>
              <a:gd name="connsiteX13" fmla="*/ 3578088 w 6590192"/>
              <a:gd name="connsiteY13" fmla="*/ 1778344 h 7170878"/>
              <a:gd name="connsiteX14" fmla="*/ 3759961 w 6590192"/>
              <a:gd name="connsiteY14" fmla="*/ 1499111 h 7170878"/>
              <a:gd name="connsiteX15" fmla="*/ 3946829 w 6590192"/>
              <a:gd name="connsiteY15" fmla="*/ 1085615 h 7170878"/>
              <a:gd name="connsiteX16" fmla="*/ 4720337 w 6590192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2926686 w 6590192"/>
              <a:gd name="connsiteY12" fmla="*/ 2165125 h 7170878"/>
              <a:gd name="connsiteX13" fmla="*/ 3578088 w 6590192"/>
              <a:gd name="connsiteY13" fmla="*/ 1778344 h 7170878"/>
              <a:gd name="connsiteX14" fmla="*/ 3759961 w 6590192"/>
              <a:gd name="connsiteY14" fmla="*/ 1499111 h 7170878"/>
              <a:gd name="connsiteX15" fmla="*/ 3946829 w 6590192"/>
              <a:gd name="connsiteY15" fmla="*/ 1085615 h 7170878"/>
              <a:gd name="connsiteX16" fmla="*/ 4720337 w 6590192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2926686 w 6590192"/>
              <a:gd name="connsiteY12" fmla="*/ 2165125 h 7170878"/>
              <a:gd name="connsiteX13" fmla="*/ 3331650 w 6590192"/>
              <a:gd name="connsiteY13" fmla="*/ 1768118 h 7170878"/>
              <a:gd name="connsiteX14" fmla="*/ 3759961 w 6590192"/>
              <a:gd name="connsiteY14" fmla="*/ 1499111 h 7170878"/>
              <a:gd name="connsiteX15" fmla="*/ 3946829 w 6590192"/>
              <a:gd name="connsiteY15" fmla="*/ 1085615 h 7170878"/>
              <a:gd name="connsiteX16" fmla="*/ 4720337 w 6590192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2926686 w 6590192"/>
              <a:gd name="connsiteY12" fmla="*/ 2165125 h 7170878"/>
              <a:gd name="connsiteX13" fmla="*/ 3331650 w 6590192"/>
              <a:gd name="connsiteY13" fmla="*/ 1768118 h 7170878"/>
              <a:gd name="connsiteX14" fmla="*/ 3601538 w 6590192"/>
              <a:gd name="connsiteY14" fmla="*/ 1499111 h 7170878"/>
              <a:gd name="connsiteX15" fmla="*/ 3946829 w 6590192"/>
              <a:gd name="connsiteY15" fmla="*/ 1085615 h 7170878"/>
              <a:gd name="connsiteX16" fmla="*/ 4720337 w 6590192"/>
              <a:gd name="connsiteY16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2926686 w 6590192"/>
              <a:gd name="connsiteY12" fmla="*/ 2165125 h 7170878"/>
              <a:gd name="connsiteX13" fmla="*/ 3331650 w 6590192"/>
              <a:gd name="connsiteY13" fmla="*/ 1768118 h 7170878"/>
              <a:gd name="connsiteX14" fmla="*/ 3601538 w 6590192"/>
              <a:gd name="connsiteY14" fmla="*/ 1499111 h 7170878"/>
              <a:gd name="connsiteX15" fmla="*/ 3946829 w 6590192"/>
              <a:gd name="connsiteY15" fmla="*/ 1085615 h 7170878"/>
              <a:gd name="connsiteX16" fmla="*/ 3707606 w 6590192"/>
              <a:gd name="connsiteY16" fmla="*/ 375159 h 7170878"/>
              <a:gd name="connsiteX17" fmla="*/ 4720337 w 6590192"/>
              <a:gd name="connsiteY17" fmla="*/ 0 h 7170878"/>
              <a:gd name="connsiteX0" fmla="*/ 6590192 w 6590192"/>
              <a:gd name="connsiteY0" fmla="*/ 7170878 h 7170878"/>
              <a:gd name="connsiteX1" fmla="*/ 6132089 w 6590192"/>
              <a:gd name="connsiteY1" fmla="*/ 6232341 h 7170878"/>
              <a:gd name="connsiteX2" fmla="*/ 3486356 w 6590192"/>
              <a:gd name="connsiteY2" fmla="*/ 5694731 h 7170878"/>
              <a:gd name="connsiteX3" fmla="*/ 2242180 w 6590192"/>
              <a:gd name="connsiteY3" fmla="*/ 5514276 h 7170878"/>
              <a:gd name="connsiteX4" fmla="*/ 1475735 w 6590192"/>
              <a:gd name="connsiteY4" fmla="*/ 5663192 h 7170878"/>
              <a:gd name="connsiteX5" fmla="*/ 167855 w 6590192"/>
              <a:gd name="connsiteY5" fmla="*/ 5649559 h 7170878"/>
              <a:gd name="connsiteX6" fmla="*/ 47421 w 6590192"/>
              <a:gd name="connsiteY6" fmla="*/ 4943572 h 7170878"/>
              <a:gd name="connsiteX7" fmla="*/ 448323 w 6590192"/>
              <a:gd name="connsiteY7" fmla="*/ 4285221 h 7170878"/>
              <a:gd name="connsiteX8" fmla="*/ 946920 w 6590192"/>
              <a:gd name="connsiteY8" fmla="*/ 3793715 h 7170878"/>
              <a:gd name="connsiteX9" fmla="*/ 2633786 w 6590192"/>
              <a:gd name="connsiteY9" fmla="*/ 3728147 h 7170878"/>
              <a:gd name="connsiteX10" fmla="*/ 3059249 w 6590192"/>
              <a:gd name="connsiteY10" fmla="*/ 3421117 h 7170878"/>
              <a:gd name="connsiteX11" fmla="*/ 3195739 w 6590192"/>
              <a:gd name="connsiteY11" fmla="*/ 2758555 h 7170878"/>
              <a:gd name="connsiteX12" fmla="*/ 2926686 w 6590192"/>
              <a:gd name="connsiteY12" fmla="*/ 2165125 h 7170878"/>
              <a:gd name="connsiteX13" fmla="*/ 3331650 w 6590192"/>
              <a:gd name="connsiteY13" fmla="*/ 1768118 h 7170878"/>
              <a:gd name="connsiteX14" fmla="*/ 3601538 w 6590192"/>
              <a:gd name="connsiteY14" fmla="*/ 1499111 h 7170878"/>
              <a:gd name="connsiteX15" fmla="*/ 4351691 w 6590192"/>
              <a:gd name="connsiteY15" fmla="*/ 1065163 h 7170878"/>
              <a:gd name="connsiteX16" fmla="*/ 3707606 w 6590192"/>
              <a:gd name="connsiteY16" fmla="*/ 375159 h 7170878"/>
              <a:gd name="connsiteX17" fmla="*/ 4720337 w 6590192"/>
              <a:gd name="connsiteY17" fmla="*/ 0 h 7170878"/>
              <a:gd name="connsiteX0" fmla="*/ 6114919 w 6303480"/>
              <a:gd name="connsiteY0" fmla="*/ 7201554 h 7201554"/>
              <a:gd name="connsiteX1" fmla="*/ 6132089 w 6303480"/>
              <a:gd name="connsiteY1" fmla="*/ 6232341 h 7201554"/>
              <a:gd name="connsiteX2" fmla="*/ 3486356 w 6303480"/>
              <a:gd name="connsiteY2" fmla="*/ 5694731 h 7201554"/>
              <a:gd name="connsiteX3" fmla="*/ 2242180 w 6303480"/>
              <a:gd name="connsiteY3" fmla="*/ 5514276 h 7201554"/>
              <a:gd name="connsiteX4" fmla="*/ 1475735 w 6303480"/>
              <a:gd name="connsiteY4" fmla="*/ 5663192 h 7201554"/>
              <a:gd name="connsiteX5" fmla="*/ 167855 w 6303480"/>
              <a:gd name="connsiteY5" fmla="*/ 5649559 h 7201554"/>
              <a:gd name="connsiteX6" fmla="*/ 47421 w 6303480"/>
              <a:gd name="connsiteY6" fmla="*/ 4943572 h 7201554"/>
              <a:gd name="connsiteX7" fmla="*/ 448323 w 6303480"/>
              <a:gd name="connsiteY7" fmla="*/ 4285221 h 7201554"/>
              <a:gd name="connsiteX8" fmla="*/ 946920 w 6303480"/>
              <a:gd name="connsiteY8" fmla="*/ 3793715 h 7201554"/>
              <a:gd name="connsiteX9" fmla="*/ 2633786 w 6303480"/>
              <a:gd name="connsiteY9" fmla="*/ 3728147 h 7201554"/>
              <a:gd name="connsiteX10" fmla="*/ 3059249 w 6303480"/>
              <a:gd name="connsiteY10" fmla="*/ 3421117 h 7201554"/>
              <a:gd name="connsiteX11" fmla="*/ 3195739 w 6303480"/>
              <a:gd name="connsiteY11" fmla="*/ 2758555 h 7201554"/>
              <a:gd name="connsiteX12" fmla="*/ 2926686 w 6303480"/>
              <a:gd name="connsiteY12" fmla="*/ 2165125 h 7201554"/>
              <a:gd name="connsiteX13" fmla="*/ 3331650 w 6303480"/>
              <a:gd name="connsiteY13" fmla="*/ 1768118 h 7201554"/>
              <a:gd name="connsiteX14" fmla="*/ 3601538 w 6303480"/>
              <a:gd name="connsiteY14" fmla="*/ 1499111 h 7201554"/>
              <a:gd name="connsiteX15" fmla="*/ 4351691 w 6303480"/>
              <a:gd name="connsiteY15" fmla="*/ 1065163 h 7201554"/>
              <a:gd name="connsiteX16" fmla="*/ 3707606 w 6303480"/>
              <a:gd name="connsiteY16" fmla="*/ 375159 h 7201554"/>
              <a:gd name="connsiteX17" fmla="*/ 4720337 w 6303480"/>
              <a:gd name="connsiteY17" fmla="*/ 0 h 7201554"/>
              <a:gd name="connsiteX0" fmla="*/ 6114919 w 6114919"/>
              <a:gd name="connsiteY0" fmla="*/ 7201554 h 7201554"/>
              <a:gd name="connsiteX1" fmla="*/ 5815242 w 6114919"/>
              <a:gd name="connsiteY1" fmla="*/ 6150537 h 7201554"/>
              <a:gd name="connsiteX2" fmla="*/ 3486356 w 6114919"/>
              <a:gd name="connsiteY2" fmla="*/ 5694731 h 7201554"/>
              <a:gd name="connsiteX3" fmla="*/ 2242180 w 6114919"/>
              <a:gd name="connsiteY3" fmla="*/ 5514276 h 7201554"/>
              <a:gd name="connsiteX4" fmla="*/ 1475735 w 6114919"/>
              <a:gd name="connsiteY4" fmla="*/ 5663192 h 7201554"/>
              <a:gd name="connsiteX5" fmla="*/ 167855 w 6114919"/>
              <a:gd name="connsiteY5" fmla="*/ 5649559 h 7201554"/>
              <a:gd name="connsiteX6" fmla="*/ 47421 w 6114919"/>
              <a:gd name="connsiteY6" fmla="*/ 4943572 h 7201554"/>
              <a:gd name="connsiteX7" fmla="*/ 448323 w 6114919"/>
              <a:gd name="connsiteY7" fmla="*/ 4285221 h 7201554"/>
              <a:gd name="connsiteX8" fmla="*/ 946920 w 6114919"/>
              <a:gd name="connsiteY8" fmla="*/ 3793715 h 7201554"/>
              <a:gd name="connsiteX9" fmla="*/ 2633786 w 6114919"/>
              <a:gd name="connsiteY9" fmla="*/ 3728147 h 7201554"/>
              <a:gd name="connsiteX10" fmla="*/ 3059249 w 6114919"/>
              <a:gd name="connsiteY10" fmla="*/ 3421117 h 7201554"/>
              <a:gd name="connsiteX11" fmla="*/ 3195739 w 6114919"/>
              <a:gd name="connsiteY11" fmla="*/ 2758555 h 7201554"/>
              <a:gd name="connsiteX12" fmla="*/ 2926686 w 6114919"/>
              <a:gd name="connsiteY12" fmla="*/ 2165125 h 7201554"/>
              <a:gd name="connsiteX13" fmla="*/ 3331650 w 6114919"/>
              <a:gd name="connsiteY13" fmla="*/ 1768118 h 7201554"/>
              <a:gd name="connsiteX14" fmla="*/ 3601538 w 6114919"/>
              <a:gd name="connsiteY14" fmla="*/ 1499111 h 7201554"/>
              <a:gd name="connsiteX15" fmla="*/ 4351691 w 6114919"/>
              <a:gd name="connsiteY15" fmla="*/ 1065163 h 7201554"/>
              <a:gd name="connsiteX16" fmla="*/ 3707606 w 6114919"/>
              <a:gd name="connsiteY16" fmla="*/ 375159 h 7201554"/>
              <a:gd name="connsiteX17" fmla="*/ 4720337 w 6114919"/>
              <a:gd name="connsiteY17" fmla="*/ 0 h 720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4919" h="7201554">
                <a:moveTo>
                  <a:pt x="6114919" y="7201554"/>
                </a:moveTo>
                <a:cubicBezTo>
                  <a:pt x="6018612" y="6766884"/>
                  <a:pt x="6253336" y="6401674"/>
                  <a:pt x="5815242" y="6150537"/>
                </a:cubicBezTo>
                <a:cubicBezTo>
                  <a:pt x="5377148" y="5899400"/>
                  <a:pt x="4081866" y="5800775"/>
                  <a:pt x="3486356" y="5694731"/>
                </a:cubicBezTo>
                <a:cubicBezTo>
                  <a:pt x="2890846" y="5588687"/>
                  <a:pt x="2577283" y="5519532"/>
                  <a:pt x="2242180" y="5514276"/>
                </a:cubicBezTo>
                <a:cubicBezTo>
                  <a:pt x="1907077" y="5509020"/>
                  <a:pt x="1821456" y="5640645"/>
                  <a:pt x="1475735" y="5663192"/>
                </a:cubicBezTo>
                <a:cubicBezTo>
                  <a:pt x="1130014" y="5685739"/>
                  <a:pt x="405907" y="5769496"/>
                  <a:pt x="167855" y="5649559"/>
                </a:cubicBezTo>
                <a:cubicBezTo>
                  <a:pt x="-70197" y="5529622"/>
                  <a:pt x="676" y="5170962"/>
                  <a:pt x="47421" y="4943572"/>
                </a:cubicBezTo>
                <a:cubicBezTo>
                  <a:pt x="94166" y="4716182"/>
                  <a:pt x="298407" y="4476864"/>
                  <a:pt x="448323" y="4285221"/>
                </a:cubicBezTo>
                <a:cubicBezTo>
                  <a:pt x="598239" y="4093578"/>
                  <a:pt x="424032" y="3791478"/>
                  <a:pt x="946920" y="3793715"/>
                </a:cubicBezTo>
                <a:cubicBezTo>
                  <a:pt x="1469808" y="3795952"/>
                  <a:pt x="2281731" y="3790247"/>
                  <a:pt x="2633786" y="3728147"/>
                </a:cubicBezTo>
                <a:cubicBezTo>
                  <a:pt x="2985841" y="3666047"/>
                  <a:pt x="2965590" y="3582716"/>
                  <a:pt x="3059249" y="3421117"/>
                </a:cubicBezTo>
                <a:cubicBezTo>
                  <a:pt x="3152908" y="3259518"/>
                  <a:pt x="3217833" y="2967887"/>
                  <a:pt x="3195739" y="2758555"/>
                </a:cubicBezTo>
                <a:cubicBezTo>
                  <a:pt x="3173645" y="2549223"/>
                  <a:pt x="2904034" y="2330198"/>
                  <a:pt x="2926686" y="2165125"/>
                </a:cubicBezTo>
                <a:cubicBezTo>
                  <a:pt x="2949338" y="2000052"/>
                  <a:pt x="3219175" y="1879120"/>
                  <a:pt x="3331650" y="1768118"/>
                </a:cubicBezTo>
                <a:cubicBezTo>
                  <a:pt x="3444125" y="1657116"/>
                  <a:pt x="3431531" y="1616270"/>
                  <a:pt x="3601538" y="1499111"/>
                </a:cubicBezTo>
                <a:cubicBezTo>
                  <a:pt x="3771545" y="1381952"/>
                  <a:pt x="4219596" y="1230333"/>
                  <a:pt x="4351691" y="1065163"/>
                </a:cubicBezTo>
                <a:cubicBezTo>
                  <a:pt x="4483786" y="899993"/>
                  <a:pt x="3578688" y="556095"/>
                  <a:pt x="3707606" y="375159"/>
                </a:cubicBezTo>
                <a:cubicBezTo>
                  <a:pt x="3836524" y="194223"/>
                  <a:pt x="4665966" y="84682"/>
                  <a:pt x="4720337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46" name="ZoneTexte 45">
            <a:hlinkClick r:id="rId14" action="ppaction://hlinksldjump"/>
            <a:extLst>
              <a:ext uri="{FF2B5EF4-FFF2-40B4-BE49-F238E27FC236}">
                <a16:creationId xmlns:a16="http://schemas.microsoft.com/office/drawing/2014/main" id="{1221AFF9-E311-4B29-B587-ACDA5CF57BB2}"/>
              </a:ext>
            </a:extLst>
          </p:cNvPr>
          <p:cNvSpPr txBox="1"/>
          <p:nvPr/>
        </p:nvSpPr>
        <p:spPr>
          <a:xfrm>
            <a:off x="6471405" y="6447276"/>
            <a:ext cx="576000" cy="360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6B+</a:t>
            </a:r>
          </a:p>
        </p:txBody>
      </p:sp>
      <p:sp>
        <p:nvSpPr>
          <p:cNvPr id="58" name="ZoneTexte 57">
            <a:hlinkClick r:id="rId13" action="ppaction://hlinksldjump"/>
            <a:extLst>
              <a:ext uri="{FF2B5EF4-FFF2-40B4-BE49-F238E27FC236}">
                <a16:creationId xmlns:a16="http://schemas.microsoft.com/office/drawing/2014/main" id="{7D7E4DD4-521E-4D98-A424-8B8EB09E3E63}"/>
              </a:ext>
            </a:extLst>
          </p:cNvPr>
          <p:cNvSpPr txBox="1"/>
          <p:nvPr/>
        </p:nvSpPr>
        <p:spPr>
          <a:xfrm>
            <a:off x="8152980" y="425413"/>
            <a:ext cx="612000" cy="36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6A+</a:t>
            </a: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72C9BDF4-D380-4705-85D9-196453363042}"/>
              </a:ext>
            </a:extLst>
          </p:cNvPr>
          <p:cNvSpPr/>
          <p:nvPr/>
        </p:nvSpPr>
        <p:spPr>
          <a:xfrm rot="21198573">
            <a:off x="6778118" y="751644"/>
            <a:ext cx="1193509" cy="5947767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2628978 w 2628979"/>
              <a:gd name="connsiteY0" fmla="*/ 6490191 h 6490192"/>
              <a:gd name="connsiteX1" fmla="*/ 92165 w 2628979"/>
              <a:gd name="connsiteY1" fmla="*/ 5447707 h 6490192"/>
              <a:gd name="connsiteX2" fmla="*/ 428739 w 2628979"/>
              <a:gd name="connsiteY2" fmla="*/ 5000269 h 6490192"/>
              <a:gd name="connsiteX3" fmla="*/ 1021301 w 2628979"/>
              <a:gd name="connsiteY3" fmla="*/ 4559520 h 6490192"/>
              <a:gd name="connsiteX4" fmla="*/ 822771 w 2628979"/>
              <a:gd name="connsiteY4" fmla="*/ 4304378 h 6490192"/>
              <a:gd name="connsiteX5" fmla="*/ 11494 w 2628979"/>
              <a:gd name="connsiteY5" fmla="*/ 3594232 h 6490192"/>
              <a:gd name="connsiteX6" fmla="*/ 1501958 w 2628979"/>
              <a:gd name="connsiteY6" fmla="*/ 3248621 h 6490192"/>
              <a:gd name="connsiteX7" fmla="*/ 1032708 w 2628979"/>
              <a:gd name="connsiteY7" fmla="*/ 2856807 h 6490192"/>
              <a:gd name="connsiteX8" fmla="*/ 932644 w 2628979"/>
              <a:gd name="connsiteY8" fmla="*/ 2468745 h 6490192"/>
              <a:gd name="connsiteX9" fmla="*/ 927273 w 2628979"/>
              <a:gd name="connsiteY9" fmla="*/ 2181298 h 6490192"/>
              <a:gd name="connsiteX10" fmla="*/ 43288 w 2628979"/>
              <a:gd name="connsiteY10" fmla="*/ 1969842 h 6490192"/>
              <a:gd name="connsiteX11" fmla="*/ 236280 w 2628979"/>
              <a:gd name="connsiteY11" fmla="*/ 1200972 h 6490192"/>
              <a:gd name="connsiteX12" fmla="*/ 169015 w 2628979"/>
              <a:gd name="connsiteY12" fmla="*/ 585758 h 6490192"/>
              <a:gd name="connsiteX13" fmla="*/ 537850 w 2628979"/>
              <a:gd name="connsiteY13" fmla="*/ 93448 h 6490192"/>
              <a:gd name="connsiteX14" fmla="*/ 1489131 w 2628979"/>
              <a:gd name="connsiteY14" fmla="*/ 0 h 6490192"/>
              <a:gd name="connsiteX0" fmla="*/ 2628978 w 2641130"/>
              <a:gd name="connsiteY0" fmla="*/ 6490191 h 6490191"/>
              <a:gd name="connsiteX1" fmla="*/ 2567657 w 2641130"/>
              <a:gd name="connsiteY1" fmla="*/ 5571769 h 6490191"/>
              <a:gd name="connsiteX2" fmla="*/ 428739 w 2641130"/>
              <a:gd name="connsiteY2" fmla="*/ 5000269 h 6490191"/>
              <a:gd name="connsiteX3" fmla="*/ 1021301 w 2641130"/>
              <a:gd name="connsiteY3" fmla="*/ 4559520 h 6490191"/>
              <a:gd name="connsiteX4" fmla="*/ 822771 w 2641130"/>
              <a:gd name="connsiteY4" fmla="*/ 4304378 h 6490191"/>
              <a:gd name="connsiteX5" fmla="*/ 11494 w 2641130"/>
              <a:gd name="connsiteY5" fmla="*/ 3594232 h 6490191"/>
              <a:gd name="connsiteX6" fmla="*/ 1501958 w 2641130"/>
              <a:gd name="connsiteY6" fmla="*/ 3248621 h 6490191"/>
              <a:gd name="connsiteX7" fmla="*/ 1032708 w 2641130"/>
              <a:gd name="connsiteY7" fmla="*/ 2856807 h 6490191"/>
              <a:gd name="connsiteX8" fmla="*/ 932644 w 2641130"/>
              <a:gd name="connsiteY8" fmla="*/ 2468745 h 6490191"/>
              <a:gd name="connsiteX9" fmla="*/ 927273 w 2641130"/>
              <a:gd name="connsiteY9" fmla="*/ 2181298 h 6490191"/>
              <a:gd name="connsiteX10" fmla="*/ 43288 w 2641130"/>
              <a:gd name="connsiteY10" fmla="*/ 1969842 h 6490191"/>
              <a:gd name="connsiteX11" fmla="*/ 236280 w 2641130"/>
              <a:gd name="connsiteY11" fmla="*/ 1200972 h 6490191"/>
              <a:gd name="connsiteX12" fmla="*/ 169015 w 2641130"/>
              <a:gd name="connsiteY12" fmla="*/ 585758 h 6490191"/>
              <a:gd name="connsiteX13" fmla="*/ 537850 w 2641130"/>
              <a:gd name="connsiteY13" fmla="*/ 93448 h 6490191"/>
              <a:gd name="connsiteX14" fmla="*/ 1489131 w 2641130"/>
              <a:gd name="connsiteY14" fmla="*/ 0 h 6490191"/>
              <a:gd name="connsiteX0" fmla="*/ 2628978 w 2641128"/>
              <a:gd name="connsiteY0" fmla="*/ 6490191 h 6490191"/>
              <a:gd name="connsiteX1" fmla="*/ 2567657 w 2641128"/>
              <a:gd name="connsiteY1" fmla="*/ 5571769 h 6490191"/>
              <a:gd name="connsiteX2" fmla="*/ 1627076 w 2641128"/>
              <a:gd name="connsiteY2" fmla="*/ 4767921 h 6490191"/>
              <a:gd name="connsiteX3" fmla="*/ 1021301 w 2641128"/>
              <a:gd name="connsiteY3" fmla="*/ 4559520 h 6490191"/>
              <a:gd name="connsiteX4" fmla="*/ 822771 w 2641128"/>
              <a:gd name="connsiteY4" fmla="*/ 4304378 h 6490191"/>
              <a:gd name="connsiteX5" fmla="*/ 11494 w 2641128"/>
              <a:gd name="connsiteY5" fmla="*/ 3594232 h 6490191"/>
              <a:gd name="connsiteX6" fmla="*/ 1501958 w 2641128"/>
              <a:gd name="connsiteY6" fmla="*/ 3248621 h 6490191"/>
              <a:gd name="connsiteX7" fmla="*/ 1032708 w 2641128"/>
              <a:gd name="connsiteY7" fmla="*/ 2856807 h 6490191"/>
              <a:gd name="connsiteX8" fmla="*/ 932644 w 2641128"/>
              <a:gd name="connsiteY8" fmla="*/ 2468745 h 6490191"/>
              <a:gd name="connsiteX9" fmla="*/ 927273 w 2641128"/>
              <a:gd name="connsiteY9" fmla="*/ 2181298 h 6490191"/>
              <a:gd name="connsiteX10" fmla="*/ 43288 w 2641128"/>
              <a:gd name="connsiteY10" fmla="*/ 1969842 h 6490191"/>
              <a:gd name="connsiteX11" fmla="*/ 236280 w 2641128"/>
              <a:gd name="connsiteY11" fmla="*/ 1200972 h 6490191"/>
              <a:gd name="connsiteX12" fmla="*/ 169015 w 2641128"/>
              <a:gd name="connsiteY12" fmla="*/ 585758 h 6490191"/>
              <a:gd name="connsiteX13" fmla="*/ 537850 w 2641128"/>
              <a:gd name="connsiteY13" fmla="*/ 93448 h 6490191"/>
              <a:gd name="connsiteX14" fmla="*/ 1489131 w 2641128"/>
              <a:gd name="connsiteY14" fmla="*/ 0 h 6490191"/>
              <a:gd name="connsiteX0" fmla="*/ 2804674 w 2816826"/>
              <a:gd name="connsiteY0" fmla="*/ 6490191 h 6490191"/>
              <a:gd name="connsiteX1" fmla="*/ 2743353 w 2816826"/>
              <a:gd name="connsiteY1" fmla="*/ 5571769 h 6490191"/>
              <a:gd name="connsiteX2" fmla="*/ 1802772 w 2816826"/>
              <a:gd name="connsiteY2" fmla="*/ 4767921 h 6490191"/>
              <a:gd name="connsiteX3" fmla="*/ 1196997 w 2816826"/>
              <a:gd name="connsiteY3" fmla="*/ 4559520 h 6490191"/>
              <a:gd name="connsiteX4" fmla="*/ 132378 w 2816826"/>
              <a:gd name="connsiteY4" fmla="*/ 4163083 h 6490191"/>
              <a:gd name="connsiteX5" fmla="*/ 187190 w 2816826"/>
              <a:gd name="connsiteY5" fmla="*/ 3594232 h 6490191"/>
              <a:gd name="connsiteX6" fmla="*/ 1677654 w 2816826"/>
              <a:gd name="connsiteY6" fmla="*/ 3248621 h 6490191"/>
              <a:gd name="connsiteX7" fmla="*/ 1208404 w 2816826"/>
              <a:gd name="connsiteY7" fmla="*/ 2856807 h 6490191"/>
              <a:gd name="connsiteX8" fmla="*/ 1108340 w 2816826"/>
              <a:gd name="connsiteY8" fmla="*/ 2468745 h 6490191"/>
              <a:gd name="connsiteX9" fmla="*/ 1102969 w 2816826"/>
              <a:gd name="connsiteY9" fmla="*/ 2181298 h 6490191"/>
              <a:gd name="connsiteX10" fmla="*/ 218984 w 2816826"/>
              <a:gd name="connsiteY10" fmla="*/ 1969842 h 6490191"/>
              <a:gd name="connsiteX11" fmla="*/ 411976 w 2816826"/>
              <a:gd name="connsiteY11" fmla="*/ 1200972 h 6490191"/>
              <a:gd name="connsiteX12" fmla="*/ 344711 w 2816826"/>
              <a:gd name="connsiteY12" fmla="*/ 585758 h 6490191"/>
              <a:gd name="connsiteX13" fmla="*/ 713546 w 2816826"/>
              <a:gd name="connsiteY13" fmla="*/ 93448 h 6490191"/>
              <a:gd name="connsiteX14" fmla="*/ 1664827 w 2816826"/>
              <a:gd name="connsiteY14" fmla="*/ 0 h 6490191"/>
              <a:gd name="connsiteX0" fmla="*/ 3545474 w 3557624"/>
              <a:gd name="connsiteY0" fmla="*/ 6490191 h 6490191"/>
              <a:gd name="connsiteX1" fmla="*/ 3484153 w 3557624"/>
              <a:gd name="connsiteY1" fmla="*/ 5571769 h 6490191"/>
              <a:gd name="connsiteX2" fmla="*/ 2543572 w 3557624"/>
              <a:gd name="connsiteY2" fmla="*/ 4767921 h 6490191"/>
              <a:gd name="connsiteX3" fmla="*/ 1937797 w 3557624"/>
              <a:gd name="connsiteY3" fmla="*/ 4559520 h 6490191"/>
              <a:gd name="connsiteX4" fmla="*/ 873178 w 3557624"/>
              <a:gd name="connsiteY4" fmla="*/ 4163083 h 6490191"/>
              <a:gd name="connsiteX5" fmla="*/ 52121 w 3557624"/>
              <a:gd name="connsiteY5" fmla="*/ 3499362 h 6490191"/>
              <a:gd name="connsiteX6" fmla="*/ 2418454 w 3557624"/>
              <a:gd name="connsiteY6" fmla="*/ 3248621 h 6490191"/>
              <a:gd name="connsiteX7" fmla="*/ 1949204 w 3557624"/>
              <a:gd name="connsiteY7" fmla="*/ 2856807 h 6490191"/>
              <a:gd name="connsiteX8" fmla="*/ 1849140 w 3557624"/>
              <a:gd name="connsiteY8" fmla="*/ 2468745 h 6490191"/>
              <a:gd name="connsiteX9" fmla="*/ 1843769 w 3557624"/>
              <a:gd name="connsiteY9" fmla="*/ 2181298 h 6490191"/>
              <a:gd name="connsiteX10" fmla="*/ 959784 w 3557624"/>
              <a:gd name="connsiteY10" fmla="*/ 1969842 h 6490191"/>
              <a:gd name="connsiteX11" fmla="*/ 1152776 w 3557624"/>
              <a:gd name="connsiteY11" fmla="*/ 1200972 h 6490191"/>
              <a:gd name="connsiteX12" fmla="*/ 1085511 w 3557624"/>
              <a:gd name="connsiteY12" fmla="*/ 585758 h 6490191"/>
              <a:gd name="connsiteX13" fmla="*/ 1454346 w 3557624"/>
              <a:gd name="connsiteY13" fmla="*/ 93448 h 6490191"/>
              <a:gd name="connsiteX14" fmla="*/ 2405627 w 3557624"/>
              <a:gd name="connsiteY14" fmla="*/ 0 h 6490191"/>
              <a:gd name="connsiteX0" fmla="*/ 3545476 w 3557628"/>
              <a:gd name="connsiteY0" fmla="*/ 6490191 h 6490191"/>
              <a:gd name="connsiteX1" fmla="*/ 3484155 w 3557628"/>
              <a:gd name="connsiteY1" fmla="*/ 5571769 h 6490191"/>
              <a:gd name="connsiteX2" fmla="*/ 2543574 w 3557628"/>
              <a:gd name="connsiteY2" fmla="*/ 4767921 h 6490191"/>
              <a:gd name="connsiteX3" fmla="*/ 1937799 w 3557628"/>
              <a:gd name="connsiteY3" fmla="*/ 4559520 h 6490191"/>
              <a:gd name="connsiteX4" fmla="*/ 873180 w 3557628"/>
              <a:gd name="connsiteY4" fmla="*/ 4163083 h 6490191"/>
              <a:gd name="connsiteX5" fmla="*/ 52123 w 3557628"/>
              <a:gd name="connsiteY5" fmla="*/ 3499362 h 6490191"/>
              <a:gd name="connsiteX6" fmla="*/ 2418456 w 3557628"/>
              <a:gd name="connsiteY6" fmla="*/ 3248621 h 6490191"/>
              <a:gd name="connsiteX7" fmla="*/ 1949206 w 3557628"/>
              <a:gd name="connsiteY7" fmla="*/ 2856807 h 6490191"/>
              <a:gd name="connsiteX8" fmla="*/ 1849142 w 3557628"/>
              <a:gd name="connsiteY8" fmla="*/ 2468745 h 6490191"/>
              <a:gd name="connsiteX9" fmla="*/ 1843771 w 3557628"/>
              <a:gd name="connsiteY9" fmla="*/ 2181298 h 6490191"/>
              <a:gd name="connsiteX10" fmla="*/ 959786 w 3557628"/>
              <a:gd name="connsiteY10" fmla="*/ 1969842 h 6490191"/>
              <a:gd name="connsiteX11" fmla="*/ 1152778 w 3557628"/>
              <a:gd name="connsiteY11" fmla="*/ 1200972 h 6490191"/>
              <a:gd name="connsiteX12" fmla="*/ 1085513 w 3557628"/>
              <a:gd name="connsiteY12" fmla="*/ 585758 h 6490191"/>
              <a:gd name="connsiteX13" fmla="*/ 1454348 w 3557628"/>
              <a:gd name="connsiteY13" fmla="*/ 93448 h 6490191"/>
              <a:gd name="connsiteX14" fmla="*/ 2405629 w 3557628"/>
              <a:gd name="connsiteY14" fmla="*/ 0 h 6490191"/>
              <a:gd name="connsiteX0" fmla="*/ 3545476 w 3557626"/>
              <a:gd name="connsiteY0" fmla="*/ 6490191 h 6490191"/>
              <a:gd name="connsiteX1" fmla="*/ 3484155 w 3557626"/>
              <a:gd name="connsiteY1" fmla="*/ 5571769 h 6490191"/>
              <a:gd name="connsiteX2" fmla="*/ 2543574 w 3557626"/>
              <a:gd name="connsiteY2" fmla="*/ 4767921 h 6490191"/>
              <a:gd name="connsiteX3" fmla="*/ 1937799 w 3557626"/>
              <a:gd name="connsiteY3" fmla="*/ 4559520 h 6490191"/>
              <a:gd name="connsiteX4" fmla="*/ 873180 w 3557626"/>
              <a:gd name="connsiteY4" fmla="*/ 4163083 h 6490191"/>
              <a:gd name="connsiteX5" fmla="*/ 52123 w 3557626"/>
              <a:gd name="connsiteY5" fmla="*/ 3499362 h 6490191"/>
              <a:gd name="connsiteX6" fmla="*/ 2418456 w 3557626"/>
              <a:gd name="connsiteY6" fmla="*/ 3248621 h 6490191"/>
              <a:gd name="connsiteX7" fmla="*/ 1949206 w 3557626"/>
              <a:gd name="connsiteY7" fmla="*/ 2856807 h 6490191"/>
              <a:gd name="connsiteX8" fmla="*/ 1849142 w 3557626"/>
              <a:gd name="connsiteY8" fmla="*/ 2468745 h 6490191"/>
              <a:gd name="connsiteX9" fmla="*/ 1843771 w 3557626"/>
              <a:gd name="connsiteY9" fmla="*/ 2181298 h 6490191"/>
              <a:gd name="connsiteX10" fmla="*/ 959786 w 3557626"/>
              <a:gd name="connsiteY10" fmla="*/ 1969842 h 6490191"/>
              <a:gd name="connsiteX11" fmla="*/ 1152778 w 3557626"/>
              <a:gd name="connsiteY11" fmla="*/ 1200972 h 6490191"/>
              <a:gd name="connsiteX12" fmla="*/ 1085513 w 3557626"/>
              <a:gd name="connsiteY12" fmla="*/ 585758 h 6490191"/>
              <a:gd name="connsiteX13" fmla="*/ 1454348 w 3557626"/>
              <a:gd name="connsiteY13" fmla="*/ 93448 h 6490191"/>
              <a:gd name="connsiteX14" fmla="*/ 2405629 w 3557626"/>
              <a:gd name="connsiteY14" fmla="*/ 0 h 6490191"/>
              <a:gd name="connsiteX0" fmla="*/ 3640250 w 3652402"/>
              <a:gd name="connsiteY0" fmla="*/ 6490191 h 6490191"/>
              <a:gd name="connsiteX1" fmla="*/ 3578929 w 3652402"/>
              <a:gd name="connsiteY1" fmla="*/ 5571769 h 6490191"/>
              <a:gd name="connsiteX2" fmla="*/ 2638348 w 3652402"/>
              <a:gd name="connsiteY2" fmla="*/ 4767921 h 6490191"/>
              <a:gd name="connsiteX3" fmla="*/ 2032573 w 3652402"/>
              <a:gd name="connsiteY3" fmla="*/ 4559520 h 6490191"/>
              <a:gd name="connsiteX4" fmla="*/ 967954 w 3652402"/>
              <a:gd name="connsiteY4" fmla="*/ 4163083 h 6490191"/>
              <a:gd name="connsiteX5" fmla="*/ 146897 w 3652402"/>
              <a:gd name="connsiteY5" fmla="*/ 3499362 h 6490191"/>
              <a:gd name="connsiteX6" fmla="*/ 198412 w 3652402"/>
              <a:gd name="connsiteY6" fmla="*/ 2843253 h 6490191"/>
              <a:gd name="connsiteX7" fmla="*/ 2043980 w 3652402"/>
              <a:gd name="connsiteY7" fmla="*/ 2856807 h 6490191"/>
              <a:gd name="connsiteX8" fmla="*/ 1943916 w 3652402"/>
              <a:gd name="connsiteY8" fmla="*/ 2468745 h 6490191"/>
              <a:gd name="connsiteX9" fmla="*/ 1938545 w 3652402"/>
              <a:gd name="connsiteY9" fmla="*/ 2181298 h 6490191"/>
              <a:gd name="connsiteX10" fmla="*/ 1054560 w 3652402"/>
              <a:gd name="connsiteY10" fmla="*/ 1969842 h 6490191"/>
              <a:gd name="connsiteX11" fmla="*/ 1247552 w 3652402"/>
              <a:gd name="connsiteY11" fmla="*/ 1200972 h 6490191"/>
              <a:gd name="connsiteX12" fmla="*/ 1180287 w 3652402"/>
              <a:gd name="connsiteY12" fmla="*/ 585758 h 6490191"/>
              <a:gd name="connsiteX13" fmla="*/ 1549122 w 3652402"/>
              <a:gd name="connsiteY13" fmla="*/ 93448 h 6490191"/>
              <a:gd name="connsiteX14" fmla="*/ 2500403 w 3652402"/>
              <a:gd name="connsiteY14" fmla="*/ 0 h 6490191"/>
              <a:gd name="connsiteX0" fmla="*/ 3640252 w 3652402"/>
              <a:gd name="connsiteY0" fmla="*/ 6490191 h 6490191"/>
              <a:gd name="connsiteX1" fmla="*/ 3578931 w 3652402"/>
              <a:gd name="connsiteY1" fmla="*/ 5571769 h 6490191"/>
              <a:gd name="connsiteX2" fmla="*/ 2638350 w 3652402"/>
              <a:gd name="connsiteY2" fmla="*/ 4767921 h 6490191"/>
              <a:gd name="connsiteX3" fmla="*/ 2032575 w 3652402"/>
              <a:gd name="connsiteY3" fmla="*/ 4559520 h 6490191"/>
              <a:gd name="connsiteX4" fmla="*/ 967956 w 3652402"/>
              <a:gd name="connsiteY4" fmla="*/ 4163083 h 6490191"/>
              <a:gd name="connsiteX5" fmla="*/ 146899 w 3652402"/>
              <a:gd name="connsiteY5" fmla="*/ 3499362 h 6490191"/>
              <a:gd name="connsiteX6" fmla="*/ 198414 w 3652402"/>
              <a:gd name="connsiteY6" fmla="*/ 2843253 h 6490191"/>
              <a:gd name="connsiteX7" fmla="*/ 397960 w 3652402"/>
              <a:gd name="connsiteY7" fmla="*/ 2325695 h 6490191"/>
              <a:gd name="connsiteX8" fmla="*/ 1943918 w 3652402"/>
              <a:gd name="connsiteY8" fmla="*/ 2468745 h 6490191"/>
              <a:gd name="connsiteX9" fmla="*/ 1938547 w 3652402"/>
              <a:gd name="connsiteY9" fmla="*/ 2181298 h 6490191"/>
              <a:gd name="connsiteX10" fmla="*/ 1054562 w 3652402"/>
              <a:gd name="connsiteY10" fmla="*/ 1969842 h 6490191"/>
              <a:gd name="connsiteX11" fmla="*/ 1247554 w 3652402"/>
              <a:gd name="connsiteY11" fmla="*/ 1200972 h 6490191"/>
              <a:gd name="connsiteX12" fmla="*/ 1180289 w 3652402"/>
              <a:gd name="connsiteY12" fmla="*/ 585758 h 6490191"/>
              <a:gd name="connsiteX13" fmla="*/ 1549124 w 3652402"/>
              <a:gd name="connsiteY13" fmla="*/ 93448 h 6490191"/>
              <a:gd name="connsiteX14" fmla="*/ 2500405 w 3652402"/>
              <a:gd name="connsiteY14" fmla="*/ 0 h 6490191"/>
              <a:gd name="connsiteX0" fmla="*/ 3870636 w 3882788"/>
              <a:gd name="connsiteY0" fmla="*/ 6490191 h 6490191"/>
              <a:gd name="connsiteX1" fmla="*/ 3809315 w 3882788"/>
              <a:gd name="connsiteY1" fmla="*/ 5571769 h 6490191"/>
              <a:gd name="connsiteX2" fmla="*/ 2868734 w 3882788"/>
              <a:gd name="connsiteY2" fmla="*/ 4767921 h 6490191"/>
              <a:gd name="connsiteX3" fmla="*/ 2262959 w 3882788"/>
              <a:gd name="connsiteY3" fmla="*/ 4559520 h 6490191"/>
              <a:gd name="connsiteX4" fmla="*/ 1198340 w 3882788"/>
              <a:gd name="connsiteY4" fmla="*/ 4163083 h 6490191"/>
              <a:gd name="connsiteX5" fmla="*/ 377283 w 3882788"/>
              <a:gd name="connsiteY5" fmla="*/ 3499362 h 6490191"/>
              <a:gd name="connsiteX6" fmla="*/ 428798 w 3882788"/>
              <a:gd name="connsiteY6" fmla="*/ 2843253 h 6490191"/>
              <a:gd name="connsiteX7" fmla="*/ 628344 w 3882788"/>
              <a:gd name="connsiteY7" fmla="*/ 2325695 h 6490191"/>
              <a:gd name="connsiteX8" fmla="*/ 1719 w 3882788"/>
              <a:gd name="connsiteY8" fmla="*/ 2110322 h 6490191"/>
              <a:gd name="connsiteX9" fmla="*/ 2168931 w 3882788"/>
              <a:gd name="connsiteY9" fmla="*/ 2181298 h 6490191"/>
              <a:gd name="connsiteX10" fmla="*/ 1284946 w 3882788"/>
              <a:gd name="connsiteY10" fmla="*/ 1969842 h 6490191"/>
              <a:gd name="connsiteX11" fmla="*/ 1477938 w 3882788"/>
              <a:gd name="connsiteY11" fmla="*/ 1200972 h 6490191"/>
              <a:gd name="connsiteX12" fmla="*/ 1410673 w 3882788"/>
              <a:gd name="connsiteY12" fmla="*/ 585758 h 6490191"/>
              <a:gd name="connsiteX13" fmla="*/ 1779508 w 3882788"/>
              <a:gd name="connsiteY13" fmla="*/ 93448 h 6490191"/>
              <a:gd name="connsiteX14" fmla="*/ 2730789 w 3882788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821117 w 4418957"/>
              <a:gd name="connsiteY10" fmla="*/ 1969842 h 6490191"/>
              <a:gd name="connsiteX11" fmla="*/ 2014109 w 4418957"/>
              <a:gd name="connsiteY11" fmla="*/ 1200972 h 6490191"/>
              <a:gd name="connsiteX12" fmla="*/ 1946844 w 4418957"/>
              <a:gd name="connsiteY12" fmla="*/ 585758 h 6490191"/>
              <a:gd name="connsiteX13" fmla="*/ 2315679 w 4418957"/>
              <a:gd name="connsiteY13" fmla="*/ 93448 h 6490191"/>
              <a:gd name="connsiteX14" fmla="*/ 3266960 w 4418957"/>
              <a:gd name="connsiteY14" fmla="*/ 0 h 6490191"/>
              <a:gd name="connsiteX0" fmla="*/ 4406807 w 4418959"/>
              <a:gd name="connsiteY0" fmla="*/ 6490191 h 6490191"/>
              <a:gd name="connsiteX1" fmla="*/ 4345486 w 4418959"/>
              <a:gd name="connsiteY1" fmla="*/ 5571769 h 6490191"/>
              <a:gd name="connsiteX2" fmla="*/ 3404905 w 4418959"/>
              <a:gd name="connsiteY2" fmla="*/ 4767921 h 6490191"/>
              <a:gd name="connsiteX3" fmla="*/ 2799130 w 4418959"/>
              <a:gd name="connsiteY3" fmla="*/ 4559520 h 6490191"/>
              <a:gd name="connsiteX4" fmla="*/ 1734511 w 4418959"/>
              <a:gd name="connsiteY4" fmla="*/ 4163083 h 6490191"/>
              <a:gd name="connsiteX5" fmla="*/ 913454 w 4418959"/>
              <a:gd name="connsiteY5" fmla="*/ 3499362 h 6490191"/>
              <a:gd name="connsiteX6" fmla="*/ 964969 w 4418959"/>
              <a:gd name="connsiteY6" fmla="*/ 2843253 h 6490191"/>
              <a:gd name="connsiteX7" fmla="*/ 1164515 w 4418959"/>
              <a:gd name="connsiteY7" fmla="*/ 2325695 h 6490191"/>
              <a:gd name="connsiteX8" fmla="*/ 537890 w 4418959"/>
              <a:gd name="connsiteY8" fmla="*/ 2110322 h 6490191"/>
              <a:gd name="connsiteX9" fmla="*/ 1857 w 4418959"/>
              <a:gd name="connsiteY9" fmla="*/ 1694078 h 6490191"/>
              <a:gd name="connsiteX10" fmla="*/ 1198972 w 4418959"/>
              <a:gd name="connsiteY10" fmla="*/ 1392659 h 6490191"/>
              <a:gd name="connsiteX11" fmla="*/ 2014109 w 4418959"/>
              <a:gd name="connsiteY11" fmla="*/ 1200972 h 6490191"/>
              <a:gd name="connsiteX12" fmla="*/ 1946844 w 4418959"/>
              <a:gd name="connsiteY12" fmla="*/ 585758 h 6490191"/>
              <a:gd name="connsiteX13" fmla="*/ 2315679 w 4418959"/>
              <a:gd name="connsiteY13" fmla="*/ 93448 h 6490191"/>
              <a:gd name="connsiteX14" fmla="*/ 3266960 w 4418959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198972 w 4418957"/>
              <a:gd name="connsiteY10" fmla="*/ 1392659 h 6490191"/>
              <a:gd name="connsiteX11" fmla="*/ 1895635 w 4418957"/>
              <a:gd name="connsiteY11" fmla="*/ 1522688 h 6490191"/>
              <a:gd name="connsiteX12" fmla="*/ 1946844 w 4418957"/>
              <a:gd name="connsiteY12" fmla="*/ 585758 h 6490191"/>
              <a:gd name="connsiteX13" fmla="*/ 2315679 w 4418957"/>
              <a:gd name="connsiteY13" fmla="*/ 93448 h 6490191"/>
              <a:gd name="connsiteX14" fmla="*/ 3266960 w 4418957"/>
              <a:gd name="connsiteY14" fmla="*/ 0 h 6490191"/>
              <a:gd name="connsiteX0" fmla="*/ 4406807 w 4418959"/>
              <a:gd name="connsiteY0" fmla="*/ 6490191 h 6490191"/>
              <a:gd name="connsiteX1" fmla="*/ 4345486 w 4418959"/>
              <a:gd name="connsiteY1" fmla="*/ 5571769 h 6490191"/>
              <a:gd name="connsiteX2" fmla="*/ 3404905 w 4418959"/>
              <a:gd name="connsiteY2" fmla="*/ 4767921 h 6490191"/>
              <a:gd name="connsiteX3" fmla="*/ 2799130 w 4418959"/>
              <a:gd name="connsiteY3" fmla="*/ 4559520 h 6490191"/>
              <a:gd name="connsiteX4" fmla="*/ 1734511 w 4418959"/>
              <a:gd name="connsiteY4" fmla="*/ 4163083 h 6490191"/>
              <a:gd name="connsiteX5" fmla="*/ 913454 w 4418959"/>
              <a:gd name="connsiteY5" fmla="*/ 3499362 h 6490191"/>
              <a:gd name="connsiteX6" fmla="*/ 964969 w 4418959"/>
              <a:gd name="connsiteY6" fmla="*/ 2843253 h 6490191"/>
              <a:gd name="connsiteX7" fmla="*/ 1164515 w 4418959"/>
              <a:gd name="connsiteY7" fmla="*/ 2325695 h 6490191"/>
              <a:gd name="connsiteX8" fmla="*/ 537890 w 4418959"/>
              <a:gd name="connsiteY8" fmla="*/ 2110322 h 6490191"/>
              <a:gd name="connsiteX9" fmla="*/ 1857 w 4418959"/>
              <a:gd name="connsiteY9" fmla="*/ 1694078 h 6490191"/>
              <a:gd name="connsiteX10" fmla="*/ 1198972 w 4418959"/>
              <a:gd name="connsiteY10" fmla="*/ 1392659 h 6490191"/>
              <a:gd name="connsiteX11" fmla="*/ 1895635 w 4418959"/>
              <a:gd name="connsiteY11" fmla="*/ 1522688 h 6490191"/>
              <a:gd name="connsiteX12" fmla="*/ 1946844 w 4418959"/>
              <a:gd name="connsiteY12" fmla="*/ 585758 h 6490191"/>
              <a:gd name="connsiteX13" fmla="*/ 2776862 w 4418959"/>
              <a:gd name="connsiteY13" fmla="*/ 471856 h 6490191"/>
              <a:gd name="connsiteX14" fmla="*/ 3266960 w 4418959"/>
              <a:gd name="connsiteY14" fmla="*/ 0 h 6490191"/>
              <a:gd name="connsiteX0" fmla="*/ 4406807 w 4418957"/>
              <a:gd name="connsiteY0" fmla="*/ 6490191 h 6490191"/>
              <a:gd name="connsiteX1" fmla="*/ 4345486 w 4418957"/>
              <a:gd name="connsiteY1" fmla="*/ 5571769 h 6490191"/>
              <a:gd name="connsiteX2" fmla="*/ 3404905 w 4418957"/>
              <a:gd name="connsiteY2" fmla="*/ 4767921 h 6490191"/>
              <a:gd name="connsiteX3" fmla="*/ 2799130 w 4418957"/>
              <a:gd name="connsiteY3" fmla="*/ 4559520 h 6490191"/>
              <a:gd name="connsiteX4" fmla="*/ 1734511 w 4418957"/>
              <a:gd name="connsiteY4" fmla="*/ 4163083 h 6490191"/>
              <a:gd name="connsiteX5" fmla="*/ 913454 w 4418957"/>
              <a:gd name="connsiteY5" fmla="*/ 3499362 h 6490191"/>
              <a:gd name="connsiteX6" fmla="*/ 964969 w 4418957"/>
              <a:gd name="connsiteY6" fmla="*/ 2843253 h 6490191"/>
              <a:gd name="connsiteX7" fmla="*/ 1164515 w 4418957"/>
              <a:gd name="connsiteY7" fmla="*/ 2325695 h 6490191"/>
              <a:gd name="connsiteX8" fmla="*/ 537890 w 4418957"/>
              <a:gd name="connsiteY8" fmla="*/ 2110322 h 6490191"/>
              <a:gd name="connsiteX9" fmla="*/ 1857 w 4418957"/>
              <a:gd name="connsiteY9" fmla="*/ 1694078 h 6490191"/>
              <a:gd name="connsiteX10" fmla="*/ 1198972 w 4418957"/>
              <a:gd name="connsiteY10" fmla="*/ 1392659 h 6490191"/>
              <a:gd name="connsiteX11" fmla="*/ 1895635 w 4418957"/>
              <a:gd name="connsiteY11" fmla="*/ 1522688 h 6490191"/>
              <a:gd name="connsiteX12" fmla="*/ 2716901 w 4418957"/>
              <a:gd name="connsiteY12" fmla="*/ 861975 h 6490191"/>
              <a:gd name="connsiteX13" fmla="*/ 2776862 w 4418957"/>
              <a:gd name="connsiteY13" fmla="*/ 471856 h 6490191"/>
              <a:gd name="connsiteX14" fmla="*/ 3266960 w 4418957"/>
              <a:gd name="connsiteY14" fmla="*/ 0 h 6490191"/>
              <a:gd name="connsiteX0" fmla="*/ 4406807 w 4418959"/>
              <a:gd name="connsiteY0" fmla="*/ 6403139 h 6403139"/>
              <a:gd name="connsiteX1" fmla="*/ 4345486 w 4418959"/>
              <a:gd name="connsiteY1" fmla="*/ 5484717 h 6403139"/>
              <a:gd name="connsiteX2" fmla="*/ 3404905 w 4418959"/>
              <a:gd name="connsiteY2" fmla="*/ 4680869 h 6403139"/>
              <a:gd name="connsiteX3" fmla="*/ 2799130 w 4418959"/>
              <a:gd name="connsiteY3" fmla="*/ 4472468 h 6403139"/>
              <a:gd name="connsiteX4" fmla="*/ 1734511 w 4418959"/>
              <a:gd name="connsiteY4" fmla="*/ 4076031 h 6403139"/>
              <a:gd name="connsiteX5" fmla="*/ 913454 w 4418959"/>
              <a:gd name="connsiteY5" fmla="*/ 3412310 h 6403139"/>
              <a:gd name="connsiteX6" fmla="*/ 964969 w 4418959"/>
              <a:gd name="connsiteY6" fmla="*/ 2756201 h 6403139"/>
              <a:gd name="connsiteX7" fmla="*/ 1164515 w 4418959"/>
              <a:gd name="connsiteY7" fmla="*/ 2238643 h 6403139"/>
              <a:gd name="connsiteX8" fmla="*/ 537890 w 4418959"/>
              <a:gd name="connsiteY8" fmla="*/ 2023270 h 6403139"/>
              <a:gd name="connsiteX9" fmla="*/ 1857 w 4418959"/>
              <a:gd name="connsiteY9" fmla="*/ 1607026 h 6403139"/>
              <a:gd name="connsiteX10" fmla="*/ 1198972 w 4418959"/>
              <a:gd name="connsiteY10" fmla="*/ 1305607 h 6403139"/>
              <a:gd name="connsiteX11" fmla="*/ 1895635 w 4418959"/>
              <a:gd name="connsiteY11" fmla="*/ 1435636 h 6403139"/>
              <a:gd name="connsiteX12" fmla="*/ 2716901 w 4418959"/>
              <a:gd name="connsiteY12" fmla="*/ 774923 h 6403139"/>
              <a:gd name="connsiteX13" fmla="*/ 2776862 w 4418959"/>
              <a:gd name="connsiteY13" fmla="*/ 384804 h 6403139"/>
              <a:gd name="connsiteX14" fmla="*/ 2149936 w 4418959"/>
              <a:gd name="connsiteY14" fmla="*/ 0 h 6403139"/>
              <a:gd name="connsiteX0" fmla="*/ 4406807 w 4418957"/>
              <a:gd name="connsiteY0" fmla="*/ 6403139 h 6403139"/>
              <a:gd name="connsiteX1" fmla="*/ 4345486 w 4418957"/>
              <a:gd name="connsiteY1" fmla="*/ 5484717 h 6403139"/>
              <a:gd name="connsiteX2" fmla="*/ 3404905 w 4418957"/>
              <a:gd name="connsiteY2" fmla="*/ 4680869 h 6403139"/>
              <a:gd name="connsiteX3" fmla="*/ 2799130 w 4418957"/>
              <a:gd name="connsiteY3" fmla="*/ 4472468 h 6403139"/>
              <a:gd name="connsiteX4" fmla="*/ 1734511 w 4418957"/>
              <a:gd name="connsiteY4" fmla="*/ 4076031 h 6403139"/>
              <a:gd name="connsiteX5" fmla="*/ 913454 w 4418957"/>
              <a:gd name="connsiteY5" fmla="*/ 3412310 h 6403139"/>
              <a:gd name="connsiteX6" fmla="*/ 964969 w 4418957"/>
              <a:gd name="connsiteY6" fmla="*/ 2756201 h 6403139"/>
              <a:gd name="connsiteX7" fmla="*/ 1164515 w 4418957"/>
              <a:gd name="connsiteY7" fmla="*/ 2238643 h 6403139"/>
              <a:gd name="connsiteX8" fmla="*/ 537890 w 4418957"/>
              <a:gd name="connsiteY8" fmla="*/ 2023270 h 6403139"/>
              <a:gd name="connsiteX9" fmla="*/ 1857 w 4418957"/>
              <a:gd name="connsiteY9" fmla="*/ 1607026 h 6403139"/>
              <a:gd name="connsiteX10" fmla="*/ 1198972 w 4418957"/>
              <a:gd name="connsiteY10" fmla="*/ 1305607 h 6403139"/>
              <a:gd name="connsiteX11" fmla="*/ 1895635 w 4418957"/>
              <a:gd name="connsiteY11" fmla="*/ 1435636 h 6403139"/>
              <a:gd name="connsiteX12" fmla="*/ 2716901 w 4418957"/>
              <a:gd name="connsiteY12" fmla="*/ 774923 h 6403139"/>
              <a:gd name="connsiteX13" fmla="*/ 2615067 w 4418957"/>
              <a:gd name="connsiteY13" fmla="*/ 430712 h 6403139"/>
              <a:gd name="connsiteX14" fmla="*/ 2149936 w 4418957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706380 w 3926365"/>
              <a:gd name="connsiteY10" fmla="*/ 1305607 h 6403139"/>
              <a:gd name="connsiteX11" fmla="*/ 1403043 w 3926365"/>
              <a:gd name="connsiteY11" fmla="*/ 1435636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706380 w 3926365"/>
              <a:gd name="connsiteY10" fmla="*/ 1305607 h 6403139"/>
              <a:gd name="connsiteX11" fmla="*/ 2181121 w 3926365"/>
              <a:gd name="connsiteY11" fmla="*/ 1416453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224309 w 3926365"/>
              <a:gd name="connsiteY12" fmla="*/ 77492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572903 w 3926365"/>
              <a:gd name="connsiteY12" fmla="*/ 1020883 h 6403139"/>
              <a:gd name="connsiteX13" fmla="*/ 2122475 w 3926365"/>
              <a:gd name="connsiteY13" fmla="*/ 430712 h 6403139"/>
              <a:gd name="connsiteX14" fmla="*/ 1657344 w 3926365"/>
              <a:gd name="connsiteY14" fmla="*/ 0 h 6403139"/>
              <a:gd name="connsiteX0" fmla="*/ 3914215 w 3926365"/>
              <a:gd name="connsiteY0" fmla="*/ 6403139 h 6403139"/>
              <a:gd name="connsiteX1" fmla="*/ 3852894 w 3926365"/>
              <a:gd name="connsiteY1" fmla="*/ 5484717 h 6403139"/>
              <a:gd name="connsiteX2" fmla="*/ 2912313 w 3926365"/>
              <a:gd name="connsiteY2" fmla="*/ 4680869 h 6403139"/>
              <a:gd name="connsiteX3" fmla="*/ 2306538 w 3926365"/>
              <a:gd name="connsiteY3" fmla="*/ 4472468 h 6403139"/>
              <a:gd name="connsiteX4" fmla="*/ 1241919 w 3926365"/>
              <a:gd name="connsiteY4" fmla="*/ 4076031 h 6403139"/>
              <a:gd name="connsiteX5" fmla="*/ 420862 w 3926365"/>
              <a:gd name="connsiteY5" fmla="*/ 3412310 h 6403139"/>
              <a:gd name="connsiteX6" fmla="*/ 472377 w 3926365"/>
              <a:gd name="connsiteY6" fmla="*/ 2756201 h 6403139"/>
              <a:gd name="connsiteX7" fmla="*/ 671923 w 3926365"/>
              <a:gd name="connsiteY7" fmla="*/ 2238643 h 6403139"/>
              <a:gd name="connsiteX8" fmla="*/ 45298 w 3926365"/>
              <a:gd name="connsiteY8" fmla="*/ 2023270 h 6403139"/>
              <a:gd name="connsiteX9" fmla="*/ 2118602 w 3926365"/>
              <a:gd name="connsiteY9" fmla="*/ 2194411 h 6403139"/>
              <a:gd name="connsiteX10" fmla="*/ 1713370 w 3926365"/>
              <a:gd name="connsiteY10" fmla="*/ 1572136 h 6403139"/>
              <a:gd name="connsiteX11" fmla="*/ 2181121 w 3926365"/>
              <a:gd name="connsiteY11" fmla="*/ 1416453 h 6403139"/>
              <a:gd name="connsiteX12" fmla="*/ 2572903 w 3926365"/>
              <a:gd name="connsiteY12" fmla="*/ 1020883 h 6403139"/>
              <a:gd name="connsiteX13" fmla="*/ 2257288 w 3926365"/>
              <a:gd name="connsiteY13" fmla="*/ 645139 h 6403139"/>
              <a:gd name="connsiteX14" fmla="*/ 1657344 w 3926365"/>
              <a:gd name="connsiteY14" fmla="*/ 0 h 6403139"/>
              <a:gd name="connsiteX0" fmla="*/ 3914215 w 3926365"/>
              <a:gd name="connsiteY0" fmla="*/ 6218128 h 6218128"/>
              <a:gd name="connsiteX1" fmla="*/ 3852894 w 3926365"/>
              <a:gd name="connsiteY1" fmla="*/ 5299706 h 6218128"/>
              <a:gd name="connsiteX2" fmla="*/ 2912313 w 3926365"/>
              <a:gd name="connsiteY2" fmla="*/ 4495858 h 6218128"/>
              <a:gd name="connsiteX3" fmla="*/ 2306538 w 3926365"/>
              <a:gd name="connsiteY3" fmla="*/ 4287457 h 6218128"/>
              <a:gd name="connsiteX4" fmla="*/ 1241919 w 3926365"/>
              <a:gd name="connsiteY4" fmla="*/ 3891020 h 6218128"/>
              <a:gd name="connsiteX5" fmla="*/ 420862 w 3926365"/>
              <a:gd name="connsiteY5" fmla="*/ 3227299 h 6218128"/>
              <a:gd name="connsiteX6" fmla="*/ 472377 w 3926365"/>
              <a:gd name="connsiteY6" fmla="*/ 2571190 h 6218128"/>
              <a:gd name="connsiteX7" fmla="*/ 671923 w 3926365"/>
              <a:gd name="connsiteY7" fmla="*/ 2053632 h 6218128"/>
              <a:gd name="connsiteX8" fmla="*/ 45298 w 3926365"/>
              <a:gd name="connsiteY8" fmla="*/ 1838259 h 6218128"/>
              <a:gd name="connsiteX9" fmla="*/ 2118602 w 3926365"/>
              <a:gd name="connsiteY9" fmla="*/ 2009400 h 6218128"/>
              <a:gd name="connsiteX10" fmla="*/ 1713370 w 3926365"/>
              <a:gd name="connsiteY10" fmla="*/ 1387125 h 6218128"/>
              <a:gd name="connsiteX11" fmla="*/ 2181121 w 3926365"/>
              <a:gd name="connsiteY11" fmla="*/ 1231442 h 6218128"/>
              <a:gd name="connsiteX12" fmla="*/ 2572903 w 3926365"/>
              <a:gd name="connsiteY12" fmla="*/ 835872 h 6218128"/>
              <a:gd name="connsiteX13" fmla="*/ 2257288 w 3926365"/>
              <a:gd name="connsiteY13" fmla="*/ 460128 h 6218128"/>
              <a:gd name="connsiteX14" fmla="*/ 1927873 w 3926365"/>
              <a:gd name="connsiteY14" fmla="*/ 0 h 6218128"/>
              <a:gd name="connsiteX0" fmla="*/ 3914215 w 3926365"/>
              <a:gd name="connsiteY0" fmla="*/ 6218128 h 6218128"/>
              <a:gd name="connsiteX1" fmla="*/ 3852894 w 3926365"/>
              <a:gd name="connsiteY1" fmla="*/ 5299706 h 6218128"/>
              <a:gd name="connsiteX2" fmla="*/ 2912313 w 3926365"/>
              <a:gd name="connsiteY2" fmla="*/ 4495858 h 6218128"/>
              <a:gd name="connsiteX3" fmla="*/ 2306538 w 3926365"/>
              <a:gd name="connsiteY3" fmla="*/ 4287457 h 6218128"/>
              <a:gd name="connsiteX4" fmla="*/ 1241919 w 3926365"/>
              <a:gd name="connsiteY4" fmla="*/ 3891020 h 6218128"/>
              <a:gd name="connsiteX5" fmla="*/ 420862 w 3926365"/>
              <a:gd name="connsiteY5" fmla="*/ 3227299 h 6218128"/>
              <a:gd name="connsiteX6" fmla="*/ 472377 w 3926365"/>
              <a:gd name="connsiteY6" fmla="*/ 2571190 h 6218128"/>
              <a:gd name="connsiteX7" fmla="*/ 671923 w 3926365"/>
              <a:gd name="connsiteY7" fmla="*/ 2053632 h 6218128"/>
              <a:gd name="connsiteX8" fmla="*/ 45298 w 3926365"/>
              <a:gd name="connsiteY8" fmla="*/ 1838259 h 6218128"/>
              <a:gd name="connsiteX9" fmla="*/ 2118602 w 3926365"/>
              <a:gd name="connsiteY9" fmla="*/ 2009400 h 6218128"/>
              <a:gd name="connsiteX10" fmla="*/ 1713370 w 3926365"/>
              <a:gd name="connsiteY10" fmla="*/ 1387125 h 6218128"/>
              <a:gd name="connsiteX11" fmla="*/ 2181121 w 3926365"/>
              <a:gd name="connsiteY11" fmla="*/ 1231442 h 6218128"/>
              <a:gd name="connsiteX12" fmla="*/ 2572903 w 3926365"/>
              <a:gd name="connsiteY12" fmla="*/ 835872 h 6218128"/>
              <a:gd name="connsiteX13" fmla="*/ 2394019 w 3926365"/>
              <a:gd name="connsiteY13" fmla="*/ 346349 h 6218128"/>
              <a:gd name="connsiteX14" fmla="*/ 1927873 w 3926365"/>
              <a:gd name="connsiteY14" fmla="*/ 0 h 6218128"/>
              <a:gd name="connsiteX0" fmla="*/ 3640252 w 3652402"/>
              <a:gd name="connsiteY0" fmla="*/ 6218128 h 6218128"/>
              <a:gd name="connsiteX1" fmla="*/ 3578931 w 3652402"/>
              <a:gd name="connsiteY1" fmla="*/ 5299706 h 6218128"/>
              <a:gd name="connsiteX2" fmla="*/ 2638350 w 3652402"/>
              <a:gd name="connsiteY2" fmla="*/ 4495858 h 6218128"/>
              <a:gd name="connsiteX3" fmla="*/ 2032575 w 3652402"/>
              <a:gd name="connsiteY3" fmla="*/ 4287457 h 6218128"/>
              <a:gd name="connsiteX4" fmla="*/ 967956 w 3652402"/>
              <a:gd name="connsiteY4" fmla="*/ 3891020 h 6218128"/>
              <a:gd name="connsiteX5" fmla="*/ 146899 w 3652402"/>
              <a:gd name="connsiteY5" fmla="*/ 3227299 h 6218128"/>
              <a:gd name="connsiteX6" fmla="*/ 198414 w 3652402"/>
              <a:gd name="connsiteY6" fmla="*/ 2571190 h 6218128"/>
              <a:gd name="connsiteX7" fmla="*/ 397960 w 3652402"/>
              <a:gd name="connsiteY7" fmla="*/ 2053632 h 6218128"/>
              <a:gd name="connsiteX8" fmla="*/ 2307994 w 3652402"/>
              <a:gd name="connsiteY8" fmla="*/ 2421301 h 6218128"/>
              <a:gd name="connsiteX9" fmla="*/ 1844639 w 3652402"/>
              <a:gd name="connsiteY9" fmla="*/ 2009400 h 6218128"/>
              <a:gd name="connsiteX10" fmla="*/ 1439407 w 3652402"/>
              <a:gd name="connsiteY10" fmla="*/ 1387125 h 6218128"/>
              <a:gd name="connsiteX11" fmla="*/ 1907158 w 3652402"/>
              <a:gd name="connsiteY11" fmla="*/ 1231442 h 6218128"/>
              <a:gd name="connsiteX12" fmla="*/ 2298940 w 3652402"/>
              <a:gd name="connsiteY12" fmla="*/ 835872 h 6218128"/>
              <a:gd name="connsiteX13" fmla="*/ 2120056 w 3652402"/>
              <a:gd name="connsiteY13" fmla="*/ 346349 h 6218128"/>
              <a:gd name="connsiteX14" fmla="*/ 1653910 w 3652402"/>
              <a:gd name="connsiteY14" fmla="*/ 0 h 6218128"/>
              <a:gd name="connsiteX0" fmla="*/ 3638808 w 3650958"/>
              <a:gd name="connsiteY0" fmla="*/ 6218128 h 6218128"/>
              <a:gd name="connsiteX1" fmla="*/ 3577487 w 3650958"/>
              <a:gd name="connsiteY1" fmla="*/ 5299706 h 6218128"/>
              <a:gd name="connsiteX2" fmla="*/ 2636906 w 3650958"/>
              <a:gd name="connsiteY2" fmla="*/ 4495858 h 6218128"/>
              <a:gd name="connsiteX3" fmla="*/ 2031131 w 3650958"/>
              <a:gd name="connsiteY3" fmla="*/ 4287457 h 6218128"/>
              <a:gd name="connsiteX4" fmla="*/ 966512 w 3650958"/>
              <a:gd name="connsiteY4" fmla="*/ 3891020 h 6218128"/>
              <a:gd name="connsiteX5" fmla="*/ 145455 w 3650958"/>
              <a:gd name="connsiteY5" fmla="*/ 3227299 h 6218128"/>
              <a:gd name="connsiteX6" fmla="*/ 196970 w 3650958"/>
              <a:gd name="connsiteY6" fmla="*/ 2571190 h 6218128"/>
              <a:gd name="connsiteX7" fmla="*/ 2087904 w 3650958"/>
              <a:gd name="connsiteY7" fmla="*/ 2867601 h 6218128"/>
              <a:gd name="connsiteX8" fmla="*/ 2306550 w 3650958"/>
              <a:gd name="connsiteY8" fmla="*/ 2421301 h 6218128"/>
              <a:gd name="connsiteX9" fmla="*/ 1843195 w 3650958"/>
              <a:gd name="connsiteY9" fmla="*/ 2009400 h 6218128"/>
              <a:gd name="connsiteX10" fmla="*/ 1437963 w 3650958"/>
              <a:gd name="connsiteY10" fmla="*/ 1387125 h 6218128"/>
              <a:gd name="connsiteX11" fmla="*/ 1905714 w 3650958"/>
              <a:gd name="connsiteY11" fmla="*/ 1231442 h 6218128"/>
              <a:gd name="connsiteX12" fmla="*/ 2297496 w 3650958"/>
              <a:gd name="connsiteY12" fmla="*/ 835872 h 6218128"/>
              <a:gd name="connsiteX13" fmla="*/ 2118612 w 3650958"/>
              <a:gd name="connsiteY13" fmla="*/ 346349 h 6218128"/>
              <a:gd name="connsiteX14" fmla="*/ 1652466 w 3650958"/>
              <a:gd name="connsiteY14" fmla="*/ 0 h 6218128"/>
              <a:gd name="connsiteX0" fmla="*/ 3496665 w 3508815"/>
              <a:gd name="connsiteY0" fmla="*/ 6218128 h 6218128"/>
              <a:gd name="connsiteX1" fmla="*/ 3435344 w 3508815"/>
              <a:gd name="connsiteY1" fmla="*/ 5299706 h 6218128"/>
              <a:gd name="connsiteX2" fmla="*/ 2494763 w 3508815"/>
              <a:gd name="connsiteY2" fmla="*/ 4495858 h 6218128"/>
              <a:gd name="connsiteX3" fmla="*/ 1888988 w 3508815"/>
              <a:gd name="connsiteY3" fmla="*/ 4287457 h 6218128"/>
              <a:gd name="connsiteX4" fmla="*/ 824369 w 3508815"/>
              <a:gd name="connsiteY4" fmla="*/ 3891020 h 6218128"/>
              <a:gd name="connsiteX5" fmla="*/ 3312 w 3508815"/>
              <a:gd name="connsiteY5" fmla="*/ 3227299 h 6218128"/>
              <a:gd name="connsiteX6" fmla="*/ 1132472 w 3508815"/>
              <a:gd name="connsiteY6" fmla="*/ 3010792 h 6218128"/>
              <a:gd name="connsiteX7" fmla="*/ 1945761 w 3508815"/>
              <a:gd name="connsiteY7" fmla="*/ 2867601 h 6218128"/>
              <a:gd name="connsiteX8" fmla="*/ 2164407 w 3508815"/>
              <a:gd name="connsiteY8" fmla="*/ 2421301 h 6218128"/>
              <a:gd name="connsiteX9" fmla="*/ 1701052 w 3508815"/>
              <a:gd name="connsiteY9" fmla="*/ 2009400 h 6218128"/>
              <a:gd name="connsiteX10" fmla="*/ 1295820 w 3508815"/>
              <a:gd name="connsiteY10" fmla="*/ 1387125 h 6218128"/>
              <a:gd name="connsiteX11" fmla="*/ 1763571 w 3508815"/>
              <a:gd name="connsiteY11" fmla="*/ 1231442 h 6218128"/>
              <a:gd name="connsiteX12" fmla="*/ 2155353 w 3508815"/>
              <a:gd name="connsiteY12" fmla="*/ 835872 h 6218128"/>
              <a:gd name="connsiteX13" fmla="*/ 1976469 w 3508815"/>
              <a:gd name="connsiteY13" fmla="*/ 346349 h 6218128"/>
              <a:gd name="connsiteX14" fmla="*/ 1510323 w 3508815"/>
              <a:gd name="connsiteY14" fmla="*/ 0 h 6218128"/>
              <a:gd name="connsiteX0" fmla="*/ 3125922 w 3138072"/>
              <a:gd name="connsiteY0" fmla="*/ 6218128 h 6218128"/>
              <a:gd name="connsiteX1" fmla="*/ 3064601 w 3138072"/>
              <a:gd name="connsiteY1" fmla="*/ 5299706 h 6218128"/>
              <a:gd name="connsiteX2" fmla="*/ 2124020 w 3138072"/>
              <a:gd name="connsiteY2" fmla="*/ 4495858 h 6218128"/>
              <a:gd name="connsiteX3" fmla="*/ 1518245 w 3138072"/>
              <a:gd name="connsiteY3" fmla="*/ 4287457 h 6218128"/>
              <a:gd name="connsiteX4" fmla="*/ 453626 w 3138072"/>
              <a:gd name="connsiteY4" fmla="*/ 3891020 h 6218128"/>
              <a:gd name="connsiteX5" fmla="*/ 6847 w 3138072"/>
              <a:gd name="connsiteY5" fmla="*/ 3521696 h 6218128"/>
              <a:gd name="connsiteX6" fmla="*/ 761729 w 3138072"/>
              <a:gd name="connsiteY6" fmla="*/ 3010792 h 6218128"/>
              <a:gd name="connsiteX7" fmla="*/ 1575018 w 3138072"/>
              <a:gd name="connsiteY7" fmla="*/ 2867601 h 6218128"/>
              <a:gd name="connsiteX8" fmla="*/ 1793664 w 3138072"/>
              <a:gd name="connsiteY8" fmla="*/ 2421301 h 6218128"/>
              <a:gd name="connsiteX9" fmla="*/ 1330309 w 3138072"/>
              <a:gd name="connsiteY9" fmla="*/ 2009400 h 6218128"/>
              <a:gd name="connsiteX10" fmla="*/ 925077 w 3138072"/>
              <a:gd name="connsiteY10" fmla="*/ 1387125 h 6218128"/>
              <a:gd name="connsiteX11" fmla="*/ 1392828 w 3138072"/>
              <a:gd name="connsiteY11" fmla="*/ 1231442 h 6218128"/>
              <a:gd name="connsiteX12" fmla="*/ 1784610 w 3138072"/>
              <a:gd name="connsiteY12" fmla="*/ 835872 h 6218128"/>
              <a:gd name="connsiteX13" fmla="*/ 1605726 w 3138072"/>
              <a:gd name="connsiteY13" fmla="*/ 346349 h 6218128"/>
              <a:gd name="connsiteX14" fmla="*/ 1139580 w 3138072"/>
              <a:gd name="connsiteY14" fmla="*/ 0 h 6218128"/>
              <a:gd name="connsiteX0" fmla="*/ 3125922 w 3212573"/>
              <a:gd name="connsiteY0" fmla="*/ 6218128 h 6218128"/>
              <a:gd name="connsiteX1" fmla="*/ 3064601 w 3212573"/>
              <a:gd name="connsiteY1" fmla="*/ 5299706 h 6218128"/>
              <a:gd name="connsiteX2" fmla="*/ 1120597 w 3212573"/>
              <a:gd name="connsiteY2" fmla="*/ 4773620 h 6218128"/>
              <a:gd name="connsiteX3" fmla="*/ 1518245 w 3212573"/>
              <a:gd name="connsiteY3" fmla="*/ 4287457 h 6218128"/>
              <a:gd name="connsiteX4" fmla="*/ 453626 w 3212573"/>
              <a:gd name="connsiteY4" fmla="*/ 3891020 h 6218128"/>
              <a:gd name="connsiteX5" fmla="*/ 6847 w 3212573"/>
              <a:gd name="connsiteY5" fmla="*/ 3521696 h 6218128"/>
              <a:gd name="connsiteX6" fmla="*/ 761729 w 3212573"/>
              <a:gd name="connsiteY6" fmla="*/ 3010792 h 6218128"/>
              <a:gd name="connsiteX7" fmla="*/ 1575018 w 3212573"/>
              <a:gd name="connsiteY7" fmla="*/ 2867601 h 6218128"/>
              <a:gd name="connsiteX8" fmla="*/ 1793664 w 3212573"/>
              <a:gd name="connsiteY8" fmla="*/ 2421301 h 6218128"/>
              <a:gd name="connsiteX9" fmla="*/ 1330309 w 3212573"/>
              <a:gd name="connsiteY9" fmla="*/ 2009400 h 6218128"/>
              <a:gd name="connsiteX10" fmla="*/ 925077 w 3212573"/>
              <a:gd name="connsiteY10" fmla="*/ 1387125 h 6218128"/>
              <a:gd name="connsiteX11" fmla="*/ 1392828 w 3212573"/>
              <a:gd name="connsiteY11" fmla="*/ 1231442 h 6218128"/>
              <a:gd name="connsiteX12" fmla="*/ 1784610 w 3212573"/>
              <a:gd name="connsiteY12" fmla="*/ 835872 h 6218128"/>
              <a:gd name="connsiteX13" fmla="*/ 1605726 w 3212573"/>
              <a:gd name="connsiteY13" fmla="*/ 346349 h 6218128"/>
              <a:gd name="connsiteX14" fmla="*/ 1139580 w 3212573"/>
              <a:gd name="connsiteY14" fmla="*/ 0 h 6218128"/>
              <a:gd name="connsiteX0" fmla="*/ 3124108 w 3210759"/>
              <a:gd name="connsiteY0" fmla="*/ 6218128 h 6218128"/>
              <a:gd name="connsiteX1" fmla="*/ 3062787 w 3210759"/>
              <a:gd name="connsiteY1" fmla="*/ 5299706 h 6218128"/>
              <a:gd name="connsiteX2" fmla="*/ 1118783 w 3210759"/>
              <a:gd name="connsiteY2" fmla="*/ 4773620 h 6218128"/>
              <a:gd name="connsiteX3" fmla="*/ 862296 w 3210759"/>
              <a:gd name="connsiteY3" fmla="*/ 4248381 h 6218128"/>
              <a:gd name="connsiteX4" fmla="*/ 451812 w 3210759"/>
              <a:gd name="connsiteY4" fmla="*/ 3891020 h 6218128"/>
              <a:gd name="connsiteX5" fmla="*/ 5033 w 3210759"/>
              <a:gd name="connsiteY5" fmla="*/ 3521696 h 6218128"/>
              <a:gd name="connsiteX6" fmla="*/ 759915 w 3210759"/>
              <a:gd name="connsiteY6" fmla="*/ 3010792 h 6218128"/>
              <a:gd name="connsiteX7" fmla="*/ 1573204 w 3210759"/>
              <a:gd name="connsiteY7" fmla="*/ 2867601 h 6218128"/>
              <a:gd name="connsiteX8" fmla="*/ 1791850 w 3210759"/>
              <a:gd name="connsiteY8" fmla="*/ 2421301 h 6218128"/>
              <a:gd name="connsiteX9" fmla="*/ 1328495 w 3210759"/>
              <a:gd name="connsiteY9" fmla="*/ 2009400 h 6218128"/>
              <a:gd name="connsiteX10" fmla="*/ 923263 w 3210759"/>
              <a:gd name="connsiteY10" fmla="*/ 1387125 h 6218128"/>
              <a:gd name="connsiteX11" fmla="*/ 1391014 w 3210759"/>
              <a:gd name="connsiteY11" fmla="*/ 1231442 h 6218128"/>
              <a:gd name="connsiteX12" fmla="*/ 1782796 w 3210759"/>
              <a:gd name="connsiteY12" fmla="*/ 835872 h 6218128"/>
              <a:gd name="connsiteX13" fmla="*/ 1603912 w 3210759"/>
              <a:gd name="connsiteY13" fmla="*/ 346349 h 6218128"/>
              <a:gd name="connsiteX14" fmla="*/ 1137766 w 3210759"/>
              <a:gd name="connsiteY14" fmla="*/ 0 h 6218128"/>
              <a:gd name="connsiteX0" fmla="*/ 3135625 w 3222276"/>
              <a:gd name="connsiteY0" fmla="*/ 6218128 h 6218128"/>
              <a:gd name="connsiteX1" fmla="*/ 3074304 w 3222276"/>
              <a:gd name="connsiteY1" fmla="*/ 5299706 h 6218128"/>
              <a:gd name="connsiteX2" fmla="*/ 1130300 w 3222276"/>
              <a:gd name="connsiteY2" fmla="*/ 4773620 h 6218128"/>
              <a:gd name="connsiteX3" fmla="*/ 873813 w 3222276"/>
              <a:gd name="connsiteY3" fmla="*/ 4248381 h 6218128"/>
              <a:gd name="connsiteX4" fmla="*/ 299903 w 3222276"/>
              <a:gd name="connsiteY4" fmla="*/ 4040728 h 6218128"/>
              <a:gd name="connsiteX5" fmla="*/ 16550 w 3222276"/>
              <a:gd name="connsiteY5" fmla="*/ 3521696 h 6218128"/>
              <a:gd name="connsiteX6" fmla="*/ 771432 w 3222276"/>
              <a:gd name="connsiteY6" fmla="*/ 3010792 h 6218128"/>
              <a:gd name="connsiteX7" fmla="*/ 1584721 w 3222276"/>
              <a:gd name="connsiteY7" fmla="*/ 2867601 h 6218128"/>
              <a:gd name="connsiteX8" fmla="*/ 1803367 w 3222276"/>
              <a:gd name="connsiteY8" fmla="*/ 2421301 h 6218128"/>
              <a:gd name="connsiteX9" fmla="*/ 1340012 w 3222276"/>
              <a:gd name="connsiteY9" fmla="*/ 2009400 h 6218128"/>
              <a:gd name="connsiteX10" fmla="*/ 934780 w 3222276"/>
              <a:gd name="connsiteY10" fmla="*/ 1387125 h 6218128"/>
              <a:gd name="connsiteX11" fmla="*/ 1402531 w 3222276"/>
              <a:gd name="connsiteY11" fmla="*/ 1231442 h 6218128"/>
              <a:gd name="connsiteX12" fmla="*/ 1794313 w 3222276"/>
              <a:gd name="connsiteY12" fmla="*/ 835872 h 6218128"/>
              <a:gd name="connsiteX13" fmla="*/ 1615429 w 3222276"/>
              <a:gd name="connsiteY13" fmla="*/ 346349 h 6218128"/>
              <a:gd name="connsiteX14" fmla="*/ 1149283 w 3222276"/>
              <a:gd name="connsiteY14" fmla="*/ 0 h 6218128"/>
              <a:gd name="connsiteX0" fmla="*/ 3135625 w 3135626"/>
              <a:gd name="connsiteY0" fmla="*/ 6218128 h 6218128"/>
              <a:gd name="connsiteX1" fmla="*/ 1556520 w 3135626"/>
              <a:gd name="connsiteY1" fmla="*/ 5171515 h 6218128"/>
              <a:gd name="connsiteX2" fmla="*/ 1130300 w 3135626"/>
              <a:gd name="connsiteY2" fmla="*/ 4773620 h 6218128"/>
              <a:gd name="connsiteX3" fmla="*/ 873813 w 3135626"/>
              <a:gd name="connsiteY3" fmla="*/ 4248381 h 6218128"/>
              <a:gd name="connsiteX4" fmla="*/ 299903 w 3135626"/>
              <a:gd name="connsiteY4" fmla="*/ 4040728 h 6218128"/>
              <a:gd name="connsiteX5" fmla="*/ 16550 w 3135626"/>
              <a:gd name="connsiteY5" fmla="*/ 3521696 h 6218128"/>
              <a:gd name="connsiteX6" fmla="*/ 771432 w 3135626"/>
              <a:gd name="connsiteY6" fmla="*/ 3010792 h 6218128"/>
              <a:gd name="connsiteX7" fmla="*/ 1584721 w 3135626"/>
              <a:gd name="connsiteY7" fmla="*/ 2867601 h 6218128"/>
              <a:gd name="connsiteX8" fmla="*/ 1803367 w 3135626"/>
              <a:gd name="connsiteY8" fmla="*/ 2421301 h 6218128"/>
              <a:gd name="connsiteX9" fmla="*/ 1340012 w 3135626"/>
              <a:gd name="connsiteY9" fmla="*/ 2009400 h 6218128"/>
              <a:gd name="connsiteX10" fmla="*/ 934780 w 3135626"/>
              <a:gd name="connsiteY10" fmla="*/ 1387125 h 6218128"/>
              <a:gd name="connsiteX11" fmla="*/ 1402531 w 3135626"/>
              <a:gd name="connsiteY11" fmla="*/ 1231442 h 6218128"/>
              <a:gd name="connsiteX12" fmla="*/ 1794313 w 3135626"/>
              <a:gd name="connsiteY12" fmla="*/ 835872 h 6218128"/>
              <a:gd name="connsiteX13" fmla="*/ 1615429 w 3135626"/>
              <a:gd name="connsiteY13" fmla="*/ 346349 h 6218128"/>
              <a:gd name="connsiteX14" fmla="*/ 1149283 w 3135626"/>
              <a:gd name="connsiteY14" fmla="*/ 0 h 6218128"/>
              <a:gd name="connsiteX0" fmla="*/ 2281619 w 2281619"/>
              <a:gd name="connsiteY0" fmla="*/ 6167113 h 6167113"/>
              <a:gd name="connsiteX1" fmla="*/ 1556520 w 2281619"/>
              <a:gd name="connsiteY1" fmla="*/ 5171515 h 6167113"/>
              <a:gd name="connsiteX2" fmla="*/ 1130300 w 2281619"/>
              <a:gd name="connsiteY2" fmla="*/ 4773620 h 6167113"/>
              <a:gd name="connsiteX3" fmla="*/ 873813 w 2281619"/>
              <a:gd name="connsiteY3" fmla="*/ 4248381 h 6167113"/>
              <a:gd name="connsiteX4" fmla="*/ 299903 w 2281619"/>
              <a:gd name="connsiteY4" fmla="*/ 4040728 h 6167113"/>
              <a:gd name="connsiteX5" fmla="*/ 16550 w 2281619"/>
              <a:gd name="connsiteY5" fmla="*/ 3521696 h 6167113"/>
              <a:gd name="connsiteX6" fmla="*/ 771432 w 2281619"/>
              <a:gd name="connsiteY6" fmla="*/ 3010792 h 6167113"/>
              <a:gd name="connsiteX7" fmla="*/ 1584721 w 2281619"/>
              <a:gd name="connsiteY7" fmla="*/ 2867601 h 6167113"/>
              <a:gd name="connsiteX8" fmla="*/ 1803367 w 2281619"/>
              <a:gd name="connsiteY8" fmla="*/ 2421301 h 6167113"/>
              <a:gd name="connsiteX9" fmla="*/ 1340012 w 2281619"/>
              <a:gd name="connsiteY9" fmla="*/ 2009400 h 6167113"/>
              <a:gd name="connsiteX10" fmla="*/ 934780 w 2281619"/>
              <a:gd name="connsiteY10" fmla="*/ 1387125 h 6167113"/>
              <a:gd name="connsiteX11" fmla="*/ 1402531 w 2281619"/>
              <a:gd name="connsiteY11" fmla="*/ 1231442 h 6167113"/>
              <a:gd name="connsiteX12" fmla="*/ 1794313 w 2281619"/>
              <a:gd name="connsiteY12" fmla="*/ 835872 h 6167113"/>
              <a:gd name="connsiteX13" fmla="*/ 1615429 w 2281619"/>
              <a:gd name="connsiteY13" fmla="*/ 346349 h 6167113"/>
              <a:gd name="connsiteX14" fmla="*/ 1149283 w 2281619"/>
              <a:gd name="connsiteY14" fmla="*/ 0 h 6167113"/>
              <a:gd name="connsiteX0" fmla="*/ 335362 w 1813279"/>
              <a:gd name="connsiteY0" fmla="*/ 6219700 h 6219700"/>
              <a:gd name="connsiteX1" fmla="*/ 1556520 w 1813279"/>
              <a:gd name="connsiteY1" fmla="*/ 5171515 h 6219700"/>
              <a:gd name="connsiteX2" fmla="*/ 1130300 w 1813279"/>
              <a:gd name="connsiteY2" fmla="*/ 4773620 h 6219700"/>
              <a:gd name="connsiteX3" fmla="*/ 873813 w 1813279"/>
              <a:gd name="connsiteY3" fmla="*/ 4248381 h 6219700"/>
              <a:gd name="connsiteX4" fmla="*/ 299903 w 1813279"/>
              <a:gd name="connsiteY4" fmla="*/ 4040728 h 6219700"/>
              <a:gd name="connsiteX5" fmla="*/ 16550 w 1813279"/>
              <a:gd name="connsiteY5" fmla="*/ 3521696 h 6219700"/>
              <a:gd name="connsiteX6" fmla="*/ 771432 w 1813279"/>
              <a:gd name="connsiteY6" fmla="*/ 3010792 h 6219700"/>
              <a:gd name="connsiteX7" fmla="*/ 1584721 w 1813279"/>
              <a:gd name="connsiteY7" fmla="*/ 2867601 h 6219700"/>
              <a:gd name="connsiteX8" fmla="*/ 1803367 w 1813279"/>
              <a:gd name="connsiteY8" fmla="*/ 2421301 h 6219700"/>
              <a:gd name="connsiteX9" fmla="*/ 1340012 w 1813279"/>
              <a:gd name="connsiteY9" fmla="*/ 2009400 h 6219700"/>
              <a:gd name="connsiteX10" fmla="*/ 934780 w 1813279"/>
              <a:gd name="connsiteY10" fmla="*/ 1387125 h 6219700"/>
              <a:gd name="connsiteX11" fmla="*/ 1402531 w 1813279"/>
              <a:gd name="connsiteY11" fmla="*/ 1231442 h 6219700"/>
              <a:gd name="connsiteX12" fmla="*/ 1794313 w 1813279"/>
              <a:gd name="connsiteY12" fmla="*/ 835872 h 6219700"/>
              <a:gd name="connsiteX13" fmla="*/ 1615429 w 1813279"/>
              <a:gd name="connsiteY13" fmla="*/ 346349 h 6219700"/>
              <a:gd name="connsiteX14" fmla="*/ 1149283 w 1813279"/>
              <a:gd name="connsiteY14" fmla="*/ 0 h 6219700"/>
              <a:gd name="connsiteX0" fmla="*/ 335362 w 1813279"/>
              <a:gd name="connsiteY0" fmla="*/ 6219700 h 6219700"/>
              <a:gd name="connsiteX1" fmla="*/ 371182 w 1813279"/>
              <a:gd name="connsiteY1" fmla="*/ 5119468 h 6219700"/>
              <a:gd name="connsiteX2" fmla="*/ 1130300 w 1813279"/>
              <a:gd name="connsiteY2" fmla="*/ 4773620 h 6219700"/>
              <a:gd name="connsiteX3" fmla="*/ 873813 w 1813279"/>
              <a:gd name="connsiteY3" fmla="*/ 4248381 h 6219700"/>
              <a:gd name="connsiteX4" fmla="*/ 299903 w 1813279"/>
              <a:gd name="connsiteY4" fmla="*/ 4040728 h 6219700"/>
              <a:gd name="connsiteX5" fmla="*/ 16550 w 1813279"/>
              <a:gd name="connsiteY5" fmla="*/ 3521696 h 6219700"/>
              <a:gd name="connsiteX6" fmla="*/ 771432 w 1813279"/>
              <a:gd name="connsiteY6" fmla="*/ 3010792 h 6219700"/>
              <a:gd name="connsiteX7" fmla="*/ 1584721 w 1813279"/>
              <a:gd name="connsiteY7" fmla="*/ 2867601 h 6219700"/>
              <a:gd name="connsiteX8" fmla="*/ 1803367 w 1813279"/>
              <a:gd name="connsiteY8" fmla="*/ 2421301 h 6219700"/>
              <a:gd name="connsiteX9" fmla="*/ 1340012 w 1813279"/>
              <a:gd name="connsiteY9" fmla="*/ 2009400 h 6219700"/>
              <a:gd name="connsiteX10" fmla="*/ 934780 w 1813279"/>
              <a:gd name="connsiteY10" fmla="*/ 1387125 h 6219700"/>
              <a:gd name="connsiteX11" fmla="*/ 1402531 w 1813279"/>
              <a:gd name="connsiteY11" fmla="*/ 1231442 h 6219700"/>
              <a:gd name="connsiteX12" fmla="*/ 1794313 w 1813279"/>
              <a:gd name="connsiteY12" fmla="*/ 835872 h 6219700"/>
              <a:gd name="connsiteX13" fmla="*/ 1615429 w 1813279"/>
              <a:gd name="connsiteY13" fmla="*/ 346349 h 6219700"/>
              <a:gd name="connsiteX14" fmla="*/ 1149283 w 1813279"/>
              <a:gd name="connsiteY14" fmla="*/ 0 h 6219700"/>
              <a:gd name="connsiteX0" fmla="*/ 335362 w 1813279"/>
              <a:gd name="connsiteY0" fmla="*/ 6219700 h 6219700"/>
              <a:gd name="connsiteX1" fmla="*/ 371182 w 1813279"/>
              <a:gd name="connsiteY1" fmla="*/ 5119468 h 6219700"/>
              <a:gd name="connsiteX2" fmla="*/ 842721 w 1813279"/>
              <a:gd name="connsiteY2" fmla="*/ 4662634 h 6219700"/>
              <a:gd name="connsiteX3" fmla="*/ 873813 w 1813279"/>
              <a:gd name="connsiteY3" fmla="*/ 4248381 h 6219700"/>
              <a:gd name="connsiteX4" fmla="*/ 299903 w 1813279"/>
              <a:gd name="connsiteY4" fmla="*/ 4040728 h 6219700"/>
              <a:gd name="connsiteX5" fmla="*/ 16550 w 1813279"/>
              <a:gd name="connsiteY5" fmla="*/ 3521696 h 6219700"/>
              <a:gd name="connsiteX6" fmla="*/ 771432 w 1813279"/>
              <a:gd name="connsiteY6" fmla="*/ 3010792 h 6219700"/>
              <a:gd name="connsiteX7" fmla="*/ 1584721 w 1813279"/>
              <a:gd name="connsiteY7" fmla="*/ 2867601 h 6219700"/>
              <a:gd name="connsiteX8" fmla="*/ 1803367 w 1813279"/>
              <a:gd name="connsiteY8" fmla="*/ 2421301 h 6219700"/>
              <a:gd name="connsiteX9" fmla="*/ 1340012 w 1813279"/>
              <a:gd name="connsiteY9" fmla="*/ 2009400 h 6219700"/>
              <a:gd name="connsiteX10" fmla="*/ 934780 w 1813279"/>
              <a:gd name="connsiteY10" fmla="*/ 1387125 h 6219700"/>
              <a:gd name="connsiteX11" fmla="*/ 1402531 w 1813279"/>
              <a:gd name="connsiteY11" fmla="*/ 1231442 h 6219700"/>
              <a:gd name="connsiteX12" fmla="*/ 1794313 w 1813279"/>
              <a:gd name="connsiteY12" fmla="*/ 835872 h 6219700"/>
              <a:gd name="connsiteX13" fmla="*/ 1615429 w 1813279"/>
              <a:gd name="connsiteY13" fmla="*/ 346349 h 6219700"/>
              <a:gd name="connsiteX14" fmla="*/ 1149283 w 1813279"/>
              <a:gd name="connsiteY14" fmla="*/ 0 h 6219700"/>
              <a:gd name="connsiteX0" fmla="*/ 321627 w 1799544"/>
              <a:gd name="connsiteY0" fmla="*/ 6219700 h 6219700"/>
              <a:gd name="connsiteX1" fmla="*/ 357447 w 1799544"/>
              <a:gd name="connsiteY1" fmla="*/ 5119468 h 6219700"/>
              <a:gd name="connsiteX2" fmla="*/ 828986 w 1799544"/>
              <a:gd name="connsiteY2" fmla="*/ 4662634 h 6219700"/>
              <a:gd name="connsiteX3" fmla="*/ 860078 w 1799544"/>
              <a:gd name="connsiteY3" fmla="*/ 4248381 h 6219700"/>
              <a:gd name="connsiteX4" fmla="*/ 1036324 w 1799544"/>
              <a:gd name="connsiteY4" fmla="*/ 3822881 h 6219700"/>
              <a:gd name="connsiteX5" fmla="*/ 2815 w 1799544"/>
              <a:gd name="connsiteY5" fmla="*/ 3521696 h 6219700"/>
              <a:gd name="connsiteX6" fmla="*/ 757697 w 1799544"/>
              <a:gd name="connsiteY6" fmla="*/ 3010792 h 6219700"/>
              <a:gd name="connsiteX7" fmla="*/ 1570986 w 1799544"/>
              <a:gd name="connsiteY7" fmla="*/ 2867601 h 6219700"/>
              <a:gd name="connsiteX8" fmla="*/ 1789632 w 1799544"/>
              <a:gd name="connsiteY8" fmla="*/ 2421301 h 6219700"/>
              <a:gd name="connsiteX9" fmla="*/ 1326277 w 1799544"/>
              <a:gd name="connsiteY9" fmla="*/ 2009400 h 6219700"/>
              <a:gd name="connsiteX10" fmla="*/ 921045 w 1799544"/>
              <a:gd name="connsiteY10" fmla="*/ 1387125 h 6219700"/>
              <a:gd name="connsiteX11" fmla="*/ 1388796 w 1799544"/>
              <a:gd name="connsiteY11" fmla="*/ 1231442 h 6219700"/>
              <a:gd name="connsiteX12" fmla="*/ 1780578 w 1799544"/>
              <a:gd name="connsiteY12" fmla="*/ 835872 h 6219700"/>
              <a:gd name="connsiteX13" fmla="*/ 1601694 w 1799544"/>
              <a:gd name="connsiteY13" fmla="*/ 346349 h 6219700"/>
              <a:gd name="connsiteX14" fmla="*/ 1135548 w 1799544"/>
              <a:gd name="connsiteY14" fmla="*/ 0 h 6219700"/>
              <a:gd name="connsiteX0" fmla="*/ 43800 w 1521717"/>
              <a:gd name="connsiteY0" fmla="*/ 6219700 h 6219700"/>
              <a:gd name="connsiteX1" fmla="*/ 79620 w 1521717"/>
              <a:gd name="connsiteY1" fmla="*/ 5119468 h 6219700"/>
              <a:gd name="connsiteX2" fmla="*/ 551159 w 1521717"/>
              <a:gd name="connsiteY2" fmla="*/ 4662634 h 6219700"/>
              <a:gd name="connsiteX3" fmla="*/ 582251 w 1521717"/>
              <a:gd name="connsiteY3" fmla="*/ 4248381 h 6219700"/>
              <a:gd name="connsiteX4" fmla="*/ 758497 w 1521717"/>
              <a:gd name="connsiteY4" fmla="*/ 3822881 h 6219700"/>
              <a:gd name="connsiteX5" fmla="*/ 751962 w 1521717"/>
              <a:gd name="connsiteY5" fmla="*/ 3301626 h 6219700"/>
              <a:gd name="connsiteX6" fmla="*/ 479870 w 1521717"/>
              <a:gd name="connsiteY6" fmla="*/ 3010792 h 6219700"/>
              <a:gd name="connsiteX7" fmla="*/ 1293159 w 1521717"/>
              <a:gd name="connsiteY7" fmla="*/ 2867601 h 6219700"/>
              <a:gd name="connsiteX8" fmla="*/ 1511805 w 1521717"/>
              <a:gd name="connsiteY8" fmla="*/ 2421301 h 6219700"/>
              <a:gd name="connsiteX9" fmla="*/ 1048450 w 1521717"/>
              <a:gd name="connsiteY9" fmla="*/ 2009400 h 6219700"/>
              <a:gd name="connsiteX10" fmla="*/ 643218 w 1521717"/>
              <a:gd name="connsiteY10" fmla="*/ 1387125 h 6219700"/>
              <a:gd name="connsiteX11" fmla="*/ 1110969 w 1521717"/>
              <a:gd name="connsiteY11" fmla="*/ 1231442 h 6219700"/>
              <a:gd name="connsiteX12" fmla="*/ 1502751 w 1521717"/>
              <a:gd name="connsiteY12" fmla="*/ 835872 h 6219700"/>
              <a:gd name="connsiteX13" fmla="*/ 1323867 w 1521717"/>
              <a:gd name="connsiteY13" fmla="*/ 346349 h 6219700"/>
              <a:gd name="connsiteX14" fmla="*/ 857721 w 1521717"/>
              <a:gd name="connsiteY14" fmla="*/ 0 h 6219700"/>
              <a:gd name="connsiteX0" fmla="*/ 43800 w 1516960"/>
              <a:gd name="connsiteY0" fmla="*/ 6219700 h 6219700"/>
              <a:gd name="connsiteX1" fmla="*/ 79620 w 1516960"/>
              <a:gd name="connsiteY1" fmla="*/ 5119468 h 6219700"/>
              <a:gd name="connsiteX2" fmla="*/ 551159 w 1516960"/>
              <a:gd name="connsiteY2" fmla="*/ 4662634 h 6219700"/>
              <a:gd name="connsiteX3" fmla="*/ 582251 w 1516960"/>
              <a:gd name="connsiteY3" fmla="*/ 4248381 h 6219700"/>
              <a:gd name="connsiteX4" fmla="*/ 758497 w 1516960"/>
              <a:gd name="connsiteY4" fmla="*/ 3822881 h 6219700"/>
              <a:gd name="connsiteX5" fmla="*/ 751962 w 1516960"/>
              <a:gd name="connsiteY5" fmla="*/ 3301626 h 6219700"/>
              <a:gd name="connsiteX6" fmla="*/ 479870 w 1516960"/>
              <a:gd name="connsiteY6" fmla="*/ 3010792 h 6219700"/>
              <a:gd name="connsiteX7" fmla="*/ 729668 w 1516960"/>
              <a:gd name="connsiteY7" fmla="*/ 2514997 h 6219700"/>
              <a:gd name="connsiteX8" fmla="*/ 1511805 w 1516960"/>
              <a:gd name="connsiteY8" fmla="*/ 2421301 h 6219700"/>
              <a:gd name="connsiteX9" fmla="*/ 1048450 w 1516960"/>
              <a:gd name="connsiteY9" fmla="*/ 2009400 h 6219700"/>
              <a:gd name="connsiteX10" fmla="*/ 643218 w 1516960"/>
              <a:gd name="connsiteY10" fmla="*/ 1387125 h 6219700"/>
              <a:gd name="connsiteX11" fmla="*/ 1110969 w 1516960"/>
              <a:gd name="connsiteY11" fmla="*/ 1231442 h 6219700"/>
              <a:gd name="connsiteX12" fmla="*/ 1502751 w 1516960"/>
              <a:gd name="connsiteY12" fmla="*/ 835872 h 6219700"/>
              <a:gd name="connsiteX13" fmla="*/ 1323867 w 1516960"/>
              <a:gd name="connsiteY13" fmla="*/ 346349 h 6219700"/>
              <a:gd name="connsiteX14" fmla="*/ 857721 w 1516960"/>
              <a:gd name="connsiteY14" fmla="*/ 0 h 6219700"/>
              <a:gd name="connsiteX0" fmla="*/ 43800 w 1504873"/>
              <a:gd name="connsiteY0" fmla="*/ 6219700 h 6219700"/>
              <a:gd name="connsiteX1" fmla="*/ 79620 w 1504873"/>
              <a:gd name="connsiteY1" fmla="*/ 5119468 h 6219700"/>
              <a:gd name="connsiteX2" fmla="*/ 551159 w 1504873"/>
              <a:gd name="connsiteY2" fmla="*/ 4662634 h 6219700"/>
              <a:gd name="connsiteX3" fmla="*/ 582251 w 1504873"/>
              <a:gd name="connsiteY3" fmla="*/ 4248381 h 6219700"/>
              <a:gd name="connsiteX4" fmla="*/ 758497 w 1504873"/>
              <a:gd name="connsiteY4" fmla="*/ 3822881 h 6219700"/>
              <a:gd name="connsiteX5" fmla="*/ 751962 w 1504873"/>
              <a:gd name="connsiteY5" fmla="*/ 3301626 h 6219700"/>
              <a:gd name="connsiteX6" fmla="*/ 479870 w 1504873"/>
              <a:gd name="connsiteY6" fmla="*/ 3010792 h 6219700"/>
              <a:gd name="connsiteX7" fmla="*/ 729668 w 1504873"/>
              <a:gd name="connsiteY7" fmla="*/ 2514997 h 6219700"/>
              <a:gd name="connsiteX8" fmla="*/ 1007296 w 1504873"/>
              <a:gd name="connsiteY8" fmla="*/ 2372401 h 6219700"/>
              <a:gd name="connsiteX9" fmla="*/ 1048450 w 1504873"/>
              <a:gd name="connsiteY9" fmla="*/ 2009400 h 6219700"/>
              <a:gd name="connsiteX10" fmla="*/ 643218 w 1504873"/>
              <a:gd name="connsiteY10" fmla="*/ 1387125 h 6219700"/>
              <a:gd name="connsiteX11" fmla="*/ 1110969 w 1504873"/>
              <a:gd name="connsiteY11" fmla="*/ 1231442 h 6219700"/>
              <a:gd name="connsiteX12" fmla="*/ 1502751 w 1504873"/>
              <a:gd name="connsiteY12" fmla="*/ 835872 h 6219700"/>
              <a:gd name="connsiteX13" fmla="*/ 1323867 w 1504873"/>
              <a:gd name="connsiteY13" fmla="*/ 346349 h 6219700"/>
              <a:gd name="connsiteX14" fmla="*/ 857721 w 1504873"/>
              <a:gd name="connsiteY14" fmla="*/ 0 h 6219700"/>
              <a:gd name="connsiteX0" fmla="*/ 43800 w 1750733"/>
              <a:gd name="connsiteY0" fmla="*/ 6219700 h 6219700"/>
              <a:gd name="connsiteX1" fmla="*/ 79620 w 1750733"/>
              <a:gd name="connsiteY1" fmla="*/ 5119468 h 6219700"/>
              <a:gd name="connsiteX2" fmla="*/ 551159 w 1750733"/>
              <a:gd name="connsiteY2" fmla="*/ 4662634 h 6219700"/>
              <a:gd name="connsiteX3" fmla="*/ 582251 w 1750733"/>
              <a:gd name="connsiteY3" fmla="*/ 4248381 h 6219700"/>
              <a:gd name="connsiteX4" fmla="*/ 758497 w 1750733"/>
              <a:gd name="connsiteY4" fmla="*/ 3822881 h 6219700"/>
              <a:gd name="connsiteX5" fmla="*/ 751962 w 1750733"/>
              <a:gd name="connsiteY5" fmla="*/ 3301626 h 6219700"/>
              <a:gd name="connsiteX6" fmla="*/ 479870 w 1750733"/>
              <a:gd name="connsiteY6" fmla="*/ 3010792 h 6219700"/>
              <a:gd name="connsiteX7" fmla="*/ 729668 w 1750733"/>
              <a:gd name="connsiteY7" fmla="*/ 2514997 h 6219700"/>
              <a:gd name="connsiteX8" fmla="*/ 1007296 w 1750733"/>
              <a:gd name="connsiteY8" fmla="*/ 2372401 h 6219700"/>
              <a:gd name="connsiteX9" fmla="*/ 1048450 w 1750733"/>
              <a:gd name="connsiteY9" fmla="*/ 2009400 h 6219700"/>
              <a:gd name="connsiteX10" fmla="*/ 1750601 w 1750733"/>
              <a:gd name="connsiteY10" fmla="*/ 1537704 h 6219700"/>
              <a:gd name="connsiteX11" fmla="*/ 1110969 w 1750733"/>
              <a:gd name="connsiteY11" fmla="*/ 1231442 h 6219700"/>
              <a:gd name="connsiteX12" fmla="*/ 1502751 w 1750733"/>
              <a:gd name="connsiteY12" fmla="*/ 835872 h 6219700"/>
              <a:gd name="connsiteX13" fmla="*/ 1323867 w 1750733"/>
              <a:gd name="connsiteY13" fmla="*/ 346349 h 6219700"/>
              <a:gd name="connsiteX14" fmla="*/ 857721 w 1750733"/>
              <a:gd name="connsiteY14" fmla="*/ 0 h 6219700"/>
              <a:gd name="connsiteX0" fmla="*/ 43800 w 2239959"/>
              <a:gd name="connsiteY0" fmla="*/ 6219700 h 6219700"/>
              <a:gd name="connsiteX1" fmla="*/ 79620 w 2239959"/>
              <a:gd name="connsiteY1" fmla="*/ 5119468 h 6219700"/>
              <a:gd name="connsiteX2" fmla="*/ 551159 w 2239959"/>
              <a:gd name="connsiteY2" fmla="*/ 4662634 h 6219700"/>
              <a:gd name="connsiteX3" fmla="*/ 582251 w 2239959"/>
              <a:gd name="connsiteY3" fmla="*/ 4248381 h 6219700"/>
              <a:gd name="connsiteX4" fmla="*/ 758497 w 2239959"/>
              <a:gd name="connsiteY4" fmla="*/ 3822881 h 6219700"/>
              <a:gd name="connsiteX5" fmla="*/ 751962 w 2239959"/>
              <a:gd name="connsiteY5" fmla="*/ 3301626 h 6219700"/>
              <a:gd name="connsiteX6" fmla="*/ 479870 w 2239959"/>
              <a:gd name="connsiteY6" fmla="*/ 3010792 h 6219700"/>
              <a:gd name="connsiteX7" fmla="*/ 729668 w 2239959"/>
              <a:gd name="connsiteY7" fmla="*/ 2514997 h 6219700"/>
              <a:gd name="connsiteX8" fmla="*/ 1007296 w 2239959"/>
              <a:gd name="connsiteY8" fmla="*/ 2372401 h 6219700"/>
              <a:gd name="connsiteX9" fmla="*/ 1048450 w 2239959"/>
              <a:gd name="connsiteY9" fmla="*/ 2009400 h 6219700"/>
              <a:gd name="connsiteX10" fmla="*/ 1750601 w 2239959"/>
              <a:gd name="connsiteY10" fmla="*/ 1537704 h 6219700"/>
              <a:gd name="connsiteX11" fmla="*/ 2236412 w 2239959"/>
              <a:gd name="connsiteY11" fmla="*/ 1223628 h 6219700"/>
              <a:gd name="connsiteX12" fmla="*/ 1502751 w 2239959"/>
              <a:gd name="connsiteY12" fmla="*/ 835872 h 6219700"/>
              <a:gd name="connsiteX13" fmla="*/ 1323867 w 2239959"/>
              <a:gd name="connsiteY13" fmla="*/ 346349 h 6219700"/>
              <a:gd name="connsiteX14" fmla="*/ 857721 w 2239959"/>
              <a:gd name="connsiteY14" fmla="*/ 0 h 6219700"/>
              <a:gd name="connsiteX0" fmla="*/ 43800 w 2289474"/>
              <a:gd name="connsiteY0" fmla="*/ 6219700 h 6219700"/>
              <a:gd name="connsiteX1" fmla="*/ 79620 w 2289474"/>
              <a:gd name="connsiteY1" fmla="*/ 5119468 h 6219700"/>
              <a:gd name="connsiteX2" fmla="*/ 551159 w 2289474"/>
              <a:gd name="connsiteY2" fmla="*/ 4662634 h 6219700"/>
              <a:gd name="connsiteX3" fmla="*/ 582251 w 2289474"/>
              <a:gd name="connsiteY3" fmla="*/ 4248381 h 6219700"/>
              <a:gd name="connsiteX4" fmla="*/ 758497 w 2289474"/>
              <a:gd name="connsiteY4" fmla="*/ 3822881 h 6219700"/>
              <a:gd name="connsiteX5" fmla="*/ 751962 w 2289474"/>
              <a:gd name="connsiteY5" fmla="*/ 3301626 h 6219700"/>
              <a:gd name="connsiteX6" fmla="*/ 479870 w 2289474"/>
              <a:gd name="connsiteY6" fmla="*/ 3010792 h 6219700"/>
              <a:gd name="connsiteX7" fmla="*/ 729668 w 2289474"/>
              <a:gd name="connsiteY7" fmla="*/ 2514997 h 6219700"/>
              <a:gd name="connsiteX8" fmla="*/ 1007296 w 2289474"/>
              <a:gd name="connsiteY8" fmla="*/ 2372401 h 6219700"/>
              <a:gd name="connsiteX9" fmla="*/ 1048450 w 2289474"/>
              <a:gd name="connsiteY9" fmla="*/ 2009400 h 6219700"/>
              <a:gd name="connsiteX10" fmla="*/ 1750601 w 2289474"/>
              <a:gd name="connsiteY10" fmla="*/ 1537704 h 6219700"/>
              <a:gd name="connsiteX11" fmla="*/ 2236412 w 2289474"/>
              <a:gd name="connsiteY11" fmla="*/ 1223628 h 6219700"/>
              <a:gd name="connsiteX12" fmla="*/ 2173935 w 2289474"/>
              <a:gd name="connsiteY12" fmla="*/ 800923 h 6219700"/>
              <a:gd name="connsiteX13" fmla="*/ 1323867 w 2289474"/>
              <a:gd name="connsiteY13" fmla="*/ 346349 h 6219700"/>
              <a:gd name="connsiteX14" fmla="*/ 857721 w 2289474"/>
              <a:gd name="connsiteY14" fmla="*/ 0 h 6219700"/>
              <a:gd name="connsiteX0" fmla="*/ 43800 w 2263997"/>
              <a:gd name="connsiteY0" fmla="*/ 6219700 h 6219700"/>
              <a:gd name="connsiteX1" fmla="*/ 79620 w 2263997"/>
              <a:gd name="connsiteY1" fmla="*/ 5119468 h 6219700"/>
              <a:gd name="connsiteX2" fmla="*/ 551159 w 2263997"/>
              <a:gd name="connsiteY2" fmla="*/ 4662634 h 6219700"/>
              <a:gd name="connsiteX3" fmla="*/ 582251 w 2263997"/>
              <a:gd name="connsiteY3" fmla="*/ 4248381 h 6219700"/>
              <a:gd name="connsiteX4" fmla="*/ 758497 w 2263997"/>
              <a:gd name="connsiteY4" fmla="*/ 3822881 h 6219700"/>
              <a:gd name="connsiteX5" fmla="*/ 751962 w 2263997"/>
              <a:gd name="connsiteY5" fmla="*/ 3301626 h 6219700"/>
              <a:gd name="connsiteX6" fmla="*/ 479870 w 2263997"/>
              <a:gd name="connsiteY6" fmla="*/ 3010792 h 6219700"/>
              <a:gd name="connsiteX7" fmla="*/ 729668 w 2263997"/>
              <a:gd name="connsiteY7" fmla="*/ 2514997 h 6219700"/>
              <a:gd name="connsiteX8" fmla="*/ 1007296 w 2263997"/>
              <a:gd name="connsiteY8" fmla="*/ 2372401 h 6219700"/>
              <a:gd name="connsiteX9" fmla="*/ 1048450 w 2263997"/>
              <a:gd name="connsiteY9" fmla="*/ 2009400 h 6219700"/>
              <a:gd name="connsiteX10" fmla="*/ 1750601 w 2263997"/>
              <a:gd name="connsiteY10" fmla="*/ 1537704 h 6219700"/>
              <a:gd name="connsiteX11" fmla="*/ 2236412 w 2263997"/>
              <a:gd name="connsiteY11" fmla="*/ 1223628 h 6219700"/>
              <a:gd name="connsiteX12" fmla="*/ 2173935 w 2263997"/>
              <a:gd name="connsiteY12" fmla="*/ 800923 h 6219700"/>
              <a:gd name="connsiteX13" fmla="*/ 1924153 w 2263997"/>
              <a:gd name="connsiteY13" fmla="*/ 416141 h 6219700"/>
              <a:gd name="connsiteX14" fmla="*/ 857721 w 2263997"/>
              <a:gd name="connsiteY14" fmla="*/ 0 h 6219700"/>
              <a:gd name="connsiteX0" fmla="*/ 43800 w 2263997"/>
              <a:gd name="connsiteY0" fmla="*/ 6302548 h 6302548"/>
              <a:gd name="connsiteX1" fmla="*/ 79620 w 2263997"/>
              <a:gd name="connsiteY1" fmla="*/ 5202316 h 6302548"/>
              <a:gd name="connsiteX2" fmla="*/ 551159 w 2263997"/>
              <a:gd name="connsiteY2" fmla="*/ 4745482 h 6302548"/>
              <a:gd name="connsiteX3" fmla="*/ 582251 w 2263997"/>
              <a:gd name="connsiteY3" fmla="*/ 4331229 h 6302548"/>
              <a:gd name="connsiteX4" fmla="*/ 758497 w 2263997"/>
              <a:gd name="connsiteY4" fmla="*/ 3905729 h 6302548"/>
              <a:gd name="connsiteX5" fmla="*/ 751962 w 2263997"/>
              <a:gd name="connsiteY5" fmla="*/ 3384474 h 6302548"/>
              <a:gd name="connsiteX6" fmla="*/ 479870 w 2263997"/>
              <a:gd name="connsiteY6" fmla="*/ 3093640 h 6302548"/>
              <a:gd name="connsiteX7" fmla="*/ 729668 w 2263997"/>
              <a:gd name="connsiteY7" fmla="*/ 2597845 h 6302548"/>
              <a:gd name="connsiteX8" fmla="*/ 1007296 w 2263997"/>
              <a:gd name="connsiteY8" fmla="*/ 2455249 h 6302548"/>
              <a:gd name="connsiteX9" fmla="*/ 1048450 w 2263997"/>
              <a:gd name="connsiteY9" fmla="*/ 2092248 h 6302548"/>
              <a:gd name="connsiteX10" fmla="*/ 1750601 w 2263997"/>
              <a:gd name="connsiteY10" fmla="*/ 1620552 h 6302548"/>
              <a:gd name="connsiteX11" fmla="*/ 2236412 w 2263997"/>
              <a:gd name="connsiteY11" fmla="*/ 1306476 h 6302548"/>
              <a:gd name="connsiteX12" fmla="*/ 2173935 w 2263997"/>
              <a:gd name="connsiteY12" fmla="*/ 883771 h 6302548"/>
              <a:gd name="connsiteX13" fmla="*/ 1924153 w 2263997"/>
              <a:gd name="connsiteY13" fmla="*/ 498989 h 6302548"/>
              <a:gd name="connsiteX14" fmla="*/ 1743046 w 2263997"/>
              <a:gd name="connsiteY14" fmla="*/ 0 h 6302548"/>
              <a:gd name="connsiteX0" fmla="*/ 43800 w 2263997"/>
              <a:gd name="connsiteY0" fmla="*/ 6302548 h 6302548"/>
              <a:gd name="connsiteX1" fmla="*/ 79620 w 2263997"/>
              <a:gd name="connsiteY1" fmla="*/ 5202316 h 6302548"/>
              <a:gd name="connsiteX2" fmla="*/ 551159 w 2263997"/>
              <a:gd name="connsiteY2" fmla="*/ 4745482 h 6302548"/>
              <a:gd name="connsiteX3" fmla="*/ 582251 w 2263997"/>
              <a:gd name="connsiteY3" fmla="*/ 4331229 h 6302548"/>
              <a:gd name="connsiteX4" fmla="*/ 758497 w 2263997"/>
              <a:gd name="connsiteY4" fmla="*/ 3905729 h 6302548"/>
              <a:gd name="connsiteX5" fmla="*/ 751962 w 2263997"/>
              <a:gd name="connsiteY5" fmla="*/ 3384474 h 6302548"/>
              <a:gd name="connsiteX6" fmla="*/ 479870 w 2263997"/>
              <a:gd name="connsiteY6" fmla="*/ 3093640 h 6302548"/>
              <a:gd name="connsiteX7" fmla="*/ 729668 w 2263997"/>
              <a:gd name="connsiteY7" fmla="*/ 2597845 h 6302548"/>
              <a:gd name="connsiteX8" fmla="*/ 1007296 w 2263997"/>
              <a:gd name="connsiteY8" fmla="*/ 2455249 h 6302548"/>
              <a:gd name="connsiteX9" fmla="*/ 1081942 w 2263997"/>
              <a:gd name="connsiteY9" fmla="*/ 1585247 h 6302548"/>
              <a:gd name="connsiteX10" fmla="*/ 1750601 w 2263997"/>
              <a:gd name="connsiteY10" fmla="*/ 1620552 h 6302548"/>
              <a:gd name="connsiteX11" fmla="*/ 2236412 w 2263997"/>
              <a:gd name="connsiteY11" fmla="*/ 1306476 h 6302548"/>
              <a:gd name="connsiteX12" fmla="*/ 2173935 w 2263997"/>
              <a:gd name="connsiteY12" fmla="*/ 883771 h 6302548"/>
              <a:gd name="connsiteX13" fmla="*/ 1924153 w 2263997"/>
              <a:gd name="connsiteY13" fmla="*/ 498989 h 6302548"/>
              <a:gd name="connsiteX14" fmla="*/ 1743046 w 2263997"/>
              <a:gd name="connsiteY14" fmla="*/ 0 h 6302548"/>
              <a:gd name="connsiteX0" fmla="*/ 43800 w 2263585"/>
              <a:gd name="connsiteY0" fmla="*/ 6302548 h 6302548"/>
              <a:gd name="connsiteX1" fmla="*/ 79620 w 2263585"/>
              <a:gd name="connsiteY1" fmla="*/ 5202316 h 6302548"/>
              <a:gd name="connsiteX2" fmla="*/ 551159 w 2263585"/>
              <a:gd name="connsiteY2" fmla="*/ 4745482 h 6302548"/>
              <a:gd name="connsiteX3" fmla="*/ 582251 w 2263585"/>
              <a:gd name="connsiteY3" fmla="*/ 4331229 h 6302548"/>
              <a:gd name="connsiteX4" fmla="*/ 758497 w 2263585"/>
              <a:gd name="connsiteY4" fmla="*/ 3905729 h 6302548"/>
              <a:gd name="connsiteX5" fmla="*/ 751962 w 2263585"/>
              <a:gd name="connsiteY5" fmla="*/ 3384474 h 6302548"/>
              <a:gd name="connsiteX6" fmla="*/ 479870 w 2263585"/>
              <a:gd name="connsiteY6" fmla="*/ 3093640 h 6302548"/>
              <a:gd name="connsiteX7" fmla="*/ 729668 w 2263585"/>
              <a:gd name="connsiteY7" fmla="*/ 2597845 h 6302548"/>
              <a:gd name="connsiteX8" fmla="*/ 1007296 w 2263585"/>
              <a:gd name="connsiteY8" fmla="*/ 2455249 h 6302548"/>
              <a:gd name="connsiteX9" fmla="*/ 1081942 w 2263585"/>
              <a:gd name="connsiteY9" fmla="*/ 1585247 h 6302548"/>
              <a:gd name="connsiteX10" fmla="*/ 1756286 w 2263585"/>
              <a:gd name="connsiteY10" fmla="*/ 1451224 h 6302548"/>
              <a:gd name="connsiteX11" fmla="*/ 2236412 w 2263585"/>
              <a:gd name="connsiteY11" fmla="*/ 1306476 h 6302548"/>
              <a:gd name="connsiteX12" fmla="*/ 2173935 w 2263585"/>
              <a:gd name="connsiteY12" fmla="*/ 883771 h 6302548"/>
              <a:gd name="connsiteX13" fmla="*/ 1924153 w 2263585"/>
              <a:gd name="connsiteY13" fmla="*/ 498989 h 6302548"/>
              <a:gd name="connsiteX14" fmla="*/ 1743046 w 2263585"/>
              <a:gd name="connsiteY14" fmla="*/ 0 h 6302548"/>
              <a:gd name="connsiteX0" fmla="*/ 43800 w 2420729"/>
              <a:gd name="connsiteY0" fmla="*/ 6302548 h 6302548"/>
              <a:gd name="connsiteX1" fmla="*/ 79620 w 2420729"/>
              <a:gd name="connsiteY1" fmla="*/ 5202316 h 6302548"/>
              <a:gd name="connsiteX2" fmla="*/ 551159 w 2420729"/>
              <a:gd name="connsiteY2" fmla="*/ 4745482 h 6302548"/>
              <a:gd name="connsiteX3" fmla="*/ 582251 w 2420729"/>
              <a:gd name="connsiteY3" fmla="*/ 4331229 h 6302548"/>
              <a:gd name="connsiteX4" fmla="*/ 758497 w 2420729"/>
              <a:gd name="connsiteY4" fmla="*/ 3905729 h 6302548"/>
              <a:gd name="connsiteX5" fmla="*/ 751962 w 2420729"/>
              <a:gd name="connsiteY5" fmla="*/ 3384474 h 6302548"/>
              <a:gd name="connsiteX6" fmla="*/ 479870 w 2420729"/>
              <a:gd name="connsiteY6" fmla="*/ 3093640 h 6302548"/>
              <a:gd name="connsiteX7" fmla="*/ 729668 w 2420729"/>
              <a:gd name="connsiteY7" fmla="*/ 2597845 h 6302548"/>
              <a:gd name="connsiteX8" fmla="*/ 1007296 w 2420729"/>
              <a:gd name="connsiteY8" fmla="*/ 2455249 h 6302548"/>
              <a:gd name="connsiteX9" fmla="*/ 1081942 w 2420729"/>
              <a:gd name="connsiteY9" fmla="*/ 1585247 h 6302548"/>
              <a:gd name="connsiteX10" fmla="*/ 1756286 w 2420729"/>
              <a:gd name="connsiteY10" fmla="*/ 1451224 h 6302548"/>
              <a:gd name="connsiteX11" fmla="*/ 2407437 w 2420729"/>
              <a:gd name="connsiteY11" fmla="*/ 1214891 h 6302548"/>
              <a:gd name="connsiteX12" fmla="*/ 2173935 w 2420729"/>
              <a:gd name="connsiteY12" fmla="*/ 883771 h 6302548"/>
              <a:gd name="connsiteX13" fmla="*/ 1924153 w 2420729"/>
              <a:gd name="connsiteY13" fmla="*/ 498989 h 6302548"/>
              <a:gd name="connsiteX14" fmla="*/ 1743046 w 2420729"/>
              <a:gd name="connsiteY14" fmla="*/ 0 h 6302548"/>
              <a:gd name="connsiteX0" fmla="*/ 43800 w 2483446"/>
              <a:gd name="connsiteY0" fmla="*/ 6302548 h 6302548"/>
              <a:gd name="connsiteX1" fmla="*/ 79620 w 2483446"/>
              <a:gd name="connsiteY1" fmla="*/ 5202316 h 6302548"/>
              <a:gd name="connsiteX2" fmla="*/ 551159 w 2483446"/>
              <a:gd name="connsiteY2" fmla="*/ 4745482 h 6302548"/>
              <a:gd name="connsiteX3" fmla="*/ 582251 w 2483446"/>
              <a:gd name="connsiteY3" fmla="*/ 4331229 h 6302548"/>
              <a:gd name="connsiteX4" fmla="*/ 758497 w 2483446"/>
              <a:gd name="connsiteY4" fmla="*/ 3905729 h 6302548"/>
              <a:gd name="connsiteX5" fmla="*/ 751962 w 2483446"/>
              <a:gd name="connsiteY5" fmla="*/ 3384474 h 6302548"/>
              <a:gd name="connsiteX6" fmla="*/ 479870 w 2483446"/>
              <a:gd name="connsiteY6" fmla="*/ 3093640 h 6302548"/>
              <a:gd name="connsiteX7" fmla="*/ 729668 w 2483446"/>
              <a:gd name="connsiteY7" fmla="*/ 2597845 h 6302548"/>
              <a:gd name="connsiteX8" fmla="*/ 1007296 w 2483446"/>
              <a:gd name="connsiteY8" fmla="*/ 2455249 h 6302548"/>
              <a:gd name="connsiteX9" fmla="*/ 1081942 w 2483446"/>
              <a:gd name="connsiteY9" fmla="*/ 1585247 h 6302548"/>
              <a:gd name="connsiteX10" fmla="*/ 1756286 w 2483446"/>
              <a:gd name="connsiteY10" fmla="*/ 1451224 h 6302548"/>
              <a:gd name="connsiteX11" fmla="*/ 2407437 w 2483446"/>
              <a:gd name="connsiteY11" fmla="*/ 1214891 h 6302548"/>
              <a:gd name="connsiteX12" fmla="*/ 2173935 w 2483446"/>
              <a:gd name="connsiteY12" fmla="*/ 883771 h 6302548"/>
              <a:gd name="connsiteX13" fmla="*/ 2455770 w 2483446"/>
              <a:gd name="connsiteY13" fmla="*/ 505296 h 6302548"/>
              <a:gd name="connsiteX14" fmla="*/ 1743046 w 2483446"/>
              <a:gd name="connsiteY14" fmla="*/ 0 h 6302548"/>
              <a:gd name="connsiteX0" fmla="*/ 43800 w 2483446"/>
              <a:gd name="connsiteY0" fmla="*/ 6302548 h 6302548"/>
              <a:gd name="connsiteX1" fmla="*/ 79620 w 2483446"/>
              <a:gd name="connsiteY1" fmla="*/ 5202316 h 6302548"/>
              <a:gd name="connsiteX2" fmla="*/ 551159 w 2483446"/>
              <a:gd name="connsiteY2" fmla="*/ 4745482 h 6302548"/>
              <a:gd name="connsiteX3" fmla="*/ 582251 w 2483446"/>
              <a:gd name="connsiteY3" fmla="*/ 4331229 h 6302548"/>
              <a:gd name="connsiteX4" fmla="*/ 758497 w 2483446"/>
              <a:gd name="connsiteY4" fmla="*/ 3905729 h 6302548"/>
              <a:gd name="connsiteX5" fmla="*/ 751962 w 2483446"/>
              <a:gd name="connsiteY5" fmla="*/ 3384474 h 6302548"/>
              <a:gd name="connsiteX6" fmla="*/ 479870 w 2483446"/>
              <a:gd name="connsiteY6" fmla="*/ 3093640 h 6302548"/>
              <a:gd name="connsiteX7" fmla="*/ 729668 w 2483446"/>
              <a:gd name="connsiteY7" fmla="*/ 2597845 h 6302548"/>
              <a:gd name="connsiteX8" fmla="*/ 1007296 w 2483446"/>
              <a:gd name="connsiteY8" fmla="*/ 2455249 h 6302548"/>
              <a:gd name="connsiteX9" fmla="*/ 1081942 w 2483446"/>
              <a:gd name="connsiteY9" fmla="*/ 1585247 h 6302548"/>
              <a:gd name="connsiteX10" fmla="*/ 1756286 w 2483446"/>
              <a:gd name="connsiteY10" fmla="*/ 1451224 h 6302548"/>
              <a:gd name="connsiteX11" fmla="*/ 2407437 w 2483446"/>
              <a:gd name="connsiteY11" fmla="*/ 1214891 h 6302548"/>
              <a:gd name="connsiteX12" fmla="*/ 2371121 w 2483446"/>
              <a:gd name="connsiteY12" fmla="*/ 895551 h 6302548"/>
              <a:gd name="connsiteX13" fmla="*/ 2455770 w 2483446"/>
              <a:gd name="connsiteY13" fmla="*/ 505296 h 6302548"/>
              <a:gd name="connsiteX14" fmla="*/ 1743046 w 2483446"/>
              <a:gd name="connsiteY14" fmla="*/ 0 h 630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3446" h="6302548">
                <a:moveTo>
                  <a:pt x="43800" y="6302548"/>
                </a:moveTo>
                <a:cubicBezTo>
                  <a:pt x="-30381" y="6170042"/>
                  <a:pt x="-4940" y="5461827"/>
                  <a:pt x="79620" y="5202316"/>
                </a:cubicBezTo>
                <a:cubicBezTo>
                  <a:pt x="164180" y="4942805"/>
                  <a:pt x="467387" y="4890663"/>
                  <a:pt x="551159" y="4745482"/>
                </a:cubicBezTo>
                <a:cubicBezTo>
                  <a:pt x="634931" y="4600301"/>
                  <a:pt x="935679" y="4436936"/>
                  <a:pt x="582251" y="4331229"/>
                </a:cubicBezTo>
                <a:cubicBezTo>
                  <a:pt x="14021" y="4202077"/>
                  <a:pt x="730212" y="4063521"/>
                  <a:pt x="758497" y="3905729"/>
                </a:cubicBezTo>
                <a:cubicBezTo>
                  <a:pt x="786782" y="3747937"/>
                  <a:pt x="798400" y="3519822"/>
                  <a:pt x="751962" y="3384474"/>
                </a:cubicBezTo>
                <a:cubicBezTo>
                  <a:pt x="705524" y="3249126"/>
                  <a:pt x="483586" y="3224745"/>
                  <a:pt x="479870" y="3093640"/>
                </a:cubicBezTo>
                <a:cubicBezTo>
                  <a:pt x="476154" y="2962535"/>
                  <a:pt x="641764" y="2704243"/>
                  <a:pt x="729668" y="2597845"/>
                </a:cubicBezTo>
                <a:cubicBezTo>
                  <a:pt x="817572" y="2491447"/>
                  <a:pt x="948584" y="2624015"/>
                  <a:pt x="1007296" y="2455249"/>
                </a:cubicBezTo>
                <a:cubicBezTo>
                  <a:pt x="1066008" y="2286483"/>
                  <a:pt x="957110" y="1752585"/>
                  <a:pt x="1081942" y="1585247"/>
                </a:cubicBezTo>
                <a:cubicBezTo>
                  <a:pt x="1206774" y="1417909"/>
                  <a:pt x="1535370" y="1512950"/>
                  <a:pt x="1756286" y="1451224"/>
                </a:cubicBezTo>
                <a:cubicBezTo>
                  <a:pt x="1977202" y="1389498"/>
                  <a:pt x="2304965" y="1307503"/>
                  <a:pt x="2407437" y="1214891"/>
                </a:cubicBezTo>
                <a:cubicBezTo>
                  <a:pt x="2509909" y="1122279"/>
                  <a:pt x="2363066" y="1013817"/>
                  <a:pt x="2371121" y="895551"/>
                </a:cubicBezTo>
                <a:cubicBezTo>
                  <a:pt x="2379177" y="777285"/>
                  <a:pt x="2245767" y="644165"/>
                  <a:pt x="2455770" y="505296"/>
                </a:cubicBezTo>
                <a:cubicBezTo>
                  <a:pt x="2665773" y="366427"/>
                  <a:pt x="1607450" y="84637"/>
                  <a:pt x="174304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67" name="ZoneTexte 66">
            <a:hlinkClick r:id="rId13" action="ppaction://hlinksldjump"/>
            <a:extLst>
              <a:ext uri="{FF2B5EF4-FFF2-40B4-BE49-F238E27FC236}">
                <a16:creationId xmlns:a16="http://schemas.microsoft.com/office/drawing/2014/main" id="{BEA73806-FBBB-4AC5-AAA5-2929B7286E10}"/>
              </a:ext>
            </a:extLst>
          </p:cNvPr>
          <p:cNvSpPr txBox="1"/>
          <p:nvPr/>
        </p:nvSpPr>
        <p:spPr>
          <a:xfrm>
            <a:off x="6513545" y="481892"/>
            <a:ext cx="612000" cy="40862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64" name="ZoneTexte 63">
            <a:hlinkClick r:id="rId13" action="ppaction://hlinksldjump"/>
            <a:extLst>
              <a:ext uri="{FF2B5EF4-FFF2-40B4-BE49-F238E27FC236}">
                <a16:creationId xmlns:a16="http://schemas.microsoft.com/office/drawing/2014/main" id="{7B35C7CC-C6EA-4535-BF8F-FA5AAD29C9FE}"/>
              </a:ext>
            </a:extLst>
          </p:cNvPr>
          <p:cNvSpPr txBox="1"/>
          <p:nvPr/>
        </p:nvSpPr>
        <p:spPr>
          <a:xfrm>
            <a:off x="7089793" y="6437883"/>
            <a:ext cx="576000" cy="360000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6B+</a:t>
            </a: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D2E7C021-CE99-44D3-957A-97DC494A51E3}"/>
              </a:ext>
            </a:extLst>
          </p:cNvPr>
          <p:cNvSpPr/>
          <p:nvPr/>
        </p:nvSpPr>
        <p:spPr>
          <a:xfrm>
            <a:off x="3517517" y="259646"/>
            <a:ext cx="1300757" cy="6478479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106567 w 1941783"/>
              <a:gd name="connsiteY4" fmla="*/ 3438147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585360 w 1941783"/>
              <a:gd name="connsiteY3" fmla="*/ 4290361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1161795 w 1941783"/>
              <a:gd name="connsiteY3" fmla="*/ 4370376 h 6579141"/>
              <a:gd name="connsiteX4" fmla="*/ 939955 w 1941783"/>
              <a:gd name="connsiteY4" fmla="*/ 3670496 h 6579141"/>
              <a:gd name="connsiteX5" fmla="*/ 1053506 w 1941783"/>
              <a:gd name="connsiteY5" fmla="*/ 2644100 h 6579141"/>
              <a:gd name="connsiteX6" fmla="*/ 1636205 w 1941783"/>
              <a:gd name="connsiteY6" fmla="*/ 1876777 h 6579141"/>
              <a:gd name="connsiteX7" fmla="*/ 1524957 w 1941783"/>
              <a:gd name="connsiteY7" fmla="*/ 1412783 h 6579141"/>
              <a:gd name="connsiteX8" fmla="*/ 1378108 w 1941783"/>
              <a:gd name="connsiteY8" fmla="*/ 1038990 h 6579141"/>
              <a:gd name="connsiteX9" fmla="*/ 1276068 w 1941783"/>
              <a:gd name="connsiteY9" fmla="*/ 527215 h 6579141"/>
              <a:gd name="connsiteX10" fmla="*/ 1941783 w 1941783"/>
              <a:gd name="connsiteY10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053506 w 1941783"/>
              <a:gd name="connsiteY6" fmla="*/ 2644100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636205 w 1941783"/>
              <a:gd name="connsiteY7" fmla="*/ 1876777 h 6579141"/>
              <a:gd name="connsiteX8" fmla="*/ 1524957 w 1941783"/>
              <a:gd name="connsiteY8" fmla="*/ 1412783 h 6579141"/>
              <a:gd name="connsiteX9" fmla="*/ 1378108 w 1941783"/>
              <a:gd name="connsiteY9" fmla="*/ 1038990 h 6579141"/>
              <a:gd name="connsiteX10" fmla="*/ 1276068 w 1941783"/>
              <a:gd name="connsiteY10" fmla="*/ 527215 h 6579141"/>
              <a:gd name="connsiteX11" fmla="*/ 1941783 w 1941783"/>
              <a:gd name="connsiteY11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1149583 w 1941783"/>
              <a:gd name="connsiteY7" fmla="*/ 2239672 h 6579141"/>
              <a:gd name="connsiteX8" fmla="*/ 1636205 w 1941783"/>
              <a:gd name="connsiteY8" fmla="*/ 1876777 h 6579141"/>
              <a:gd name="connsiteX9" fmla="*/ 1524957 w 1941783"/>
              <a:gd name="connsiteY9" fmla="*/ 1412783 h 6579141"/>
              <a:gd name="connsiteX10" fmla="*/ 1378108 w 1941783"/>
              <a:gd name="connsiteY10" fmla="*/ 1038990 h 6579141"/>
              <a:gd name="connsiteX11" fmla="*/ 1276068 w 1941783"/>
              <a:gd name="connsiteY11" fmla="*/ 527215 h 6579141"/>
              <a:gd name="connsiteX12" fmla="*/ 1941783 w 1941783"/>
              <a:gd name="connsiteY12" fmla="*/ 0 h 6579141"/>
              <a:gd name="connsiteX0" fmla="*/ 5165 w 1941783"/>
              <a:gd name="connsiteY0" fmla="*/ 6579141 h 6579141"/>
              <a:gd name="connsiteX1" fmla="*/ 516611 w 1941783"/>
              <a:gd name="connsiteY1" fmla="*/ 5669892 h 6579141"/>
              <a:gd name="connsiteX2" fmla="*/ 34133 w 1941783"/>
              <a:gd name="connsiteY2" fmla="*/ 5018343 h 6579141"/>
              <a:gd name="connsiteX3" fmla="*/ 626695 w 1941783"/>
              <a:gd name="connsiteY3" fmla="*/ 4577594 h 6579141"/>
              <a:gd name="connsiteX4" fmla="*/ 1161795 w 1941783"/>
              <a:gd name="connsiteY4" fmla="*/ 4370376 h 6579141"/>
              <a:gd name="connsiteX5" fmla="*/ 939955 w 1941783"/>
              <a:gd name="connsiteY5" fmla="*/ 3670496 h 6579141"/>
              <a:gd name="connsiteX6" fmla="*/ 1580566 w 1941783"/>
              <a:gd name="connsiteY6" fmla="*/ 2814078 h 6579141"/>
              <a:gd name="connsiteX7" fmla="*/ 952919 w 1941783"/>
              <a:gd name="connsiteY7" fmla="*/ 2523334 h 6579141"/>
              <a:gd name="connsiteX8" fmla="*/ 1149583 w 1941783"/>
              <a:gd name="connsiteY8" fmla="*/ 2239672 h 6579141"/>
              <a:gd name="connsiteX9" fmla="*/ 1636205 w 1941783"/>
              <a:gd name="connsiteY9" fmla="*/ 1876777 h 6579141"/>
              <a:gd name="connsiteX10" fmla="*/ 1524957 w 1941783"/>
              <a:gd name="connsiteY10" fmla="*/ 1412783 h 6579141"/>
              <a:gd name="connsiteX11" fmla="*/ 1378108 w 1941783"/>
              <a:gd name="connsiteY11" fmla="*/ 1038990 h 6579141"/>
              <a:gd name="connsiteX12" fmla="*/ 1276068 w 1941783"/>
              <a:gd name="connsiteY12" fmla="*/ 527215 h 6579141"/>
              <a:gd name="connsiteX13" fmla="*/ 1941783 w 1941783"/>
              <a:gd name="connsiteY13" fmla="*/ 0 h 6579141"/>
              <a:gd name="connsiteX0" fmla="*/ 5165 w 2097049"/>
              <a:gd name="connsiteY0" fmla="*/ 6579141 h 6579141"/>
              <a:gd name="connsiteX1" fmla="*/ 516611 w 2097049"/>
              <a:gd name="connsiteY1" fmla="*/ 5669892 h 6579141"/>
              <a:gd name="connsiteX2" fmla="*/ 34133 w 2097049"/>
              <a:gd name="connsiteY2" fmla="*/ 5018343 h 6579141"/>
              <a:gd name="connsiteX3" fmla="*/ 626695 w 2097049"/>
              <a:gd name="connsiteY3" fmla="*/ 4577594 h 6579141"/>
              <a:gd name="connsiteX4" fmla="*/ 1161795 w 2097049"/>
              <a:gd name="connsiteY4" fmla="*/ 4370376 h 6579141"/>
              <a:gd name="connsiteX5" fmla="*/ 939955 w 2097049"/>
              <a:gd name="connsiteY5" fmla="*/ 3670496 h 6579141"/>
              <a:gd name="connsiteX6" fmla="*/ 1580566 w 2097049"/>
              <a:gd name="connsiteY6" fmla="*/ 2814078 h 6579141"/>
              <a:gd name="connsiteX7" fmla="*/ 952919 w 2097049"/>
              <a:gd name="connsiteY7" fmla="*/ 2523334 h 6579141"/>
              <a:gd name="connsiteX8" fmla="*/ 1149583 w 2097049"/>
              <a:gd name="connsiteY8" fmla="*/ 2239672 h 6579141"/>
              <a:gd name="connsiteX9" fmla="*/ 2091757 w 2097049"/>
              <a:gd name="connsiteY9" fmla="*/ 2025141 h 6579141"/>
              <a:gd name="connsiteX10" fmla="*/ 1524957 w 2097049"/>
              <a:gd name="connsiteY10" fmla="*/ 1412783 h 6579141"/>
              <a:gd name="connsiteX11" fmla="*/ 1378108 w 2097049"/>
              <a:gd name="connsiteY11" fmla="*/ 1038990 h 6579141"/>
              <a:gd name="connsiteX12" fmla="*/ 1276068 w 2097049"/>
              <a:gd name="connsiteY12" fmla="*/ 527215 h 6579141"/>
              <a:gd name="connsiteX13" fmla="*/ 1941783 w 2097049"/>
              <a:gd name="connsiteY13" fmla="*/ 0 h 6579141"/>
              <a:gd name="connsiteX0" fmla="*/ 5165 w 2305710"/>
              <a:gd name="connsiteY0" fmla="*/ 6579141 h 6579141"/>
              <a:gd name="connsiteX1" fmla="*/ 516611 w 2305710"/>
              <a:gd name="connsiteY1" fmla="*/ 5669892 h 6579141"/>
              <a:gd name="connsiteX2" fmla="*/ 34133 w 2305710"/>
              <a:gd name="connsiteY2" fmla="*/ 5018343 h 6579141"/>
              <a:gd name="connsiteX3" fmla="*/ 626695 w 2305710"/>
              <a:gd name="connsiteY3" fmla="*/ 4577594 h 6579141"/>
              <a:gd name="connsiteX4" fmla="*/ 1161795 w 2305710"/>
              <a:gd name="connsiteY4" fmla="*/ 4370376 h 6579141"/>
              <a:gd name="connsiteX5" fmla="*/ 939955 w 2305710"/>
              <a:gd name="connsiteY5" fmla="*/ 3670496 h 6579141"/>
              <a:gd name="connsiteX6" fmla="*/ 1580566 w 2305710"/>
              <a:gd name="connsiteY6" fmla="*/ 2814078 h 6579141"/>
              <a:gd name="connsiteX7" fmla="*/ 952919 w 2305710"/>
              <a:gd name="connsiteY7" fmla="*/ 2523334 h 6579141"/>
              <a:gd name="connsiteX8" fmla="*/ 1149583 w 2305710"/>
              <a:gd name="connsiteY8" fmla="*/ 2239672 h 6579141"/>
              <a:gd name="connsiteX9" fmla="*/ 2091757 w 2305710"/>
              <a:gd name="connsiteY9" fmla="*/ 2025141 h 6579141"/>
              <a:gd name="connsiteX10" fmla="*/ 1524957 w 2305710"/>
              <a:gd name="connsiteY10" fmla="*/ 1412783 h 6579141"/>
              <a:gd name="connsiteX11" fmla="*/ 2304124 w 2305710"/>
              <a:gd name="connsiteY11" fmla="*/ 1192672 h 6579141"/>
              <a:gd name="connsiteX12" fmla="*/ 1276068 w 2305710"/>
              <a:gd name="connsiteY12" fmla="*/ 527215 h 6579141"/>
              <a:gd name="connsiteX13" fmla="*/ 1941783 w 2305710"/>
              <a:gd name="connsiteY13" fmla="*/ 0 h 6579141"/>
              <a:gd name="connsiteX0" fmla="*/ 5165 w 2323516"/>
              <a:gd name="connsiteY0" fmla="*/ 6579141 h 6579141"/>
              <a:gd name="connsiteX1" fmla="*/ 516611 w 2323516"/>
              <a:gd name="connsiteY1" fmla="*/ 5669892 h 6579141"/>
              <a:gd name="connsiteX2" fmla="*/ 34133 w 2323516"/>
              <a:gd name="connsiteY2" fmla="*/ 5018343 h 6579141"/>
              <a:gd name="connsiteX3" fmla="*/ 626695 w 2323516"/>
              <a:gd name="connsiteY3" fmla="*/ 4577594 h 6579141"/>
              <a:gd name="connsiteX4" fmla="*/ 1161795 w 2323516"/>
              <a:gd name="connsiteY4" fmla="*/ 4370376 h 6579141"/>
              <a:gd name="connsiteX5" fmla="*/ 939955 w 2323516"/>
              <a:gd name="connsiteY5" fmla="*/ 3670496 h 6579141"/>
              <a:gd name="connsiteX6" fmla="*/ 1580566 w 2323516"/>
              <a:gd name="connsiteY6" fmla="*/ 2814078 h 6579141"/>
              <a:gd name="connsiteX7" fmla="*/ 952919 w 2323516"/>
              <a:gd name="connsiteY7" fmla="*/ 2523334 h 6579141"/>
              <a:gd name="connsiteX8" fmla="*/ 1149583 w 2323516"/>
              <a:gd name="connsiteY8" fmla="*/ 2239672 h 6579141"/>
              <a:gd name="connsiteX9" fmla="*/ 2091757 w 2323516"/>
              <a:gd name="connsiteY9" fmla="*/ 2025141 h 6579141"/>
              <a:gd name="connsiteX10" fmla="*/ 1959297 w 2323516"/>
              <a:gd name="connsiteY10" fmla="*/ 1517402 h 6579141"/>
              <a:gd name="connsiteX11" fmla="*/ 2304124 w 2323516"/>
              <a:gd name="connsiteY11" fmla="*/ 1192672 h 6579141"/>
              <a:gd name="connsiteX12" fmla="*/ 1276068 w 2323516"/>
              <a:gd name="connsiteY12" fmla="*/ 527215 h 6579141"/>
              <a:gd name="connsiteX13" fmla="*/ 1941783 w 2323516"/>
              <a:gd name="connsiteY13" fmla="*/ 0 h 6579141"/>
              <a:gd name="connsiteX0" fmla="*/ 5165 w 2306581"/>
              <a:gd name="connsiteY0" fmla="*/ 6579141 h 6579141"/>
              <a:gd name="connsiteX1" fmla="*/ 516611 w 2306581"/>
              <a:gd name="connsiteY1" fmla="*/ 5669892 h 6579141"/>
              <a:gd name="connsiteX2" fmla="*/ 34133 w 2306581"/>
              <a:gd name="connsiteY2" fmla="*/ 5018343 h 6579141"/>
              <a:gd name="connsiteX3" fmla="*/ 626695 w 2306581"/>
              <a:gd name="connsiteY3" fmla="*/ 4577594 h 6579141"/>
              <a:gd name="connsiteX4" fmla="*/ 1161795 w 2306581"/>
              <a:gd name="connsiteY4" fmla="*/ 4370376 h 6579141"/>
              <a:gd name="connsiteX5" fmla="*/ 939955 w 2306581"/>
              <a:gd name="connsiteY5" fmla="*/ 3670496 h 6579141"/>
              <a:gd name="connsiteX6" fmla="*/ 1580566 w 2306581"/>
              <a:gd name="connsiteY6" fmla="*/ 2814078 h 6579141"/>
              <a:gd name="connsiteX7" fmla="*/ 952919 w 2306581"/>
              <a:gd name="connsiteY7" fmla="*/ 2523334 h 6579141"/>
              <a:gd name="connsiteX8" fmla="*/ 1149583 w 2306581"/>
              <a:gd name="connsiteY8" fmla="*/ 2239672 h 6579141"/>
              <a:gd name="connsiteX9" fmla="*/ 2091757 w 2306581"/>
              <a:gd name="connsiteY9" fmla="*/ 2025141 h 6579141"/>
              <a:gd name="connsiteX10" fmla="*/ 1959297 w 2306581"/>
              <a:gd name="connsiteY10" fmla="*/ 1517402 h 6579141"/>
              <a:gd name="connsiteX11" fmla="*/ 2304124 w 2306581"/>
              <a:gd name="connsiteY11" fmla="*/ 1192672 h 6579141"/>
              <a:gd name="connsiteX12" fmla="*/ 1750982 w 2306581"/>
              <a:gd name="connsiteY12" fmla="*/ 583655 h 6579141"/>
              <a:gd name="connsiteX13" fmla="*/ 1941783 w 2306581"/>
              <a:gd name="connsiteY13" fmla="*/ 0 h 6579141"/>
              <a:gd name="connsiteX0" fmla="*/ 5165 w 2306579"/>
              <a:gd name="connsiteY0" fmla="*/ 6499447 h 6499447"/>
              <a:gd name="connsiteX1" fmla="*/ 516611 w 2306579"/>
              <a:gd name="connsiteY1" fmla="*/ 5590198 h 6499447"/>
              <a:gd name="connsiteX2" fmla="*/ 34133 w 2306579"/>
              <a:gd name="connsiteY2" fmla="*/ 4938649 h 6499447"/>
              <a:gd name="connsiteX3" fmla="*/ 626695 w 2306579"/>
              <a:gd name="connsiteY3" fmla="*/ 4497900 h 6499447"/>
              <a:gd name="connsiteX4" fmla="*/ 1161795 w 2306579"/>
              <a:gd name="connsiteY4" fmla="*/ 4290682 h 6499447"/>
              <a:gd name="connsiteX5" fmla="*/ 939955 w 2306579"/>
              <a:gd name="connsiteY5" fmla="*/ 3590802 h 6499447"/>
              <a:gd name="connsiteX6" fmla="*/ 1580566 w 2306579"/>
              <a:gd name="connsiteY6" fmla="*/ 2734384 h 6499447"/>
              <a:gd name="connsiteX7" fmla="*/ 952919 w 2306579"/>
              <a:gd name="connsiteY7" fmla="*/ 2443640 h 6499447"/>
              <a:gd name="connsiteX8" fmla="*/ 1149583 w 2306579"/>
              <a:gd name="connsiteY8" fmla="*/ 2159978 h 6499447"/>
              <a:gd name="connsiteX9" fmla="*/ 2091757 w 2306579"/>
              <a:gd name="connsiteY9" fmla="*/ 1945447 h 6499447"/>
              <a:gd name="connsiteX10" fmla="*/ 1959297 w 2306579"/>
              <a:gd name="connsiteY10" fmla="*/ 1437708 h 6499447"/>
              <a:gd name="connsiteX11" fmla="*/ 2304124 w 2306579"/>
              <a:gd name="connsiteY11" fmla="*/ 1112978 h 6499447"/>
              <a:gd name="connsiteX12" fmla="*/ 1750982 w 2306579"/>
              <a:gd name="connsiteY12" fmla="*/ 503961 h 6499447"/>
              <a:gd name="connsiteX13" fmla="*/ 1605533 w 2306579"/>
              <a:gd name="connsiteY13" fmla="*/ 0 h 6499447"/>
              <a:gd name="connsiteX0" fmla="*/ 351668 w 2653084"/>
              <a:gd name="connsiteY0" fmla="*/ 6499447 h 6499447"/>
              <a:gd name="connsiteX1" fmla="*/ 44062 w 2653084"/>
              <a:gd name="connsiteY1" fmla="*/ 5386087 h 6499447"/>
              <a:gd name="connsiteX2" fmla="*/ 380636 w 2653084"/>
              <a:gd name="connsiteY2" fmla="*/ 4938649 h 6499447"/>
              <a:gd name="connsiteX3" fmla="*/ 973198 w 2653084"/>
              <a:gd name="connsiteY3" fmla="*/ 4497900 h 6499447"/>
              <a:gd name="connsiteX4" fmla="*/ 1508298 w 2653084"/>
              <a:gd name="connsiteY4" fmla="*/ 4290682 h 6499447"/>
              <a:gd name="connsiteX5" fmla="*/ 1286458 w 2653084"/>
              <a:gd name="connsiteY5" fmla="*/ 3590802 h 6499447"/>
              <a:gd name="connsiteX6" fmla="*/ 1927069 w 2653084"/>
              <a:gd name="connsiteY6" fmla="*/ 2734384 h 6499447"/>
              <a:gd name="connsiteX7" fmla="*/ 1299422 w 2653084"/>
              <a:gd name="connsiteY7" fmla="*/ 2443640 h 6499447"/>
              <a:gd name="connsiteX8" fmla="*/ 1496086 w 2653084"/>
              <a:gd name="connsiteY8" fmla="*/ 2159978 h 6499447"/>
              <a:gd name="connsiteX9" fmla="*/ 2438260 w 2653084"/>
              <a:gd name="connsiteY9" fmla="*/ 1945447 h 6499447"/>
              <a:gd name="connsiteX10" fmla="*/ 2305800 w 2653084"/>
              <a:gd name="connsiteY10" fmla="*/ 1437708 h 6499447"/>
              <a:gd name="connsiteX11" fmla="*/ 2650627 w 2653084"/>
              <a:gd name="connsiteY11" fmla="*/ 1112978 h 6499447"/>
              <a:gd name="connsiteX12" fmla="*/ 2097485 w 2653084"/>
              <a:gd name="connsiteY12" fmla="*/ 503961 h 6499447"/>
              <a:gd name="connsiteX13" fmla="*/ 1952036 w 2653084"/>
              <a:gd name="connsiteY13" fmla="*/ 0 h 6499447"/>
              <a:gd name="connsiteX0" fmla="*/ 351670 w 2653084"/>
              <a:gd name="connsiteY0" fmla="*/ 6499447 h 6499447"/>
              <a:gd name="connsiteX1" fmla="*/ 44064 w 2653084"/>
              <a:gd name="connsiteY1" fmla="*/ 5386087 h 6499447"/>
              <a:gd name="connsiteX2" fmla="*/ 380638 w 2653084"/>
              <a:gd name="connsiteY2" fmla="*/ 4938649 h 6499447"/>
              <a:gd name="connsiteX3" fmla="*/ 973200 w 2653084"/>
              <a:gd name="connsiteY3" fmla="*/ 4497900 h 6499447"/>
              <a:gd name="connsiteX4" fmla="*/ 774670 w 2653084"/>
              <a:gd name="connsiteY4" fmla="*/ 4242758 h 6499447"/>
              <a:gd name="connsiteX5" fmla="*/ 1286460 w 2653084"/>
              <a:gd name="connsiteY5" fmla="*/ 3590802 h 6499447"/>
              <a:gd name="connsiteX6" fmla="*/ 1927071 w 2653084"/>
              <a:gd name="connsiteY6" fmla="*/ 2734384 h 6499447"/>
              <a:gd name="connsiteX7" fmla="*/ 1299424 w 2653084"/>
              <a:gd name="connsiteY7" fmla="*/ 2443640 h 6499447"/>
              <a:gd name="connsiteX8" fmla="*/ 1496088 w 2653084"/>
              <a:gd name="connsiteY8" fmla="*/ 2159978 h 6499447"/>
              <a:gd name="connsiteX9" fmla="*/ 2438262 w 2653084"/>
              <a:gd name="connsiteY9" fmla="*/ 1945447 h 6499447"/>
              <a:gd name="connsiteX10" fmla="*/ 2305802 w 2653084"/>
              <a:gd name="connsiteY10" fmla="*/ 1437708 h 6499447"/>
              <a:gd name="connsiteX11" fmla="*/ 2650629 w 2653084"/>
              <a:gd name="connsiteY11" fmla="*/ 1112978 h 6499447"/>
              <a:gd name="connsiteX12" fmla="*/ 2097487 w 2653084"/>
              <a:gd name="connsiteY12" fmla="*/ 503961 h 6499447"/>
              <a:gd name="connsiteX13" fmla="*/ 1952038 w 2653084"/>
              <a:gd name="connsiteY13" fmla="*/ 0 h 6499447"/>
              <a:gd name="connsiteX0" fmla="*/ 416787 w 2718203"/>
              <a:gd name="connsiteY0" fmla="*/ 6499447 h 6499447"/>
              <a:gd name="connsiteX1" fmla="*/ 109181 w 2718203"/>
              <a:gd name="connsiteY1" fmla="*/ 5386087 h 6499447"/>
              <a:gd name="connsiteX2" fmla="*/ 445755 w 2718203"/>
              <a:gd name="connsiteY2" fmla="*/ 4938649 h 6499447"/>
              <a:gd name="connsiteX3" fmla="*/ 1038317 w 2718203"/>
              <a:gd name="connsiteY3" fmla="*/ 4497900 h 6499447"/>
              <a:gd name="connsiteX4" fmla="*/ 839787 w 2718203"/>
              <a:gd name="connsiteY4" fmla="*/ 4242758 h 6499447"/>
              <a:gd name="connsiteX5" fmla="*/ 28510 w 2718203"/>
              <a:gd name="connsiteY5" fmla="*/ 3532612 h 6499447"/>
              <a:gd name="connsiteX6" fmla="*/ 1992188 w 2718203"/>
              <a:gd name="connsiteY6" fmla="*/ 2734384 h 6499447"/>
              <a:gd name="connsiteX7" fmla="*/ 1364541 w 2718203"/>
              <a:gd name="connsiteY7" fmla="*/ 2443640 h 6499447"/>
              <a:gd name="connsiteX8" fmla="*/ 1561205 w 2718203"/>
              <a:gd name="connsiteY8" fmla="*/ 2159978 h 6499447"/>
              <a:gd name="connsiteX9" fmla="*/ 2503379 w 2718203"/>
              <a:gd name="connsiteY9" fmla="*/ 1945447 h 6499447"/>
              <a:gd name="connsiteX10" fmla="*/ 2370919 w 2718203"/>
              <a:gd name="connsiteY10" fmla="*/ 1437708 h 6499447"/>
              <a:gd name="connsiteX11" fmla="*/ 2715746 w 2718203"/>
              <a:gd name="connsiteY11" fmla="*/ 1112978 h 6499447"/>
              <a:gd name="connsiteX12" fmla="*/ 2162604 w 2718203"/>
              <a:gd name="connsiteY12" fmla="*/ 503961 h 6499447"/>
              <a:gd name="connsiteX13" fmla="*/ 2017155 w 2718203"/>
              <a:gd name="connsiteY13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975172 w 2701185"/>
              <a:gd name="connsiteY7" fmla="*/ 2734384 h 6499447"/>
              <a:gd name="connsiteX8" fmla="*/ 1347525 w 2701185"/>
              <a:gd name="connsiteY8" fmla="*/ 2443640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1347525 w 2701187"/>
              <a:gd name="connsiteY8" fmla="*/ 2443640 h 6499447"/>
              <a:gd name="connsiteX9" fmla="*/ 1544189 w 2701187"/>
              <a:gd name="connsiteY9" fmla="*/ 21599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01185"/>
              <a:gd name="connsiteY0" fmla="*/ 6499447 h 6499447"/>
              <a:gd name="connsiteX1" fmla="*/ 92165 w 2701185"/>
              <a:gd name="connsiteY1" fmla="*/ 5386087 h 6499447"/>
              <a:gd name="connsiteX2" fmla="*/ 428739 w 2701185"/>
              <a:gd name="connsiteY2" fmla="*/ 4938649 h 6499447"/>
              <a:gd name="connsiteX3" fmla="*/ 1021301 w 2701185"/>
              <a:gd name="connsiteY3" fmla="*/ 4497900 h 6499447"/>
              <a:gd name="connsiteX4" fmla="*/ 822771 w 2701185"/>
              <a:gd name="connsiteY4" fmla="*/ 4242758 h 6499447"/>
              <a:gd name="connsiteX5" fmla="*/ 11494 w 2701185"/>
              <a:gd name="connsiteY5" fmla="*/ 3532612 h 6499447"/>
              <a:gd name="connsiteX6" fmla="*/ 1501958 w 2701185"/>
              <a:gd name="connsiteY6" fmla="*/ 3187001 h 6499447"/>
              <a:gd name="connsiteX7" fmla="*/ 1032708 w 2701185"/>
              <a:gd name="connsiteY7" fmla="*/ 2795187 h 6499447"/>
              <a:gd name="connsiteX8" fmla="*/ 932644 w 2701185"/>
              <a:gd name="connsiteY8" fmla="*/ 2407125 h 6499447"/>
              <a:gd name="connsiteX9" fmla="*/ 1544189 w 2701185"/>
              <a:gd name="connsiteY9" fmla="*/ 2159978 h 6499447"/>
              <a:gd name="connsiteX10" fmla="*/ 2486363 w 2701185"/>
              <a:gd name="connsiteY10" fmla="*/ 1945447 h 6499447"/>
              <a:gd name="connsiteX11" fmla="*/ 2353903 w 2701185"/>
              <a:gd name="connsiteY11" fmla="*/ 1437708 h 6499447"/>
              <a:gd name="connsiteX12" fmla="*/ 2698730 w 2701185"/>
              <a:gd name="connsiteY12" fmla="*/ 1112978 h 6499447"/>
              <a:gd name="connsiteX13" fmla="*/ 2145588 w 2701185"/>
              <a:gd name="connsiteY13" fmla="*/ 503961 h 6499447"/>
              <a:gd name="connsiteX14" fmla="*/ 2000139 w 2701185"/>
              <a:gd name="connsiteY14" fmla="*/ 0 h 6499447"/>
              <a:gd name="connsiteX0" fmla="*/ 399771 w 2701187"/>
              <a:gd name="connsiteY0" fmla="*/ 6499447 h 6499447"/>
              <a:gd name="connsiteX1" fmla="*/ 92165 w 2701187"/>
              <a:gd name="connsiteY1" fmla="*/ 5386087 h 6499447"/>
              <a:gd name="connsiteX2" fmla="*/ 428739 w 2701187"/>
              <a:gd name="connsiteY2" fmla="*/ 4938649 h 6499447"/>
              <a:gd name="connsiteX3" fmla="*/ 1021301 w 2701187"/>
              <a:gd name="connsiteY3" fmla="*/ 4497900 h 6499447"/>
              <a:gd name="connsiteX4" fmla="*/ 822771 w 2701187"/>
              <a:gd name="connsiteY4" fmla="*/ 4242758 h 6499447"/>
              <a:gd name="connsiteX5" fmla="*/ 11494 w 2701187"/>
              <a:gd name="connsiteY5" fmla="*/ 3532612 h 6499447"/>
              <a:gd name="connsiteX6" fmla="*/ 1501958 w 2701187"/>
              <a:gd name="connsiteY6" fmla="*/ 3187001 h 6499447"/>
              <a:gd name="connsiteX7" fmla="*/ 1032708 w 2701187"/>
              <a:gd name="connsiteY7" fmla="*/ 2795187 h 6499447"/>
              <a:gd name="connsiteX8" fmla="*/ 932644 w 2701187"/>
              <a:gd name="connsiteY8" fmla="*/ 2407125 h 6499447"/>
              <a:gd name="connsiteX9" fmla="*/ 927273 w 2701187"/>
              <a:gd name="connsiteY9" fmla="*/ 2119678 h 6499447"/>
              <a:gd name="connsiteX10" fmla="*/ 2486363 w 2701187"/>
              <a:gd name="connsiteY10" fmla="*/ 1945447 h 6499447"/>
              <a:gd name="connsiteX11" fmla="*/ 2353903 w 2701187"/>
              <a:gd name="connsiteY11" fmla="*/ 1437708 h 6499447"/>
              <a:gd name="connsiteX12" fmla="*/ 2698730 w 2701187"/>
              <a:gd name="connsiteY12" fmla="*/ 1112978 h 6499447"/>
              <a:gd name="connsiteX13" fmla="*/ 2145588 w 2701187"/>
              <a:gd name="connsiteY13" fmla="*/ 503961 h 6499447"/>
              <a:gd name="connsiteX14" fmla="*/ 2000139 w 2701187"/>
              <a:gd name="connsiteY14" fmla="*/ 0 h 6499447"/>
              <a:gd name="connsiteX0" fmla="*/ 399771 w 2723279"/>
              <a:gd name="connsiteY0" fmla="*/ 6499447 h 6499447"/>
              <a:gd name="connsiteX1" fmla="*/ 92165 w 2723279"/>
              <a:gd name="connsiteY1" fmla="*/ 5386087 h 6499447"/>
              <a:gd name="connsiteX2" fmla="*/ 428739 w 2723279"/>
              <a:gd name="connsiteY2" fmla="*/ 4938649 h 6499447"/>
              <a:gd name="connsiteX3" fmla="*/ 1021301 w 2723279"/>
              <a:gd name="connsiteY3" fmla="*/ 4497900 h 6499447"/>
              <a:gd name="connsiteX4" fmla="*/ 822771 w 2723279"/>
              <a:gd name="connsiteY4" fmla="*/ 4242758 h 6499447"/>
              <a:gd name="connsiteX5" fmla="*/ 11494 w 2723279"/>
              <a:gd name="connsiteY5" fmla="*/ 3532612 h 6499447"/>
              <a:gd name="connsiteX6" fmla="*/ 1501958 w 2723279"/>
              <a:gd name="connsiteY6" fmla="*/ 3187001 h 6499447"/>
              <a:gd name="connsiteX7" fmla="*/ 1032708 w 2723279"/>
              <a:gd name="connsiteY7" fmla="*/ 2795187 h 6499447"/>
              <a:gd name="connsiteX8" fmla="*/ 932644 w 2723279"/>
              <a:gd name="connsiteY8" fmla="*/ 2407125 h 6499447"/>
              <a:gd name="connsiteX9" fmla="*/ 927273 w 2723279"/>
              <a:gd name="connsiteY9" fmla="*/ 2119678 h 6499447"/>
              <a:gd name="connsiteX10" fmla="*/ 43288 w 2723279"/>
              <a:gd name="connsiteY10" fmla="*/ 1908222 h 6499447"/>
              <a:gd name="connsiteX11" fmla="*/ 2353903 w 2723279"/>
              <a:gd name="connsiteY11" fmla="*/ 1437708 h 6499447"/>
              <a:gd name="connsiteX12" fmla="*/ 2698730 w 2723279"/>
              <a:gd name="connsiteY12" fmla="*/ 1112978 h 6499447"/>
              <a:gd name="connsiteX13" fmla="*/ 2145588 w 2723279"/>
              <a:gd name="connsiteY13" fmla="*/ 503961 h 6499447"/>
              <a:gd name="connsiteX14" fmla="*/ 2000139 w 2723279"/>
              <a:gd name="connsiteY14" fmla="*/ 0 h 6499447"/>
              <a:gd name="connsiteX0" fmla="*/ 469726 w 2827743"/>
              <a:gd name="connsiteY0" fmla="*/ 6499447 h 6499447"/>
              <a:gd name="connsiteX1" fmla="*/ 162120 w 2827743"/>
              <a:gd name="connsiteY1" fmla="*/ 5386087 h 6499447"/>
              <a:gd name="connsiteX2" fmla="*/ 498694 w 2827743"/>
              <a:gd name="connsiteY2" fmla="*/ 4938649 h 6499447"/>
              <a:gd name="connsiteX3" fmla="*/ 1091256 w 2827743"/>
              <a:gd name="connsiteY3" fmla="*/ 4497900 h 6499447"/>
              <a:gd name="connsiteX4" fmla="*/ 892726 w 2827743"/>
              <a:gd name="connsiteY4" fmla="*/ 4242758 h 6499447"/>
              <a:gd name="connsiteX5" fmla="*/ 81449 w 2827743"/>
              <a:gd name="connsiteY5" fmla="*/ 3532612 h 6499447"/>
              <a:gd name="connsiteX6" fmla="*/ 1571913 w 2827743"/>
              <a:gd name="connsiteY6" fmla="*/ 3187001 h 6499447"/>
              <a:gd name="connsiteX7" fmla="*/ 1102663 w 2827743"/>
              <a:gd name="connsiteY7" fmla="*/ 2795187 h 6499447"/>
              <a:gd name="connsiteX8" fmla="*/ 1002599 w 2827743"/>
              <a:gd name="connsiteY8" fmla="*/ 2407125 h 6499447"/>
              <a:gd name="connsiteX9" fmla="*/ 997228 w 2827743"/>
              <a:gd name="connsiteY9" fmla="*/ 2119678 h 6499447"/>
              <a:gd name="connsiteX10" fmla="*/ 113243 w 2827743"/>
              <a:gd name="connsiteY10" fmla="*/ 1908222 h 6499447"/>
              <a:gd name="connsiteX11" fmla="*/ 306235 w 2827743"/>
              <a:gd name="connsiteY11" fmla="*/ 1139352 h 6499447"/>
              <a:gd name="connsiteX12" fmla="*/ 2768685 w 2827743"/>
              <a:gd name="connsiteY12" fmla="*/ 1112978 h 6499447"/>
              <a:gd name="connsiteX13" fmla="*/ 2215543 w 2827743"/>
              <a:gd name="connsiteY13" fmla="*/ 503961 h 6499447"/>
              <a:gd name="connsiteX14" fmla="*/ 2070094 w 2827743"/>
              <a:gd name="connsiteY14" fmla="*/ 0 h 6499447"/>
              <a:gd name="connsiteX0" fmla="*/ 399771 w 2198591"/>
              <a:gd name="connsiteY0" fmla="*/ 6499447 h 6499447"/>
              <a:gd name="connsiteX1" fmla="*/ 92165 w 2198591"/>
              <a:gd name="connsiteY1" fmla="*/ 5386087 h 6499447"/>
              <a:gd name="connsiteX2" fmla="*/ 428739 w 2198591"/>
              <a:gd name="connsiteY2" fmla="*/ 4938649 h 6499447"/>
              <a:gd name="connsiteX3" fmla="*/ 1021301 w 2198591"/>
              <a:gd name="connsiteY3" fmla="*/ 4497900 h 6499447"/>
              <a:gd name="connsiteX4" fmla="*/ 822771 w 2198591"/>
              <a:gd name="connsiteY4" fmla="*/ 4242758 h 6499447"/>
              <a:gd name="connsiteX5" fmla="*/ 11494 w 2198591"/>
              <a:gd name="connsiteY5" fmla="*/ 3532612 h 6499447"/>
              <a:gd name="connsiteX6" fmla="*/ 1501958 w 2198591"/>
              <a:gd name="connsiteY6" fmla="*/ 3187001 h 6499447"/>
              <a:gd name="connsiteX7" fmla="*/ 1032708 w 2198591"/>
              <a:gd name="connsiteY7" fmla="*/ 2795187 h 6499447"/>
              <a:gd name="connsiteX8" fmla="*/ 932644 w 2198591"/>
              <a:gd name="connsiteY8" fmla="*/ 2407125 h 6499447"/>
              <a:gd name="connsiteX9" fmla="*/ 927273 w 2198591"/>
              <a:gd name="connsiteY9" fmla="*/ 2119678 h 6499447"/>
              <a:gd name="connsiteX10" fmla="*/ 43288 w 2198591"/>
              <a:gd name="connsiteY10" fmla="*/ 1908222 h 6499447"/>
              <a:gd name="connsiteX11" fmla="*/ 236280 w 2198591"/>
              <a:gd name="connsiteY11" fmla="*/ 1139352 h 6499447"/>
              <a:gd name="connsiteX12" fmla="*/ 169015 w 2198591"/>
              <a:gd name="connsiteY12" fmla="*/ 524138 h 6499447"/>
              <a:gd name="connsiteX13" fmla="*/ 2145588 w 2198591"/>
              <a:gd name="connsiteY13" fmla="*/ 503961 h 6499447"/>
              <a:gd name="connsiteX14" fmla="*/ 2000139 w 2198591"/>
              <a:gd name="connsiteY14" fmla="*/ 0 h 6499447"/>
              <a:gd name="connsiteX0" fmla="*/ 399771 w 2000140"/>
              <a:gd name="connsiteY0" fmla="*/ 6519854 h 6519854"/>
              <a:gd name="connsiteX1" fmla="*/ 92165 w 2000140"/>
              <a:gd name="connsiteY1" fmla="*/ 5406494 h 6519854"/>
              <a:gd name="connsiteX2" fmla="*/ 428739 w 2000140"/>
              <a:gd name="connsiteY2" fmla="*/ 4959056 h 6519854"/>
              <a:gd name="connsiteX3" fmla="*/ 1021301 w 2000140"/>
              <a:gd name="connsiteY3" fmla="*/ 4518307 h 6519854"/>
              <a:gd name="connsiteX4" fmla="*/ 822771 w 2000140"/>
              <a:gd name="connsiteY4" fmla="*/ 4263165 h 6519854"/>
              <a:gd name="connsiteX5" fmla="*/ 11494 w 2000140"/>
              <a:gd name="connsiteY5" fmla="*/ 3553019 h 6519854"/>
              <a:gd name="connsiteX6" fmla="*/ 1501958 w 2000140"/>
              <a:gd name="connsiteY6" fmla="*/ 3207408 h 6519854"/>
              <a:gd name="connsiteX7" fmla="*/ 1032708 w 2000140"/>
              <a:gd name="connsiteY7" fmla="*/ 2815594 h 6519854"/>
              <a:gd name="connsiteX8" fmla="*/ 932644 w 2000140"/>
              <a:gd name="connsiteY8" fmla="*/ 2427532 h 6519854"/>
              <a:gd name="connsiteX9" fmla="*/ 927273 w 2000140"/>
              <a:gd name="connsiteY9" fmla="*/ 2140085 h 6519854"/>
              <a:gd name="connsiteX10" fmla="*/ 43288 w 2000140"/>
              <a:gd name="connsiteY10" fmla="*/ 1928629 h 6519854"/>
              <a:gd name="connsiteX11" fmla="*/ 236280 w 2000140"/>
              <a:gd name="connsiteY11" fmla="*/ 1159759 h 6519854"/>
              <a:gd name="connsiteX12" fmla="*/ 169015 w 2000140"/>
              <a:gd name="connsiteY12" fmla="*/ 544545 h 6519854"/>
              <a:gd name="connsiteX13" fmla="*/ 537850 w 2000140"/>
              <a:gd name="connsiteY13" fmla="*/ 52235 h 6519854"/>
              <a:gd name="connsiteX14" fmla="*/ 2000139 w 2000140"/>
              <a:gd name="connsiteY14" fmla="*/ 20407 h 6519854"/>
              <a:gd name="connsiteX0" fmla="*/ 399771 w 1588315"/>
              <a:gd name="connsiteY0" fmla="*/ 6561067 h 6561067"/>
              <a:gd name="connsiteX1" fmla="*/ 92165 w 1588315"/>
              <a:gd name="connsiteY1" fmla="*/ 5447707 h 6561067"/>
              <a:gd name="connsiteX2" fmla="*/ 428739 w 1588315"/>
              <a:gd name="connsiteY2" fmla="*/ 5000269 h 6561067"/>
              <a:gd name="connsiteX3" fmla="*/ 1021301 w 1588315"/>
              <a:gd name="connsiteY3" fmla="*/ 4559520 h 6561067"/>
              <a:gd name="connsiteX4" fmla="*/ 822771 w 1588315"/>
              <a:gd name="connsiteY4" fmla="*/ 4304378 h 6561067"/>
              <a:gd name="connsiteX5" fmla="*/ 11494 w 1588315"/>
              <a:gd name="connsiteY5" fmla="*/ 3594232 h 6561067"/>
              <a:gd name="connsiteX6" fmla="*/ 1501958 w 1588315"/>
              <a:gd name="connsiteY6" fmla="*/ 3248621 h 6561067"/>
              <a:gd name="connsiteX7" fmla="*/ 1032708 w 1588315"/>
              <a:gd name="connsiteY7" fmla="*/ 2856807 h 6561067"/>
              <a:gd name="connsiteX8" fmla="*/ 932644 w 1588315"/>
              <a:gd name="connsiteY8" fmla="*/ 2468745 h 6561067"/>
              <a:gd name="connsiteX9" fmla="*/ 927273 w 1588315"/>
              <a:gd name="connsiteY9" fmla="*/ 2181298 h 6561067"/>
              <a:gd name="connsiteX10" fmla="*/ 43288 w 1588315"/>
              <a:gd name="connsiteY10" fmla="*/ 1969842 h 6561067"/>
              <a:gd name="connsiteX11" fmla="*/ 236280 w 1588315"/>
              <a:gd name="connsiteY11" fmla="*/ 1200972 h 6561067"/>
              <a:gd name="connsiteX12" fmla="*/ 169015 w 1588315"/>
              <a:gd name="connsiteY12" fmla="*/ 585758 h 6561067"/>
              <a:gd name="connsiteX13" fmla="*/ 537850 w 1588315"/>
              <a:gd name="connsiteY13" fmla="*/ 93448 h 6561067"/>
              <a:gd name="connsiteX14" fmla="*/ 1489131 w 1588315"/>
              <a:gd name="connsiteY14" fmla="*/ 0 h 6561067"/>
              <a:gd name="connsiteX0" fmla="*/ 402 w 11456516"/>
              <a:gd name="connsiteY0" fmla="*/ 6595712 h 6595712"/>
              <a:gd name="connsiteX1" fmla="*/ 9960366 w 11456516"/>
              <a:gd name="connsiteY1" fmla="*/ 5447707 h 6595712"/>
              <a:gd name="connsiteX2" fmla="*/ 10296940 w 11456516"/>
              <a:gd name="connsiteY2" fmla="*/ 5000269 h 6595712"/>
              <a:gd name="connsiteX3" fmla="*/ 10889502 w 11456516"/>
              <a:gd name="connsiteY3" fmla="*/ 4559520 h 6595712"/>
              <a:gd name="connsiteX4" fmla="*/ 10690972 w 11456516"/>
              <a:gd name="connsiteY4" fmla="*/ 4304378 h 6595712"/>
              <a:gd name="connsiteX5" fmla="*/ 9879695 w 11456516"/>
              <a:gd name="connsiteY5" fmla="*/ 3594232 h 6595712"/>
              <a:gd name="connsiteX6" fmla="*/ 11370159 w 11456516"/>
              <a:gd name="connsiteY6" fmla="*/ 3248621 h 6595712"/>
              <a:gd name="connsiteX7" fmla="*/ 10900909 w 11456516"/>
              <a:gd name="connsiteY7" fmla="*/ 2856807 h 6595712"/>
              <a:gd name="connsiteX8" fmla="*/ 10800845 w 11456516"/>
              <a:gd name="connsiteY8" fmla="*/ 2468745 h 6595712"/>
              <a:gd name="connsiteX9" fmla="*/ 10795474 w 11456516"/>
              <a:gd name="connsiteY9" fmla="*/ 2181298 h 6595712"/>
              <a:gd name="connsiteX10" fmla="*/ 9911489 w 11456516"/>
              <a:gd name="connsiteY10" fmla="*/ 1969842 h 6595712"/>
              <a:gd name="connsiteX11" fmla="*/ 10104481 w 11456516"/>
              <a:gd name="connsiteY11" fmla="*/ 1200972 h 6595712"/>
              <a:gd name="connsiteX12" fmla="*/ 10037216 w 11456516"/>
              <a:gd name="connsiteY12" fmla="*/ 585758 h 6595712"/>
              <a:gd name="connsiteX13" fmla="*/ 10406051 w 11456516"/>
              <a:gd name="connsiteY13" fmla="*/ 93448 h 6595712"/>
              <a:gd name="connsiteX14" fmla="*/ 11357332 w 1145651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10298990 w 11458566"/>
              <a:gd name="connsiteY2" fmla="*/ 5000269 h 6595712"/>
              <a:gd name="connsiteX3" fmla="*/ 10891552 w 11458566"/>
              <a:gd name="connsiteY3" fmla="*/ 455952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10891552 w 11458566"/>
              <a:gd name="connsiteY3" fmla="*/ 455952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10693022 w 11458566"/>
              <a:gd name="connsiteY4" fmla="*/ 4304378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5984685 w 11458566"/>
              <a:gd name="connsiteY4" fmla="*/ 4070526 h 6595712"/>
              <a:gd name="connsiteX5" fmla="*/ 9881745 w 11458566"/>
              <a:gd name="connsiteY5" fmla="*/ 3594232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458566"/>
              <a:gd name="connsiteY0" fmla="*/ 6595712 h 6595712"/>
              <a:gd name="connsiteX1" fmla="*/ 1396661 w 11458566"/>
              <a:gd name="connsiteY1" fmla="*/ 5655576 h 6595712"/>
              <a:gd name="connsiteX2" fmla="*/ 5307024 w 11458566"/>
              <a:gd name="connsiteY2" fmla="*/ 4982947 h 6595712"/>
              <a:gd name="connsiteX3" fmla="*/ 8906111 w 11458566"/>
              <a:gd name="connsiteY3" fmla="*/ 4481570 h 6595712"/>
              <a:gd name="connsiteX4" fmla="*/ 5984685 w 11458566"/>
              <a:gd name="connsiteY4" fmla="*/ 4070526 h 6595712"/>
              <a:gd name="connsiteX5" fmla="*/ 5797412 w 11458566"/>
              <a:gd name="connsiteY5" fmla="*/ 3265106 h 6595712"/>
              <a:gd name="connsiteX6" fmla="*/ 11372209 w 11458566"/>
              <a:gd name="connsiteY6" fmla="*/ 3248621 h 6595712"/>
              <a:gd name="connsiteX7" fmla="*/ 10902959 w 11458566"/>
              <a:gd name="connsiteY7" fmla="*/ 2856807 h 6595712"/>
              <a:gd name="connsiteX8" fmla="*/ 10802895 w 11458566"/>
              <a:gd name="connsiteY8" fmla="*/ 2468745 h 6595712"/>
              <a:gd name="connsiteX9" fmla="*/ 10797524 w 11458566"/>
              <a:gd name="connsiteY9" fmla="*/ 2181298 h 6595712"/>
              <a:gd name="connsiteX10" fmla="*/ 9913539 w 11458566"/>
              <a:gd name="connsiteY10" fmla="*/ 1969842 h 6595712"/>
              <a:gd name="connsiteX11" fmla="*/ 10106531 w 11458566"/>
              <a:gd name="connsiteY11" fmla="*/ 1200972 h 6595712"/>
              <a:gd name="connsiteX12" fmla="*/ 10039266 w 11458566"/>
              <a:gd name="connsiteY12" fmla="*/ 585758 h 6595712"/>
              <a:gd name="connsiteX13" fmla="*/ 10408101 w 11458566"/>
              <a:gd name="connsiteY13" fmla="*/ 93448 h 6595712"/>
              <a:gd name="connsiteX14" fmla="*/ 11359382 w 11458566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10902959 w 11359379"/>
              <a:gd name="connsiteY7" fmla="*/ 2856807 h 6595712"/>
              <a:gd name="connsiteX8" fmla="*/ 10802895 w 11359379"/>
              <a:gd name="connsiteY8" fmla="*/ 2468745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10802895 w 11359379"/>
              <a:gd name="connsiteY8" fmla="*/ 2468745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797524 w 11359379"/>
              <a:gd name="connsiteY9" fmla="*/ 2181298 h 6595712"/>
              <a:gd name="connsiteX10" fmla="*/ 9913539 w 11359379"/>
              <a:gd name="connsiteY10" fmla="*/ 1969842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797524 w 11359379"/>
              <a:gd name="connsiteY9" fmla="*/ 2181298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8906111 w 11359379"/>
              <a:gd name="connsiteY3" fmla="*/ 4481570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5984685 w 11359379"/>
              <a:gd name="connsiteY4" fmla="*/ 4070526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6605107 w 11359379"/>
              <a:gd name="connsiteY8" fmla="*/ 2243554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2834949 w 11359379"/>
              <a:gd name="connsiteY8" fmla="*/ 2234560 h 6595712"/>
              <a:gd name="connsiteX9" fmla="*/ 10570618 w 11359379"/>
              <a:gd name="connsiteY9" fmla="*/ 1947446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1359379"/>
              <a:gd name="connsiteY0" fmla="*/ 6595712 h 6595712"/>
              <a:gd name="connsiteX1" fmla="*/ 1396661 w 11359379"/>
              <a:gd name="connsiteY1" fmla="*/ 5655576 h 6595712"/>
              <a:gd name="connsiteX2" fmla="*/ 5307024 w 11359379"/>
              <a:gd name="connsiteY2" fmla="*/ 4982947 h 6595712"/>
              <a:gd name="connsiteX3" fmla="*/ 1719247 w 11359379"/>
              <a:gd name="connsiteY3" fmla="*/ 4319673 h 6595712"/>
              <a:gd name="connsiteX4" fmla="*/ 1919986 w 11359379"/>
              <a:gd name="connsiteY4" fmla="*/ 3584833 h 6595712"/>
              <a:gd name="connsiteX5" fmla="*/ 5797412 w 11359379"/>
              <a:gd name="connsiteY5" fmla="*/ 3265106 h 6595712"/>
              <a:gd name="connsiteX6" fmla="*/ 5812970 w 11359379"/>
              <a:gd name="connsiteY6" fmla="*/ 2945480 h 6595712"/>
              <a:gd name="connsiteX7" fmla="*/ 5797540 w 11359379"/>
              <a:gd name="connsiteY7" fmla="*/ 2657601 h 6595712"/>
              <a:gd name="connsiteX8" fmla="*/ 2834949 w 11359379"/>
              <a:gd name="connsiteY8" fmla="*/ 2234560 h 6595712"/>
              <a:gd name="connsiteX9" fmla="*/ 5681194 w 11359379"/>
              <a:gd name="connsiteY9" fmla="*/ 1740577 h 6595712"/>
              <a:gd name="connsiteX10" fmla="*/ 8608824 w 11359379"/>
              <a:gd name="connsiteY10" fmla="*/ 1580089 h 6595712"/>
              <a:gd name="connsiteX11" fmla="*/ 10106531 w 11359379"/>
              <a:gd name="connsiteY11" fmla="*/ 1200972 h 6595712"/>
              <a:gd name="connsiteX12" fmla="*/ 10039266 w 11359379"/>
              <a:gd name="connsiteY12" fmla="*/ 585758 h 6595712"/>
              <a:gd name="connsiteX13" fmla="*/ 10408101 w 11359379"/>
              <a:gd name="connsiteY13" fmla="*/ 93448 h 6595712"/>
              <a:gd name="connsiteX14" fmla="*/ 11359382 w 11359379"/>
              <a:gd name="connsiteY14" fmla="*/ 0 h 6595712"/>
              <a:gd name="connsiteX0" fmla="*/ 2452 w 10422112"/>
              <a:gd name="connsiteY0" fmla="*/ 6640684 h 6640684"/>
              <a:gd name="connsiteX1" fmla="*/ 1396661 w 10422112"/>
              <a:gd name="connsiteY1" fmla="*/ 5700548 h 6640684"/>
              <a:gd name="connsiteX2" fmla="*/ 5307024 w 10422112"/>
              <a:gd name="connsiteY2" fmla="*/ 5027919 h 6640684"/>
              <a:gd name="connsiteX3" fmla="*/ 1719247 w 10422112"/>
              <a:gd name="connsiteY3" fmla="*/ 4364645 h 6640684"/>
              <a:gd name="connsiteX4" fmla="*/ 1919986 w 10422112"/>
              <a:gd name="connsiteY4" fmla="*/ 3629805 h 6640684"/>
              <a:gd name="connsiteX5" fmla="*/ 5797412 w 10422112"/>
              <a:gd name="connsiteY5" fmla="*/ 3310078 h 6640684"/>
              <a:gd name="connsiteX6" fmla="*/ 5812970 w 10422112"/>
              <a:gd name="connsiteY6" fmla="*/ 2990452 h 6640684"/>
              <a:gd name="connsiteX7" fmla="*/ 5797540 w 10422112"/>
              <a:gd name="connsiteY7" fmla="*/ 2702573 h 6640684"/>
              <a:gd name="connsiteX8" fmla="*/ 2834949 w 10422112"/>
              <a:gd name="connsiteY8" fmla="*/ 2279532 h 6640684"/>
              <a:gd name="connsiteX9" fmla="*/ 5681194 w 10422112"/>
              <a:gd name="connsiteY9" fmla="*/ 1785549 h 6640684"/>
              <a:gd name="connsiteX10" fmla="*/ 8608824 w 10422112"/>
              <a:gd name="connsiteY10" fmla="*/ 1625061 h 6640684"/>
              <a:gd name="connsiteX11" fmla="*/ 10106531 w 10422112"/>
              <a:gd name="connsiteY11" fmla="*/ 1245944 h 6640684"/>
              <a:gd name="connsiteX12" fmla="*/ 10039266 w 10422112"/>
              <a:gd name="connsiteY12" fmla="*/ 630730 h 6640684"/>
              <a:gd name="connsiteX13" fmla="*/ 10408101 w 10422112"/>
              <a:gd name="connsiteY13" fmla="*/ 138420 h 6640684"/>
              <a:gd name="connsiteX14" fmla="*/ 8531767 w 10422112"/>
              <a:gd name="connsiteY14" fmla="*/ 0 h 6640684"/>
              <a:gd name="connsiteX0" fmla="*/ 2452 w 10231128"/>
              <a:gd name="connsiteY0" fmla="*/ 6640684 h 6640684"/>
              <a:gd name="connsiteX1" fmla="*/ 1396661 w 10231128"/>
              <a:gd name="connsiteY1" fmla="*/ 5700548 h 6640684"/>
              <a:gd name="connsiteX2" fmla="*/ 5307024 w 10231128"/>
              <a:gd name="connsiteY2" fmla="*/ 5027919 h 6640684"/>
              <a:gd name="connsiteX3" fmla="*/ 1719247 w 10231128"/>
              <a:gd name="connsiteY3" fmla="*/ 4364645 h 6640684"/>
              <a:gd name="connsiteX4" fmla="*/ 1919986 w 10231128"/>
              <a:gd name="connsiteY4" fmla="*/ 3629805 h 6640684"/>
              <a:gd name="connsiteX5" fmla="*/ 5797412 w 10231128"/>
              <a:gd name="connsiteY5" fmla="*/ 3310078 h 6640684"/>
              <a:gd name="connsiteX6" fmla="*/ 5812970 w 10231128"/>
              <a:gd name="connsiteY6" fmla="*/ 2990452 h 6640684"/>
              <a:gd name="connsiteX7" fmla="*/ 5797540 w 10231128"/>
              <a:gd name="connsiteY7" fmla="*/ 2702573 h 6640684"/>
              <a:gd name="connsiteX8" fmla="*/ 2834949 w 10231128"/>
              <a:gd name="connsiteY8" fmla="*/ 2279532 h 6640684"/>
              <a:gd name="connsiteX9" fmla="*/ 5681194 w 10231128"/>
              <a:gd name="connsiteY9" fmla="*/ 1785549 h 6640684"/>
              <a:gd name="connsiteX10" fmla="*/ 8608824 w 10231128"/>
              <a:gd name="connsiteY10" fmla="*/ 1625061 h 6640684"/>
              <a:gd name="connsiteX11" fmla="*/ 10106531 w 10231128"/>
              <a:gd name="connsiteY11" fmla="*/ 1245944 h 6640684"/>
              <a:gd name="connsiteX12" fmla="*/ 10039266 w 10231128"/>
              <a:gd name="connsiteY12" fmla="*/ 630730 h 6640684"/>
              <a:gd name="connsiteX13" fmla="*/ 9171023 w 10231128"/>
              <a:gd name="connsiteY13" fmla="*/ 363278 h 6640684"/>
              <a:gd name="connsiteX14" fmla="*/ 8531767 w 10231128"/>
              <a:gd name="connsiteY14" fmla="*/ 0 h 6640684"/>
              <a:gd name="connsiteX0" fmla="*/ 2452 w 10230458"/>
              <a:gd name="connsiteY0" fmla="*/ 6640684 h 6640684"/>
              <a:gd name="connsiteX1" fmla="*/ 1396661 w 10230458"/>
              <a:gd name="connsiteY1" fmla="*/ 5700548 h 6640684"/>
              <a:gd name="connsiteX2" fmla="*/ 5307024 w 10230458"/>
              <a:gd name="connsiteY2" fmla="*/ 5027919 h 6640684"/>
              <a:gd name="connsiteX3" fmla="*/ 1719247 w 10230458"/>
              <a:gd name="connsiteY3" fmla="*/ 4364645 h 6640684"/>
              <a:gd name="connsiteX4" fmla="*/ 1919986 w 10230458"/>
              <a:gd name="connsiteY4" fmla="*/ 3629805 h 6640684"/>
              <a:gd name="connsiteX5" fmla="*/ 5797412 w 10230458"/>
              <a:gd name="connsiteY5" fmla="*/ 3310078 h 6640684"/>
              <a:gd name="connsiteX6" fmla="*/ 5812970 w 10230458"/>
              <a:gd name="connsiteY6" fmla="*/ 2990452 h 6640684"/>
              <a:gd name="connsiteX7" fmla="*/ 5797540 w 10230458"/>
              <a:gd name="connsiteY7" fmla="*/ 2702573 h 6640684"/>
              <a:gd name="connsiteX8" fmla="*/ 2834949 w 10230458"/>
              <a:gd name="connsiteY8" fmla="*/ 2279532 h 6640684"/>
              <a:gd name="connsiteX9" fmla="*/ 5681194 w 10230458"/>
              <a:gd name="connsiteY9" fmla="*/ 1785549 h 6640684"/>
              <a:gd name="connsiteX10" fmla="*/ 8608824 w 10230458"/>
              <a:gd name="connsiteY10" fmla="*/ 1625061 h 6640684"/>
              <a:gd name="connsiteX11" fmla="*/ 4510203 w 10230458"/>
              <a:gd name="connsiteY11" fmla="*/ 1156001 h 6640684"/>
              <a:gd name="connsiteX12" fmla="*/ 10039266 w 10230458"/>
              <a:gd name="connsiteY12" fmla="*/ 630730 h 6640684"/>
              <a:gd name="connsiteX13" fmla="*/ 9171023 w 10230458"/>
              <a:gd name="connsiteY13" fmla="*/ 363278 h 6640684"/>
              <a:gd name="connsiteX14" fmla="*/ 8531767 w 10230458"/>
              <a:gd name="connsiteY14" fmla="*/ 0 h 6640684"/>
              <a:gd name="connsiteX0" fmla="*/ 2452 w 10061986"/>
              <a:gd name="connsiteY0" fmla="*/ 6640684 h 6640684"/>
              <a:gd name="connsiteX1" fmla="*/ 1396661 w 10061986"/>
              <a:gd name="connsiteY1" fmla="*/ 5700548 h 6640684"/>
              <a:gd name="connsiteX2" fmla="*/ 5307024 w 10061986"/>
              <a:gd name="connsiteY2" fmla="*/ 5027919 h 6640684"/>
              <a:gd name="connsiteX3" fmla="*/ 1719247 w 10061986"/>
              <a:gd name="connsiteY3" fmla="*/ 4364645 h 6640684"/>
              <a:gd name="connsiteX4" fmla="*/ 1919986 w 10061986"/>
              <a:gd name="connsiteY4" fmla="*/ 3629805 h 6640684"/>
              <a:gd name="connsiteX5" fmla="*/ 5797412 w 10061986"/>
              <a:gd name="connsiteY5" fmla="*/ 3310078 h 6640684"/>
              <a:gd name="connsiteX6" fmla="*/ 5812970 w 10061986"/>
              <a:gd name="connsiteY6" fmla="*/ 2990452 h 6640684"/>
              <a:gd name="connsiteX7" fmla="*/ 5797540 w 10061986"/>
              <a:gd name="connsiteY7" fmla="*/ 2702573 h 6640684"/>
              <a:gd name="connsiteX8" fmla="*/ 2834949 w 10061986"/>
              <a:gd name="connsiteY8" fmla="*/ 2279532 h 6640684"/>
              <a:gd name="connsiteX9" fmla="*/ 5681194 w 10061986"/>
              <a:gd name="connsiteY9" fmla="*/ 1785549 h 6640684"/>
              <a:gd name="connsiteX10" fmla="*/ 8608824 w 10061986"/>
              <a:gd name="connsiteY10" fmla="*/ 1625061 h 6640684"/>
              <a:gd name="connsiteX11" fmla="*/ 7926909 w 10061986"/>
              <a:gd name="connsiteY11" fmla="*/ 1245944 h 6640684"/>
              <a:gd name="connsiteX12" fmla="*/ 10039266 w 10061986"/>
              <a:gd name="connsiteY12" fmla="*/ 630730 h 6640684"/>
              <a:gd name="connsiteX13" fmla="*/ 9171023 w 10061986"/>
              <a:gd name="connsiteY13" fmla="*/ 363278 h 6640684"/>
              <a:gd name="connsiteX14" fmla="*/ 8531767 w 10061986"/>
              <a:gd name="connsiteY14" fmla="*/ 0 h 6640684"/>
              <a:gd name="connsiteX0" fmla="*/ 9395722 w 9395722"/>
              <a:gd name="connsiteY0" fmla="*/ 6720862 h 6720862"/>
              <a:gd name="connsiteX1" fmla="*/ 112313 w 9395722"/>
              <a:gd name="connsiteY1" fmla="*/ 5700548 h 6720862"/>
              <a:gd name="connsiteX2" fmla="*/ 4022676 w 9395722"/>
              <a:gd name="connsiteY2" fmla="*/ 5027919 h 6720862"/>
              <a:gd name="connsiteX3" fmla="*/ 434899 w 9395722"/>
              <a:gd name="connsiteY3" fmla="*/ 4364645 h 6720862"/>
              <a:gd name="connsiteX4" fmla="*/ 635638 w 9395722"/>
              <a:gd name="connsiteY4" fmla="*/ 3629805 h 6720862"/>
              <a:gd name="connsiteX5" fmla="*/ 4513064 w 9395722"/>
              <a:gd name="connsiteY5" fmla="*/ 3310078 h 6720862"/>
              <a:gd name="connsiteX6" fmla="*/ 4528622 w 9395722"/>
              <a:gd name="connsiteY6" fmla="*/ 2990452 h 6720862"/>
              <a:gd name="connsiteX7" fmla="*/ 4513192 w 9395722"/>
              <a:gd name="connsiteY7" fmla="*/ 2702573 h 6720862"/>
              <a:gd name="connsiteX8" fmla="*/ 1550601 w 9395722"/>
              <a:gd name="connsiteY8" fmla="*/ 2279532 h 6720862"/>
              <a:gd name="connsiteX9" fmla="*/ 4396846 w 9395722"/>
              <a:gd name="connsiteY9" fmla="*/ 1785549 h 6720862"/>
              <a:gd name="connsiteX10" fmla="*/ 7324476 w 9395722"/>
              <a:gd name="connsiteY10" fmla="*/ 1625061 h 6720862"/>
              <a:gd name="connsiteX11" fmla="*/ 6642561 w 9395722"/>
              <a:gd name="connsiteY11" fmla="*/ 1245944 h 6720862"/>
              <a:gd name="connsiteX12" fmla="*/ 8754918 w 9395722"/>
              <a:gd name="connsiteY12" fmla="*/ 630730 h 6720862"/>
              <a:gd name="connsiteX13" fmla="*/ 7886675 w 9395722"/>
              <a:gd name="connsiteY13" fmla="*/ 363278 h 6720862"/>
              <a:gd name="connsiteX14" fmla="*/ 7247419 w 9395722"/>
              <a:gd name="connsiteY14" fmla="*/ 0 h 6720862"/>
              <a:gd name="connsiteX0" fmla="*/ 9333191 w 9333191"/>
              <a:gd name="connsiteY0" fmla="*/ 6720862 h 6720862"/>
              <a:gd name="connsiteX1" fmla="*/ 6526376 w 9333191"/>
              <a:gd name="connsiteY1" fmla="*/ 5513466 h 6720862"/>
              <a:gd name="connsiteX2" fmla="*/ 3960145 w 9333191"/>
              <a:gd name="connsiteY2" fmla="*/ 5027919 h 6720862"/>
              <a:gd name="connsiteX3" fmla="*/ 372368 w 9333191"/>
              <a:gd name="connsiteY3" fmla="*/ 4364645 h 6720862"/>
              <a:gd name="connsiteX4" fmla="*/ 573107 w 9333191"/>
              <a:gd name="connsiteY4" fmla="*/ 3629805 h 6720862"/>
              <a:gd name="connsiteX5" fmla="*/ 4450533 w 9333191"/>
              <a:gd name="connsiteY5" fmla="*/ 3310078 h 6720862"/>
              <a:gd name="connsiteX6" fmla="*/ 4466091 w 9333191"/>
              <a:gd name="connsiteY6" fmla="*/ 2990452 h 6720862"/>
              <a:gd name="connsiteX7" fmla="*/ 4450661 w 9333191"/>
              <a:gd name="connsiteY7" fmla="*/ 2702573 h 6720862"/>
              <a:gd name="connsiteX8" fmla="*/ 1488070 w 9333191"/>
              <a:gd name="connsiteY8" fmla="*/ 2279532 h 6720862"/>
              <a:gd name="connsiteX9" fmla="*/ 4334315 w 9333191"/>
              <a:gd name="connsiteY9" fmla="*/ 1785549 h 6720862"/>
              <a:gd name="connsiteX10" fmla="*/ 7261945 w 9333191"/>
              <a:gd name="connsiteY10" fmla="*/ 1625061 h 6720862"/>
              <a:gd name="connsiteX11" fmla="*/ 6580030 w 9333191"/>
              <a:gd name="connsiteY11" fmla="*/ 1245944 h 6720862"/>
              <a:gd name="connsiteX12" fmla="*/ 8692387 w 9333191"/>
              <a:gd name="connsiteY12" fmla="*/ 630730 h 6720862"/>
              <a:gd name="connsiteX13" fmla="*/ 7824144 w 9333191"/>
              <a:gd name="connsiteY13" fmla="*/ 363278 h 6720862"/>
              <a:gd name="connsiteX14" fmla="*/ 7184888 w 9333191"/>
              <a:gd name="connsiteY14" fmla="*/ 0 h 6720862"/>
              <a:gd name="connsiteX0" fmla="*/ 3469247 w 8715107"/>
              <a:gd name="connsiteY0" fmla="*/ 6627321 h 6627321"/>
              <a:gd name="connsiteX1" fmla="*/ 6526376 w 8715107"/>
              <a:gd name="connsiteY1" fmla="*/ 5513466 h 6627321"/>
              <a:gd name="connsiteX2" fmla="*/ 3960145 w 8715107"/>
              <a:gd name="connsiteY2" fmla="*/ 5027919 h 6627321"/>
              <a:gd name="connsiteX3" fmla="*/ 372368 w 8715107"/>
              <a:gd name="connsiteY3" fmla="*/ 4364645 h 6627321"/>
              <a:gd name="connsiteX4" fmla="*/ 573107 w 8715107"/>
              <a:gd name="connsiteY4" fmla="*/ 3629805 h 6627321"/>
              <a:gd name="connsiteX5" fmla="*/ 4450533 w 8715107"/>
              <a:gd name="connsiteY5" fmla="*/ 3310078 h 6627321"/>
              <a:gd name="connsiteX6" fmla="*/ 4466091 w 8715107"/>
              <a:gd name="connsiteY6" fmla="*/ 2990452 h 6627321"/>
              <a:gd name="connsiteX7" fmla="*/ 4450661 w 8715107"/>
              <a:gd name="connsiteY7" fmla="*/ 2702573 h 6627321"/>
              <a:gd name="connsiteX8" fmla="*/ 1488070 w 8715107"/>
              <a:gd name="connsiteY8" fmla="*/ 2279532 h 6627321"/>
              <a:gd name="connsiteX9" fmla="*/ 4334315 w 8715107"/>
              <a:gd name="connsiteY9" fmla="*/ 1785549 h 6627321"/>
              <a:gd name="connsiteX10" fmla="*/ 7261945 w 8715107"/>
              <a:gd name="connsiteY10" fmla="*/ 1625061 h 6627321"/>
              <a:gd name="connsiteX11" fmla="*/ 6580030 w 8715107"/>
              <a:gd name="connsiteY11" fmla="*/ 1245944 h 6627321"/>
              <a:gd name="connsiteX12" fmla="*/ 8692387 w 8715107"/>
              <a:gd name="connsiteY12" fmla="*/ 630730 h 6627321"/>
              <a:gd name="connsiteX13" fmla="*/ 7824144 w 8715107"/>
              <a:gd name="connsiteY13" fmla="*/ 363278 h 6627321"/>
              <a:gd name="connsiteX14" fmla="*/ 7184888 w 8715107"/>
              <a:gd name="connsiteY14" fmla="*/ 0 h 6627321"/>
              <a:gd name="connsiteX0" fmla="*/ 3469247 w 8715107"/>
              <a:gd name="connsiteY0" fmla="*/ 6627321 h 6627321"/>
              <a:gd name="connsiteX1" fmla="*/ 3638168 w 8715107"/>
              <a:gd name="connsiteY1" fmla="*/ 5339748 h 6627321"/>
              <a:gd name="connsiteX2" fmla="*/ 3960145 w 8715107"/>
              <a:gd name="connsiteY2" fmla="*/ 5027919 h 6627321"/>
              <a:gd name="connsiteX3" fmla="*/ 372368 w 8715107"/>
              <a:gd name="connsiteY3" fmla="*/ 4364645 h 6627321"/>
              <a:gd name="connsiteX4" fmla="*/ 573107 w 8715107"/>
              <a:gd name="connsiteY4" fmla="*/ 3629805 h 6627321"/>
              <a:gd name="connsiteX5" fmla="*/ 4450533 w 8715107"/>
              <a:gd name="connsiteY5" fmla="*/ 3310078 h 6627321"/>
              <a:gd name="connsiteX6" fmla="*/ 4466091 w 8715107"/>
              <a:gd name="connsiteY6" fmla="*/ 2990452 h 6627321"/>
              <a:gd name="connsiteX7" fmla="*/ 4450661 w 8715107"/>
              <a:gd name="connsiteY7" fmla="*/ 2702573 h 6627321"/>
              <a:gd name="connsiteX8" fmla="*/ 1488070 w 8715107"/>
              <a:gd name="connsiteY8" fmla="*/ 2279532 h 6627321"/>
              <a:gd name="connsiteX9" fmla="*/ 4334315 w 8715107"/>
              <a:gd name="connsiteY9" fmla="*/ 1785549 h 6627321"/>
              <a:gd name="connsiteX10" fmla="*/ 7261945 w 8715107"/>
              <a:gd name="connsiteY10" fmla="*/ 1625061 h 6627321"/>
              <a:gd name="connsiteX11" fmla="*/ 6580030 w 8715107"/>
              <a:gd name="connsiteY11" fmla="*/ 1245944 h 6627321"/>
              <a:gd name="connsiteX12" fmla="*/ 8692387 w 8715107"/>
              <a:gd name="connsiteY12" fmla="*/ 630730 h 6627321"/>
              <a:gd name="connsiteX13" fmla="*/ 7824144 w 8715107"/>
              <a:gd name="connsiteY13" fmla="*/ 363278 h 6627321"/>
              <a:gd name="connsiteX14" fmla="*/ 7184888 w 8715107"/>
              <a:gd name="connsiteY14" fmla="*/ 0 h 66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15107" h="6627321">
                <a:moveTo>
                  <a:pt x="3469247" y="6627321"/>
                </a:moveTo>
                <a:cubicBezTo>
                  <a:pt x="3395066" y="6494815"/>
                  <a:pt x="3556352" y="5606315"/>
                  <a:pt x="3638168" y="5339748"/>
                </a:cubicBezTo>
                <a:cubicBezTo>
                  <a:pt x="3719984" y="5073181"/>
                  <a:pt x="4504445" y="5190436"/>
                  <a:pt x="3960145" y="5027919"/>
                </a:cubicBezTo>
                <a:cubicBezTo>
                  <a:pt x="3415845" y="4865402"/>
                  <a:pt x="936874" y="4597664"/>
                  <a:pt x="372368" y="4364645"/>
                </a:cubicBezTo>
                <a:cubicBezTo>
                  <a:pt x="-192138" y="4131626"/>
                  <a:pt x="-106587" y="3805566"/>
                  <a:pt x="573107" y="3629805"/>
                </a:cubicBezTo>
                <a:cubicBezTo>
                  <a:pt x="1252801" y="3454044"/>
                  <a:pt x="3801702" y="3416637"/>
                  <a:pt x="4450533" y="3310078"/>
                </a:cubicBezTo>
                <a:cubicBezTo>
                  <a:pt x="5099364" y="3203519"/>
                  <a:pt x="4138811" y="3123490"/>
                  <a:pt x="4466091" y="2990452"/>
                </a:cubicBezTo>
                <a:cubicBezTo>
                  <a:pt x="4793371" y="2857414"/>
                  <a:pt x="4946998" y="2821060"/>
                  <a:pt x="4450661" y="2702573"/>
                </a:cubicBezTo>
                <a:cubicBezTo>
                  <a:pt x="3954324" y="2584086"/>
                  <a:pt x="1507461" y="2432369"/>
                  <a:pt x="1488070" y="2279532"/>
                </a:cubicBezTo>
                <a:cubicBezTo>
                  <a:pt x="1468679" y="2126695"/>
                  <a:pt x="3372003" y="1894627"/>
                  <a:pt x="4334315" y="1785549"/>
                </a:cubicBezTo>
                <a:cubicBezTo>
                  <a:pt x="5296627" y="1676471"/>
                  <a:pt x="6887659" y="1714995"/>
                  <a:pt x="7261945" y="1625061"/>
                </a:cubicBezTo>
                <a:cubicBezTo>
                  <a:pt x="7636231" y="1535127"/>
                  <a:pt x="6341623" y="1411666"/>
                  <a:pt x="6580030" y="1245944"/>
                </a:cubicBezTo>
                <a:cubicBezTo>
                  <a:pt x="6818437" y="1080222"/>
                  <a:pt x="8485035" y="777841"/>
                  <a:pt x="8692387" y="630730"/>
                </a:cubicBezTo>
                <a:cubicBezTo>
                  <a:pt x="8899739" y="483619"/>
                  <a:pt x="7614141" y="502147"/>
                  <a:pt x="7824144" y="363278"/>
                </a:cubicBezTo>
                <a:cubicBezTo>
                  <a:pt x="8034147" y="224409"/>
                  <a:pt x="7049292" y="84637"/>
                  <a:pt x="7184888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hlinkClick r:id="rId14" action="ppaction://hlinksldjump"/>
            <a:extLst>
              <a:ext uri="{FF2B5EF4-FFF2-40B4-BE49-F238E27FC236}">
                <a16:creationId xmlns:a16="http://schemas.microsoft.com/office/drawing/2014/main" id="{DF6C4681-3EAD-4BE9-B317-90189BFE1C46}"/>
              </a:ext>
            </a:extLst>
          </p:cNvPr>
          <p:cNvSpPr txBox="1"/>
          <p:nvPr/>
        </p:nvSpPr>
        <p:spPr>
          <a:xfrm>
            <a:off x="3661107" y="6393028"/>
            <a:ext cx="576000" cy="40862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40" name="ZoneTexte 39">
            <a:hlinkClick r:id="rId14" action="ppaction://hlinksldjump"/>
            <a:extLst>
              <a:ext uri="{FF2B5EF4-FFF2-40B4-BE49-F238E27FC236}">
                <a16:creationId xmlns:a16="http://schemas.microsoft.com/office/drawing/2014/main" id="{556AC936-339A-4FDB-B82D-0556B03AF2DC}"/>
              </a:ext>
            </a:extLst>
          </p:cNvPr>
          <p:cNvSpPr txBox="1"/>
          <p:nvPr/>
        </p:nvSpPr>
        <p:spPr>
          <a:xfrm>
            <a:off x="5706692" y="6446634"/>
            <a:ext cx="576000" cy="36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51" name="ZoneTexte 50">
            <a:hlinkClick r:id="rId13" action="ppaction://hlinksldjump"/>
            <a:extLst>
              <a:ext uri="{FF2B5EF4-FFF2-40B4-BE49-F238E27FC236}">
                <a16:creationId xmlns:a16="http://schemas.microsoft.com/office/drawing/2014/main" id="{140F7731-ABB4-4A42-A4AE-C30BDC963BF0}"/>
              </a:ext>
            </a:extLst>
          </p:cNvPr>
          <p:cNvSpPr txBox="1"/>
          <p:nvPr/>
        </p:nvSpPr>
        <p:spPr>
          <a:xfrm>
            <a:off x="8165124" y="27365"/>
            <a:ext cx="612000" cy="3600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6A+</a:t>
            </a:r>
          </a:p>
        </p:txBody>
      </p:sp>
      <p:sp>
        <p:nvSpPr>
          <p:cNvPr id="48" name="ZoneTexte 47">
            <a:hlinkClick r:id="rId14" action="ppaction://hlinksldjump"/>
            <a:extLst>
              <a:ext uri="{FF2B5EF4-FFF2-40B4-BE49-F238E27FC236}">
                <a16:creationId xmlns:a16="http://schemas.microsoft.com/office/drawing/2014/main" id="{6811237E-0373-458A-9F0C-F4ED317806AC}"/>
              </a:ext>
            </a:extLst>
          </p:cNvPr>
          <p:cNvSpPr txBox="1"/>
          <p:nvPr/>
        </p:nvSpPr>
        <p:spPr>
          <a:xfrm>
            <a:off x="7725666" y="6442451"/>
            <a:ext cx="550037" cy="360000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49" name="ZoneTexte 48">
            <a:hlinkClick r:id="rId13" action="ppaction://hlinksldjump"/>
            <a:extLst>
              <a:ext uri="{FF2B5EF4-FFF2-40B4-BE49-F238E27FC236}">
                <a16:creationId xmlns:a16="http://schemas.microsoft.com/office/drawing/2014/main" id="{0899EB50-AF08-4E3D-8E27-4559C6F48195}"/>
              </a:ext>
            </a:extLst>
          </p:cNvPr>
          <p:cNvSpPr txBox="1"/>
          <p:nvPr/>
        </p:nvSpPr>
        <p:spPr>
          <a:xfrm>
            <a:off x="8345253" y="6448921"/>
            <a:ext cx="576000" cy="360000"/>
          </a:xfrm>
          <a:prstGeom prst="round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  <p:sp>
        <p:nvSpPr>
          <p:cNvPr id="56" name="ZoneTexte 55">
            <a:hlinkClick r:id="rId12" action="ppaction://hlinksldjump"/>
            <a:extLst>
              <a:ext uri="{FF2B5EF4-FFF2-40B4-BE49-F238E27FC236}">
                <a16:creationId xmlns:a16="http://schemas.microsoft.com/office/drawing/2014/main" id="{E9C8468F-44EC-479C-914C-AE9C2255210F}"/>
              </a:ext>
            </a:extLst>
          </p:cNvPr>
          <p:cNvSpPr txBox="1"/>
          <p:nvPr/>
        </p:nvSpPr>
        <p:spPr>
          <a:xfrm>
            <a:off x="4566242" y="31018"/>
            <a:ext cx="612000" cy="36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</a:t>
            </a:r>
          </a:p>
        </p:txBody>
      </p:sp>
    </p:spTree>
    <p:extLst>
      <p:ext uri="{BB962C8B-B14F-4D97-AF65-F5344CB8AC3E}">
        <p14:creationId xmlns:p14="http://schemas.microsoft.com/office/powerpoint/2010/main" val="44734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C166D40-F3FC-426D-9D28-1E121D91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" y="0"/>
            <a:ext cx="12192000" cy="6858000"/>
          </a:xfrm>
          <a:prstGeom prst="rect">
            <a:avLst/>
          </a:prstGeom>
        </p:spPr>
      </p:pic>
      <p:sp>
        <p:nvSpPr>
          <p:cNvPr id="11" name="Bouton d’action : vid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0AFC4EE-CDED-4B1D-BD83-DEFBC5BA00DA}"/>
              </a:ext>
            </a:extLst>
          </p:cNvPr>
          <p:cNvSpPr/>
          <p:nvPr/>
        </p:nvSpPr>
        <p:spPr>
          <a:xfrm>
            <a:off x="157943" y="282631"/>
            <a:ext cx="845040" cy="597394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3</a:t>
            </a:r>
          </a:p>
        </p:txBody>
      </p:sp>
      <p:sp>
        <p:nvSpPr>
          <p:cNvPr id="12" name="Bouton d’action : vid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2D6D2FA-47A2-4D73-93BF-FB011B7FD83B}"/>
              </a:ext>
            </a:extLst>
          </p:cNvPr>
          <p:cNvSpPr/>
          <p:nvPr/>
        </p:nvSpPr>
        <p:spPr>
          <a:xfrm>
            <a:off x="149632" y="1186078"/>
            <a:ext cx="845040" cy="59739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4</a:t>
            </a:r>
          </a:p>
        </p:txBody>
      </p:sp>
      <p:sp>
        <p:nvSpPr>
          <p:cNvPr id="13" name="Bouton d’action : vide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6C41116-F581-4E77-AADB-CA0B95E1D5E7}"/>
              </a:ext>
            </a:extLst>
          </p:cNvPr>
          <p:cNvSpPr/>
          <p:nvPr/>
        </p:nvSpPr>
        <p:spPr>
          <a:xfrm>
            <a:off x="149632" y="2089525"/>
            <a:ext cx="845040" cy="597394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Arial Black" panose="020B0A04020102020204" pitchFamily="34" charset="0"/>
              </a:rPr>
              <a:t>VOIES COTE 5</a:t>
            </a:r>
          </a:p>
        </p:txBody>
      </p:sp>
      <p:sp>
        <p:nvSpPr>
          <p:cNvPr id="14" name="Bouton d’action : vide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F7A005E-9278-41C4-91FB-CCE3ED2F17E0}"/>
              </a:ext>
            </a:extLst>
          </p:cNvPr>
          <p:cNvSpPr/>
          <p:nvPr/>
        </p:nvSpPr>
        <p:spPr>
          <a:xfrm>
            <a:off x="149632" y="2992972"/>
            <a:ext cx="853351" cy="597394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VOIES COTE 6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FA07504-E88A-4A5C-BAD0-E14EE18800C4}"/>
              </a:ext>
            </a:extLst>
          </p:cNvPr>
          <p:cNvSpPr/>
          <p:nvPr/>
        </p:nvSpPr>
        <p:spPr>
          <a:xfrm>
            <a:off x="10924544" y="53531"/>
            <a:ext cx="868680" cy="1835868"/>
          </a:xfrm>
          <a:custGeom>
            <a:avLst/>
            <a:gdLst>
              <a:gd name="connsiteX0" fmla="*/ 152400 w 868680"/>
              <a:gd name="connsiteY0" fmla="*/ 1605280 h 1605280"/>
              <a:gd name="connsiteX1" fmla="*/ 868680 w 868680"/>
              <a:gd name="connsiteY1" fmla="*/ 1209040 h 1605280"/>
              <a:gd name="connsiteX2" fmla="*/ 685800 w 868680"/>
              <a:gd name="connsiteY2" fmla="*/ 0 h 1605280"/>
              <a:gd name="connsiteX3" fmla="*/ 0 w 868680"/>
              <a:gd name="connsiteY3" fmla="*/ 508000 h 1605280"/>
              <a:gd name="connsiteX4" fmla="*/ 152400 w 868680"/>
              <a:gd name="connsiteY4" fmla="*/ 1605280 h 1605280"/>
              <a:gd name="connsiteX0" fmla="*/ 96741 w 868680"/>
              <a:gd name="connsiteY0" fmla="*/ 1812014 h 1812014"/>
              <a:gd name="connsiteX1" fmla="*/ 868680 w 868680"/>
              <a:gd name="connsiteY1" fmla="*/ 1209040 h 1812014"/>
              <a:gd name="connsiteX2" fmla="*/ 685800 w 868680"/>
              <a:gd name="connsiteY2" fmla="*/ 0 h 1812014"/>
              <a:gd name="connsiteX3" fmla="*/ 0 w 868680"/>
              <a:gd name="connsiteY3" fmla="*/ 508000 h 1812014"/>
              <a:gd name="connsiteX4" fmla="*/ 96741 w 868680"/>
              <a:gd name="connsiteY4" fmla="*/ 1812014 h 1812014"/>
              <a:gd name="connsiteX0" fmla="*/ 96741 w 868680"/>
              <a:gd name="connsiteY0" fmla="*/ 1812014 h 1812014"/>
              <a:gd name="connsiteX1" fmla="*/ 868680 w 868680"/>
              <a:gd name="connsiteY1" fmla="*/ 1431676 h 1812014"/>
              <a:gd name="connsiteX2" fmla="*/ 685800 w 868680"/>
              <a:gd name="connsiteY2" fmla="*/ 0 h 1812014"/>
              <a:gd name="connsiteX3" fmla="*/ 0 w 868680"/>
              <a:gd name="connsiteY3" fmla="*/ 508000 h 1812014"/>
              <a:gd name="connsiteX4" fmla="*/ 96741 w 868680"/>
              <a:gd name="connsiteY4" fmla="*/ 1812014 h 1812014"/>
              <a:gd name="connsiteX0" fmla="*/ 96741 w 868680"/>
              <a:gd name="connsiteY0" fmla="*/ 1835868 h 1835868"/>
              <a:gd name="connsiteX1" fmla="*/ 868680 w 868680"/>
              <a:gd name="connsiteY1" fmla="*/ 1455530 h 1835868"/>
              <a:gd name="connsiteX2" fmla="*/ 661946 w 868680"/>
              <a:gd name="connsiteY2" fmla="*/ 0 h 1835868"/>
              <a:gd name="connsiteX3" fmla="*/ 0 w 868680"/>
              <a:gd name="connsiteY3" fmla="*/ 531854 h 1835868"/>
              <a:gd name="connsiteX4" fmla="*/ 96741 w 868680"/>
              <a:gd name="connsiteY4" fmla="*/ 1835868 h 18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" h="1835868">
                <a:moveTo>
                  <a:pt x="96741" y="1835868"/>
                </a:moveTo>
                <a:lnTo>
                  <a:pt x="868680" y="1455530"/>
                </a:lnTo>
                <a:lnTo>
                  <a:pt x="661946" y="0"/>
                </a:lnTo>
                <a:lnTo>
                  <a:pt x="0" y="531854"/>
                </a:lnTo>
                <a:lnTo>
                  <a:pt x="96741" y="183586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B55265-6DFD-4D5D-88C8-8FC6E51CB183}"/>
              </a:ext>
            </a:extLst>
          </p:cNvPr>
          <p:cNvSpPr txBox="1"/>
          <p:nvPr/>
        </p:nvSpPr>
        <p:spPr>
          <a:xfrm rot="21113200">
            <a:off x="11259107" y="319811"/>
            <a:ext cx="62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  <a:p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EB7EEC-FFED-4280-9E7F-F57DF8EF419C}"/>
              </a:ext>
            </a:extLst>
          </p:cNvPr>
          <p:cNvSpPr txBox="1"/>
          <p:nvPr/>
        </p:nvSpPr>
        <p:spPr>
          <a:xfrm rot="20919414">
            <a:off x="10953454" y="525710"/>
            <a:ext cx="6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1B236EF1-C13E-4A16-8B9C-A6A9E37A099D}"/>
              </a:ext>
            </a:extLst>
          </p:cNvPr>
          <p:cNvSpPr/>
          <p:nvPr/>
        </p:nvSpPr>
        <p:spPr>
          <a:xfrm>
            <a:off x="10487108" y="3176633"/>
            <a:ext cx="1714417" cy="3228975"/>
          </a:xfrm>
          <a:custGeom>
            <a:avLst/>
            <a:gdLst>
              <a:gd name="connsiteX0" fmla="*/ 1762125 w 1762125"/>
              <a:gd name="connsiteY0" fmla="*/ 3228975 h 3228975"/>
              <a:gd name="connsiteX1" fmla="*/ 1752600 w 1762125"/>
              <a:gd name="connsiteY1" fmla="*/ 0 h 3228975"/>
              <a:gd name="connsiteX2" fmla="*/ 0 w 1762125"/>
              <a:gd name="connsiteY2" fmla="*/ 504825 h 3228975"/>
              <a:gd name="connsiteX3" fmla="*/ 276225 w 1762125"/>
              <a:gd name="connsiteY3" fmla="*/ 2981325 h 3228975"/>
              <a:gd name="connsiteX4" fmla="*/ 1762125 w 1762125"/>
              <a:gd name="connsiteY4" fmla="*/ 3228975 h 3228975"/>
              <a:gd name="connsiteX0" fmla="*/ 1714417 w 1714417"/>
              <a:gd name="connsiteY0" fmla="*/ 3228975 h 3228975"/>
              <a:gd name="connsiteX1" fmla="*/ 1704892 w 1714417"/>
              <a:gd name="connsiteY1" fmla="*/ 0 h 3228975"/>
              <a:gd name="connsiteX2" fmla="*/ 0 w 1714417"/>
              <a:gd name="connsiteY2" fmla="*/ 488922 h 3228975"/>
              <a:gd name="connsiteX3" fmla="*/ 228517 w 1714417"/>
              <a:gd name="connsiteY3" fmla="*/ 2981325 h 3228975"/>
              <a:gd name="connsiteX4" fmla="*/ 1714417 w 1714417"/>
              <a:gd name="connsiteY4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417" h="3228975">
                <a:moveTo>
                  <a:pt x="1714417" y="3228975"/>
                </a:moveTo>
                <a:lnTo>
                  <a:pt x="1704892" y="0"/>
                </a:lnTo>
                <a:lnTo>
                  <a:pt x="0" y="488922"/>
                </a:lnTo>
                <a:lnTo>
                  <a:pt x="228517" y="2981325"/>
                </a:lnTo>
                <a:lnTo>
                  <a:pt x="1714417" y="3228975"/>
                </a:lnTo>
                <a:close/>
              </a:path>
            </a:pathLst>
          </a:custGeom>
          <a:blipFill dpi="0" rotWithShape="1">
            <a:blip r:embed="rId8" cstate="hqprint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00" t="4000" r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outon d’action : vide 1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71934A4-58C1-4C29-9A0C-21E5F6866307}"/>
              </a:ext>
            </a:extLst>
          </p:cNvPr>
          <p:cNvSpPr/>
          <p:nvPr/>
        </p:nvSpPr>
        <p:spPr>
          <a:xfrm>
            <a:off x="10665269" y="6378604"/>
            <a:ext cx="1461600" cy="399011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</a:rPr>
              <a:t>DETAILS TOIT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5022CAC-9F67-49B5-B50E-602179978AB0}"/>
              </a:ext>
            </a:extLst>
          </p:cNvPr>
          <p:cNvSpPr/>
          <p:nvPr/>
        </p:nvSpPr>
        <p:spPr>
          <a:xfrm flipH="1">
            <a:off x="8104002" y="824724"/>
            <a:ext cx="2382477" cy="590071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716771 w 4894322"/>
              <a:gd name="connsiteY12" fmla="*/ 2051307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181903 w 5100129"/>
              <a:gd name="connsiteY4" fmla="*/ 5422246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797353 w 5100129"/>
              <a:gd name="connsiteY4" fmla="*/ 5171018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0129" h="6455093">
                <a:moveTo>
                  <a:pt x="4681634" y="6455093"/>
                </a:moveTo>
                <a:cubicBezTo>
                  <a:pt x="4022042" y="6010198"/>
                  <a:pt x="4830154" y="6000540"/>
                  <a:pt x="4663596" y="5741516"/>
                </a:cubicBezTo>
                <a:cubicBezTo>
                  <a:pt x="4497038" y="5482492"/>
                  <a:pt x="4224436" y="5081274"/>
                  <a:pt x="4024572" y="5009622"/>
                </a:cubicBezTo>
                <a:cubicBezTo>
                  <a:pt x="3824708" y="4937970"/>
                  <a:pt x="3771522" y="5242834"/>
                  <a:pt x="3464411" y="5311605"/>
                </a:cubicBezTo>
                <a:cubicBezTo>
                  <a:pt x="3157300" y="5380376"/>
                  <a:pt x="3039096" y="5226605"/>
                  <a:pt x="2797353" y="5171018"/>
                </a:cubicBezTo>
                <a:cubicBezTo>
                  <a:pt x="2555610" y="5115431"/>
                  <a:pt x="2072161" y="5110623"/>
                  <a:pt x="2013951" y="4978083"/>
                </a:cubicBezTo>
                <a:cubicBezTo>
                  <a:pt x="1955741" y="4845543"/>
                  <a:pt x="-87726" y="5401091"/>
                  <a:pt x="2928" y="5284066"/>
                </a:cubicBezTo>
                <a:cubicBezTo>
                  <a:pt x="93582" y="5167041"/>
                  <a:pt x="304116" y="4407585"/>
                  <a:pt x="215981" y="4319816"/>
                </a:cubicBezTo>
                <a:cubicBezTo>
                  <a:pt x="127846" y="4232047"/>
                  <a:pt x="631478" y="3717137"/>
                  <a:pt x="986539" y="3600112"/>
                </a:cubicBezTo>
                <a:cubicBezTo>
                  <a:pt x="1341600" y="3483087"/>
                  <a:pt x="962248" y="3106369"/>
                  <a:pt x="1485136" y="3108606"/>
                </a:cubicBezTo>
                <a:cubicBezTo>
                  <a:pt x="2008024" y="3110843"/>
                  <a:pt x="2819947" y="3105138"/>
                  <a:pt x="3172002" y="3043038"/>
                </a:cubicBezTo>
                <a:cubicBezTo>
                  <a:pt x="3524057" y="2980938"/>
                  <a:pt x="3472369" y="2901296"/>
                  <a:pt x="3597465" y="2736008"/>
                </a:cubicBezTo>
                <a:cubicBezTo>
                  <a:pt x="3722561" y="2570720"/>
                  <a:pt x="3897731" y="2267456"/>
                  <a:pt x="3922578" y="2051307"/>
                </a:cubicBezTo>
                <a:cubicBezTo>
                  <a:pt x="3947425" y="1835158"/>
                  <a:pt x="3714258" y="1598794"/>
                  <a:pt x="3746546" y="1439115"/>
                </a:cubicBezTo>
                <a:cubicBezTo>
                  <a:pt x="3778834" y="1279436"/>
                  <a:pt x="4024366" y="1197420"/>
                  <a:pt x="4116304" y="1093235"/>
                </a:cubicBezTo>
                <a:cubicBezTo>
                  <a:pt x="4208242" y="989050"/>
                  <a:pt x="4362663" y="931540"/>
                  <a:pt x="4298177" y="814002"/>
                </a:cubicBezTo>
                <a:cubicBezTo>
                  <a:pt x="4233691" y="696464"/>
                  <a:pt x="4275842" y="520082"/>
                  <a:pt x="4485045" y="400506"/>
                </a:cubicBezTo>
                <a:cubicBezTo>
                  <a:pt x="4694248" y="280930"/>
                  <a:pt x="4979953" y="66131"/>
                  <a:pt x="5100129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939BE4AA-9DF4-4A62-B44A-168A6A74D664}"/>
              </a:ext>
            </a:extLst>
          </p:cNvPr>
          <p:cNvSpPr/>
          <p:nvPr/>
        </p:nvSpPr>
        <p:spPr>
          <a:xfrm flipH="1">
            <a:off x="8409267" y="282631"/>
            <a:ext cx="2064841" cy="6268747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716771 w 4894322"/>
              <a:gd name="connsiteY12" fmla="*/ 2051307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181903 w 5100129"/>
              <a:gd name="connsiteY4" fmla="*/ 5422246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797353 w 5100129"/>
              <a:gd name="connsiteY4" fmla="*/ 5171018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234486 w 5100129"/>
              <a:gd name="connsiteY0" fmla="*/ 6397117 h 6397117"/>
              <a:gd name="connsiteX1" fmla="*/ 4663596 w 5100129"/>
              <a:gd name="connsiteY1" fmla="*/ 5741516 h 6397117"/>
              <a:gd name="connsiteX2" fmla="*/ 4024572 w 5100129"/>
              <a:gd name="connsiteY2" fmla="*/ 5009622 h 6397117"/>
              <a:gd name="connsiteX3" fmla="*/ 3464411 w 5100129"/>
              <a:gd name="connsiteY3" fmla="*/ 5311605 h 6397117"/>
              <a:gd name="connsiteX4" fmla="*/ 2797353 w 5100129"/>
              <a:gd name="connsiteY4" fmla="*/ 5171018 h 6397117"/>
              <a:gd name="connsiteX5" fmla="*/ 2013951 w 5100129"/>
              <a:gd name="connsiteY5" fmla="*/ 4978083 h 6397117"/>
              <a:gd name="connsiteX6" fmla="*/ 2928 w 5100129"/>
              <a:gd name="connsiteY6" fmla="*/ 5284066 h 6397117"/>
              <a:gd name="connsiteX7" fmla="*/ 215981 w 5100129"/>
              <a:gd name="connsiteY7" fmla="*/ 4319816 h 6397117"/>
              <a:gd name="connsiteX8" fmla="*/ 986539 w 5100129"/>
              <a:gd name="connsiteY8" fmla="*/ 3600112 h 6397117"/>
              <a:gd name="connsiteX9" fmla="*/ 1485136 w 5100129"/>
              <a:gd name="connsiteY9" fmla="*/ 3108606 h 6397117"/>
              <a:gd name="connsiteX10" fmla="*/ 3172002 w 5100129"/>
              <a:gd name="connsiteY10" fmla="*/ 3043038 h 6397117"/>
              <a:gd name="connsiteX11" fmla="*/ 3597465 w 5100129"/>
              <a:gd name="connsiteY11" fmla="*/ 2736008 h 6397117"/>
              <a:gd name="connsiteX12" fmla="*/ 3922578 w 5100129"/>
              <a:gd name="connsiteY12" fmla="*/ 2051307 h 6397117"/>
              <a:gd name="connsiteX13" fmla="*/ 3746546 w 5100129"/>
              <a:gd name="connsiteY13" fmla="*/ 1439115 h 6397117"/>
              <a:gd name="connsiteX14" fmla="*/ 4116304 w 5100129"/>
              <a:gd name="connsiteY14" fmla="*/ 1093235 h 6397117"/>
              <a:gd name="connsiteX15" fmla="*/ 4298177 w 5100129"/>
              <a:gd name="connsiteY15" fmla="*/ 814002 h 6397117"/>
              <a:gd name="connsiteX16" fmla="*/ 4485045 w 5100129"/>
              <a:gd name="connsiteY16" fmla="*/ 400506 h 6397117"/>
              <a:gd name="connsiteX17" fmla="*/ 5100129 w 5100129"/>
              <a:gd name="connsiteY17" fmla="*/ 0 h 6397117"/>
              <a:gd name="connsiteX0" fmla="*/ 4234486 w 5100129"/>
              <a:gd name="connsiteY0" fmla="*/ 6397117 h 6397117"/>
              <a:gd name="connsiteX1" fmla="*/ 4663596 w 5100129"/>
              <a:gd name="connsiteY1" fmla="*/ 5741516 h 6397117"/>
              <a:gd name="connsiteX2" fmla="*/ 4024572 w 5100129"/>
              <a:gd name="connsiteY2" fmla="*/ 5009622 h 6397117"/>
              <a:gd name="connsiteX3" fmla="*/ 3464411 w 5100129"/>
              <a:gd name="connsiteY3" fmla="*/ 5311605 h 6397117"/>
              <a:gd name="connsiteX4" fmla="*/ 2797353 w 5100129"/>
              <a:gd name="connsiteY4" fmla="*/ 5171018 h 6397117"/>
              <a:gd name="connsiteX5" fmla="*/ 2013951 w 5100129"/>
              <a:gd name="connsiteY5" fmla="*/ 4978083 h 6397117"/>
              <a:gd name="connsiteX6" fmla="*/ 2928 w 5100129"/>
              <a:gd name="connsiteY6" fmla="*/ 5284066 h 6397117"/>
              <a:gd name="connsiteX7" fmla="*/ 215981 w 5100129"/>
              <a:gd name="connsiteY7" fmla="*/ 4319816 h 6397117"/>
              <a:gd name="connsiteX8" fmla="*/ 986539 w 5100129"/>
              <a:gd name="connsiteY8" fmla="*/ 3600112 h 6397117"/>
              <a:gd name="connsiteX9" fmla="*/ 1485136 w 5100129"/>
              <a:gd name="connsiteY9" fmla="*/ 3108606 h 6397117"/>
              <a:gd name="connsiteX10" fmla="*/ 3172002 w 5100129"/>
              <a:gd name="connsiteY10" fmla="*/ 3043038 h 6397117"/>
              <a:gd name="connsiteX11" fmla="*/ 3597465 w 5100129"/>
              <a:gd name="connsiteY11" fmla="*/ 2736008 h 6397117"/>
              <a:gd name="connsiteX12" fmla="*/ 3922578 w 5100129"/>
              <a:gd name="connsiteY12" fmla="*/ 2051307 h 6397117"/>
              <a:gd name="connsiteX13" fmla="*/ 3746546 w 5100129"/>
              <a:gd name="connsiteY13" fmla="*/ 1439115 h 6397117"/>
              <a:gd name="connsiteX14" fmla="*/ 4116304 w 5100129"/>
              <a:gd name="connsiteY14" fmla="*/ 1093235 h 6397117"/>
              <a:gd name="connsiteX15" fmla="*/ 4298177 w 5100129"/>
              <a:gd name="connsiteY15" fmla="*/ 814002 h 6397117"/>
              <a:gd name="connsiteX16" fmla="*/ 4485045 w 5100129"/>
              <a:gd name="connsiteY16" fmla="*/ 400506 h 6397117"/>
              <a:gd name="connsiteX17" fmla="*/ 5100129 w 5100129"/>
              <a:gd name="connsiteY17" fmla="*/ 0 h 6397117"/>
              <a:gd name="connsiteX0" fmla="*/ 4234486 w 5610657"/>
              <a:gd name="connsiteY0" fmla="*/ 6397117 h 6397117"/>
              <a:gd name="connsiteX1" fmla="*/ 4663596 w 5610657"/>
              <a:gd name="connsiteY1" fmla="*/ 5741516 h 6397117"/>
              <a:gd name="connsiteX2" fmla="*/ 5589592 w 5610657"/>
              <a:gd name="connsiteY2" fmla="*/ 4700418 h 6397117"/>
              <a:gd name="connsiteX3" fmla="*/ 3464411 w 5610657"/>
              <a:gd name="connsiteY3" fmla="*/ 5311605 h 6397117"/>
              <a:gd name="connsiteX4" fmla="*/ 2797353 w 5610657"/>
              <a:gd name="connsiteY4" fmla="*/ 5171018 h 6397117"/>
              <a:gd name="connsiteX5" fmla="*/ 2013951 w 5610657"/>
              <a:gd name="connsiteY5" fmla="*/ 4978083 h 6397117"/>
              <a:gd name="connsiteX6" fmla="*/ 2928 w 5610657"/>
              <a:gd name="connsiteY6" fmla="*/ 5284066 h 6397117"/>
              <a:gd name="connsiteX7" fmla="*/ 215981 w 5610657"/>
              <a:gd name="connsiteY7" fmla="*/ 4319816 h 6397117"/>
              <a:gd name="connsiteX8" fmla="*/ 986539 w 5610657"/>
              <a:gd name="connsiteY8" fmla="*/ 3600112 h 6397117"/>
              <a:gd name="connsiteX9" fmla="*/ 1485136 w 5610657"/>
              <a:gd name="connsiteY9" fmla="*/ 3108606 h 6397117"/>
              <a:gd name="connsiteX10" fmla="*/ 3172002 w 5610657"/>
              <a:gd name="connsiteY10" fmla="*/ 3043038 h 6397117"/>
              <a:gd name="connsiteX11" fmla="*/ 3597465 w 5610657"/>
              <a:gd name="connsiteY11" fmla="*/ 2736008 h 6397117"/>
              <a:gd name="connsiteX12" fmla="*/ 3922578 w 5610657"/>
              <a:gd name="connsiteY12" fmla="*/ 2051307 h 6397117"/>
              <a:gd name="connsiteX13" fmla="*/ 3746546 w 5610657"/>
              <a:gd name="connsiteY13" fmla="*/ 1439115 h 6397117"/>
              <a:gd name="connsiteX14" fmla="*/ 4116304 w 5610657"/>
              <a:gd name="connsiteY14" fmla="*/ 1093235 h 6397117"/>
              <a:gd name="connsiteX15" fmla="*/ 4298177 w 5610657"/>
              <a:gd name="connsiteY15" fmla="*/ 814002 h 6397117"/>
              <a:gd name="connsiteX16" fmla="*/ 4485045 w 5610657"/>
              <a:gd name="connsiteY16" fmla="*/ 400506 h 6397117"/>
              <a:gd name="connsiteX17" fmla="*/ 5100129 w 5610657"/>
              <a:gd name="connsiteY17" fmla="*/ 0 h 6397117"/>
              <a:gd name="connsiteX0" fmla="*/ 4234486 w 5595037"/>
              <a:gd name="connsiteY0" fmla="*/ 6397117 h 6397117"/>
              <a:gd name="connsiteX1" fmla="*/ 4149373 w 5595037"/>
              <a:gd name="connsiteY1" fmla="*/ 5722192 h 6397117"/>
              <a:gd name="connsiteX2" fmla="*/ 5589592 w 5595037"/>
              <a:gd name="connsiteY2" fmla="*/ 4700418 h 6397117"/>
              <a:gd name="connsiteX3" fmla="*/ 3464411 w 5595037"/>
              <a:gd name="connsiteY3" fmla="*/ 5311605 h 6397117"/>
              <a:gd name="connsiteX4" fmla="*/ 2797353 w 5595037"/>
              <a:gd name="connsiteY4" fmla="*/ 5171018 h 6397117"/>
              <a:gd name="connsiteX5" fmla="*/ 2013951 w 5595037"/>
              <a:gd name="connsiteY5" fmla="*/ 4978083 h 6397117"/>
              <a:gd name="connsiteX6" fmla="*/ 2928 w 5595037"/>
              <a:gd name="connsiteY6" fmla="*/ 5284066 h 6397117"/>
              <a:gd name="connsiteX7" fmla="*/ 215981 w 5595037"/>
              <a:gd name="connsiteY7" fmla="*/ 4319816 h 6397117"/>
              <a:gd name="connsiteX8" fmla="*/ 986539 w 5595037"/>
              <a:gd name="connsiteY8" fmla="*/ 3600112 h 6397117"/>
              <a:gd name="connsiteX9" fmla="*/ 1485136 w 5595037"/>
              <a:gd name="connsiteY9" fmla="*/ 3108606 h 6397117"/>
              <a:gd name="connsiteX10" fmla="*/ 3172002 w 5595037"/>
              <a:gd name="connsiteY10" fmla="*/ 3043038 h 6397117"/>
              <a:gd name="connsiteX11" fmla="*/ 3597465 w 5595037"/>
              <a:gd name="connsiteY11" fmla="*/ 2736008 h 6397117"/>
              <a:gd name="connsiteX12" fmla="*/ 3922578 w 5595037"/>
              <a:gd name="connsiteY12" fmla="*/ 2051307 h 6397117"/>
              <a:gd name="connsiteX13" fmla="*/ 3746546 w 5595037"/>
              <a:gd name="connsiteY13" fmla="*/ 1439115 h 6397117"/>
              <a:gd name="connsiteX14" fmla="*/ 4116304 w 5595037"/>
              <a:gd name="connsiteY14" fmla="*/ 1093235 h 6397117"/>
              <a:gd name="connsiteX15" fmla="*/ 4298177 w 5595037"/>
              <a:gd name="connsiteY15" fmla="*/ 814002 h 6397117"/>
              <a:gd name="connsiteX16" fmla="*/ 4485045 w 5595037"/>
              <a:gd name="connsiteY16" fmla="*/ 400506 h 6397117"/>
              <a:gd name="connsiteX17" fmla="*/ 5100129 w 5595037"/>
              <a:gd name="connsiteY17" fmla="*/ 0 h 6397117"/>
              <a:gd name="connsiteX0" fmla="*/ 4234486 w 5589728"/>
              <a:gd name="connsiteY0" fmla="*/ 6397117 h 6397117"/>
              <a:gd name="connsiteX1" fmla="*/ 4149373 w 5589728"/>
              <a:gd name="connsiteY1" fmla="*/ 5722192 h 6397117"/>
              <a:gd name="connsiteX2" fmla="*/ 5589592 w 5589728"/>
              <a:gd name="connsiteY2" fmla="*/ 4700418 h 6397117"/>
              <a:gd name="connsiteX3" fmla="*/ 4045704 w 5589728"/>
              <a:gd name="connsiteY3" fmla="*/ 4181077 h 6397117"/>
              <a:gd name="connsiteX4" fmla="*/ 2797353 w 5589728"/>
              <a:gd name="connsiteY4" fmla="*/ 5171018 h 6397117"/>
              <a:gd name="connsiteX5" fmla="*/ 2013951 w 5589728"/>
              <a:gd name="connsiteY5" fmla="*/ 4978083 h 6397117"/>
              <a:gd name="connsiteX6" fmla="*/ 2928 w 5589728"/>
              <a:gd name="connsiteY6" fmla="*/ 5284066 h 6397117"/>
              <a:gd name="connsiteX7" fmla="*/ 215981 w 5589728"/>
              <a:gd name="connsiteY7" fmla="*/ 4319816 h 6397117"/>
              <a:gd name="connsiteX8" fmla="*/ 986539 w 5589728"/>
              <a:gd name="connsiteY8" fmla="*/ 3600112 h 6397117"/>
              <a:gd name="connsiteX9" fmla="*/ 1485136 w 5589728"/>
              <a:gd name="connsiteY9" fmla="*/ 3108606 h 6397117"/>
              <a:gd name="connsiteX10" fmla="*/ 3172002 w 5589728"/>
              <a:gd name="connsiteY10" fmla="*/ 3043038 h 6397117"/>
              <a:gd name="connsiteX11" fmla="*/ 3597465 w 5589728"/>
              <a:gd name="connsiteY11" fmla="*/ 2736008 h 6397117"/>
              <a:gd name="connsiteX12" fmla="*/ 3922578 w 5589728"/>
              <a:gd name="connsiteY12" fmla="*/ 2051307 h 6397117"/>
              <a:gd name="connsiteX13" fmla="*/ 3746546 w 5589728"/>
              <a:gd name="connsiteY13" fmla="*/ 1439115 h 6397117"/>
              <a:gd name="connsiteX14" fmla="*/ 4116304 w 5589728"/>
              <a:gd name="connsiteY14" fmla="*/ 1093235 h 6397117"/>
              <a:gd name="connsiteX15" fmla="*/ 4298177 w 5589728"/>
              <a:gd name="connsiteY15" fmla="*/ 814002 h 6397117"/>
              <a:gd name="connsiteX16" fmla="*/ 4485045 w 5589728"/>
              <a:gd name="connsiteY16" fmla="*/ 400506 h 6397117"/>
              <a:gd name="connsiteX17" fmla="*/ 5100129 w 5589728"/>
              <a:gd name="connsiteY17" fmla="*/ 0 h 6397117"/>
              <a:gd name="connsiteX0" fmla="*/ 4234486 w 5589728"/>
              <a:gd name="connsiteY0" fmla="*/ 6397117 h 6397117"/>
              <a:gd name="connsiteX1" fmla="*/ 4149373 w 5589728"/>
              <a:gd name="connsiteY1" fmla="*/ 5722192 h 6397117"/>
              <a:gd name="connsiteX2" fmla="*/ 5589592 w 5589728"/>
              <a:gd name="connsiteY2" fmla="*/ 4700418 h 6397117"/>
              <a:gd name="connsiteX3" fmla="*/ 4045704 w 5589728"/>
              <a:gd name="connsiteY3" fmla="*/ 4181077 h 6397117"/>
              <a:gd name="connsiteX4" fmla="*/ 2842068 w 5589728"/>
              <a:gd name="connsiteY4" fmla="*/ 4591261 h 6397117"/>
              <a:gd name="connsiteX5" fmla="*/ 2013951 w 5589728"/>
              <a:gd name="connsiteY5" fmla="*/ 4978083 h 6397117"/>
              <a:gd name="connsiteX6" fmla="*/ 2928 w 5589728"/>
              <a:gd name="connsiteY6" fmla="*/ 5284066 h 6397117"/>
              <a:gd name="connsiteX7" fmla="*/ 215981 w 5589728"/>
              <a:gd name="connsiteY7" fmla="*/ 4319816 h 6397117"/>
              <a:gd name="connsiteX8" fmla="*/ 986539 w 5589728"/>
              <a:gd name="connsiteY8" fmla="*/ 3600112 h 6397117"/>
              <a:gd name="connsiteX9" fmla="*/ 1485136 w 5589728"/>
              <a:gd name="connsiteY9" fmla="*/ 3108606 h 6397117"/>
              <a:gd name="connsiteX10" fmla="*/ 3172002 w 5589728"/>
              <a:gd name="connsiteY10" fmla="*/ 3043038 h 6397117"/>
              <a:gd name="connsiteX11" fmla="*/ 3597465 w 5589728"/>
              <a:gd name="connsiteY11" fmla="*/ 2736008 h 6397117"/>
              <a:gd name="connsiteX12" fmla="*/ 3922578 w 5589728"/>
              <a:gd name="connsiteY12" fmla="*/ 2051307 h 6397117"/>
              <a:gd name="connsiteX13" fmla="*/ 3746546 w 5589728"/>
              <a:gd name="connsiteY13" fmla="*/ 1439115 h 6397117"/>
              <a:gd name="connsiteX14" fmla="*/ 4116304 w 5589728"/>
              <a:gd name="connsiteY14" fmla="*/ 1093235 h 6397117"/>
              <a:gd name="connsiteX15" fmla="*/ 4298177 w 5589728"/>
              <a:gd name="connsiteY15" fmla="*/ 814002 h 6397117"/>
              <a:gd name="connsiteX16" fmla="*/ 4485045 w 5589728"/>
              <a:gd name="connsiteY16" fmla="*/ 400506 h 6397117"/>
              <a:gd name="connsiteX17" fmla="*/ 5100129 w 5589728"/>
              <a:gd name="connsiteY17" fmla="*/ 0 h 6397117"/>
              <a:gd name="connsiteX0" fmla="*/ 4028680 w 5383922"/>
              <a:gd name="connsiteY0" fmla="*/ 6397117 h 6397117"/>
              <a:gd name="connsiteX1" fmla="*/ 3943567 w 5383922"/>
              <a:gd name="connsiteY1" fmla="*/ 5722192 h 6397117"/>
              <a:gd name="connsiteX2" fmla="*/ 5383786 w 5383922"/>
              <a:gd name="connsiteY2" fmla="*/ 4700418 h 6397117"/>
              <a:gd name="connsiteX3" fmla="*/ 3839898 w 5383922"/>
              <a:gd name="connsiteY3" fmla="*/ 4181077 h 6397117"/>
              <a:gd name="connsiteX4" fmla="*/ 2636262 w 5383922"/>
              <a:gd name="connsiteY4" fmla="*/ 4591261 h 6397117"/>
              <a:gd name="connsiteX5" fmla="*/ 1808145 w 5383922"/>
              <a:gd name="connsiteY5" fmla="*/ 4978083 h 6397117"/>
              <a:gd name="connsiteX6" fmla="*/ 65412 w 5383922"/>
              <a:gd name="connsiteY6" fmla="*/ 5187439 h 6397117"/>
              <a:gd name="connsiteX7" fmla="*/ 10175 w 5383922"/>
              <a:gd name="connsiteY7" fmla="*/ 4319816 h 6397117"/>
              <a:gd name="connsiteX8" fmla="*/ 780733 w 5383922"/>
              <a:gd name="connsiteY8" fmla="*/ 3600112 h 6397117"/>
              <a:gd name="connsiteX9" fmla="*/ 1279330 w 5383922"/>
              <a:gd name="connsiteY9" fmla="*/ 3108606 h 6397117"/>
              <a:gd name="connsiteX10" fmla="*/ 2966196 w 5383922"/>
              <a:gd name="connsiteY10" fmla="*/ 3043038 h 6397117"/>
              <a:gd name="connsiteX11" fmla="*/ 3391659 w 5383922"/>
              <a:gd name="connsiteY11" fmla="*/ 2736008 h 6397117"/>
              <a:gd name="connsiteX12" fmla="*/ 3716772 w 5383922"/>
              <a:gd name="connsiteY12" fmla="*/ 2051307 h 6397117"/>
              <a:gd name="connsiteX13" fmla="*/ 3540740 w 5383922"/>
              <a:gd name="connsiteY13" fmla="*/ 1439115 h 6397117"/>
              <a:gd name="connsiteX14" fmla="*/ 3910498 w 5383922"/>
              <a:gd name="connsiteY14" fmla="*/ 1093235 h 6397117"/>
              <a:gd name="connsiteX15" fmla="*/ 4092371 w 5383922"/>
              <a:gd name="connsiteY15" fmla="*/ 814002 h 6397117"/>
              <a:gd name="connsiteX16" fmla="*/ 4279239 w 5383922"/>
              <a:gd name="connsiteY16" fmla="*/ 400506 h 6397117"/>
              <a:gd name="connsiteX17" fmla="*/ 4894323 w 5383922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1217276 w 5321868"/>
              <a:gd name="connsiteY9" fmla="*/ 3108606 h 6397117"/>
              <a:gd name="connsiteX10" fmla="*/ 2904142 w 5321868"/>
              <a:gd name="connsiteY10" fmla="*/ 304303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904142 w 5321868"/>
              <a:gd name="connsiteY10" fmla="*/ 304303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544535 w 5321868"/>
              <a:gd name="connsiteY15" fmla="*/ 1007255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544535 w 5321868"/>
              <a:gd name="connsiteY15" fmla="*/ 1007255 h 6397117"/>
              <a:gd name="connsiteX16" fmla="*/ 4753761 w 5321868"/>
              <a:gd name="connsiteY16" fmla="*/ 642071 h 6397117"/>
              <a:gd name="connsiteX17" fmla="*/ 4832269 w 5321868"/>
              <a:gd name="connsiteY17" fmla="*/ 0 h 6397117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502993 w 5502993"/>
              <a:gd name="connsiteY17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4653401 w 5502993"/>
              <a:gd name="connsiteY17" fmla="*/ 532387 h 7179790"/>
              <a:gd name="connsiteX18" fmla="*/ 5502993 w 5502993"/>
              <a:gd name="connsiteY18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145266 w 5502993"/>
              <a:gd name="connsiteY17" fmla="*/ 1063833 h 7179790"/>
              <a:gd name="connsiteX18" fmla="*/ 4653401 w 5502993"/>
              <a:gd name="connsiteY18" fmla="*/ 532387 h 7179790"/>
              <a:gd name="connsiteX19" fmla="*/ 5502993 w 5502993"/>
              <a:gd name="connsiteY19" fmla="*/ 0 h 717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02993" h="7179790">
                <a:moveTo>
                  <a:pt x="3966626" y="7179790"/>
                </a:moveTo>
                <a:cubicBezTo>
                  <a:pt x="4111902" y="6831521"/>
                  <a:pt x="4048071" y="6763889"/>
                  <a:pt x="3881513" y="6504865"/>
                </a:cubicBezTo>
                <a:cubicBezTo>
                  <a:pt x="3714955" y="6245841"/>
                  <a:pt x="5339010" y="5739943"/>
                  <a:pt x="5321732" y="5483091"/>
                </a:cubicBezTo>
                <a:cubicBezTo>
                  <a:pt x="5304454" y="5226239"/>
                  <a:pt x="4084955" y="4894979"/>
                  <a:pt x="3777844" y="4963750"/>
                </a:cubicBezTo>
                <a:cubicBezTo>
                  <a:pt x="3470733" y="5032521"/>
                  <a:pt x="2912833" y="5241100"/>
                  <a:pt x="2574208" y="5373934"/>
                </a:cubicBezTo>
                <a:cubicBezTo>
                  <a:pt x="2235583" y="5506768"/>
                  <a:pt x="1804301" y="5893296"/>
                  <a:pt x="1746091" y="5760756"/>
                </a:cubicBezTo>
                <a:cubicBezTo>
                  <a:pt x="1687881" y="5628216"/>
                  <a:pt x="-87296" y="6087137"/>
                  <a:pt x="3358" y="5970112"/>
                </a:cubicBezTo>
                <a:cubicBezTo>
                  <a:pt x="94012" y="5853087"/>
                  <a:pt x="483406" y="5190258"/>
                  <a:pt x="395271" y="5102489"/>
                </a:cubicBezTo>
                <a:cubicBezTo>
                  <a:pt x="307136" y="5014720"/>
                  <a:pt x="363618" y="4499810"/>
                  <a:pt x="718679" y="4382785"/>
                </a:cubicBezTo>
                <a:cubicBezTo>
                  <a:pt x="1073740" y="4265760"/>
                  <a:pt x="113094" y="3763427"/>
                  <a:pt x="635982" y="3765664"/>
                </a:cubicBezTo>
                <a:cubicBezTo>
                  <a:pt x="1158870" y="3767901"/>
                  <a:pt x="1765852" y="3662350"/>
                  <a:pt x="2143990" y="3603471"/>
                </a:cubicBezTo>
                <a:cubicBezTo>
                  <a:pt x="2522128" y="3544592"/>
                  <a:pt x="2779717" y="3530978"/>
                  <a:pt x="2904813" y="3412392"/>
                </a:cubicBezTo>
                <a:cubicBezTo>
                  <a:pt x="3029909" y="3293806"/>
                  <a:pt x="2798919" y="3090390"/>
                  <a:pt x="2894565" y="2891956"/>
                </a:cubicBezTo>
                <a:cubicBezTo>
                  <a:pt x="2990211" y="2693522"/>
                  <a:pt x="3274991" y="2360531"/>
                  <a:pt x="3478686" y="2221788"/>
                </a:cubicBezTo>
                <a:cubicBezTo>
                  <a:pt x="3682381" y="2083045"/>
                  <a:pt x="3939093" y="2131475"/>
                  <a:pt x="4116734" y="2059498"/>
                </a:cubicBezTo>
                <a:cubicBezTo>
                  <a:pt x="4294375" y="1987521"/>
                  <a:pt x="4609021" y="1907466"/>
                  <a:pt x="4544535" y="1789928"/>
                </a:cubicBezTo>
                <a:cubicBezTo>
                  <a:pt x="4480049" y="1672390"/>
                  <a:pt x="4731890" y="1561864"/>
                  <a:pt x="4753761" y="1424744"/>
                </a:cubicBezTo>
                <a:cubicBezTo>
                  <a:pt x="4775632" y="1287624"/>
                  <a:pt x="5161993" y="1212559"/>
                  <a:pt x="5145266" y="1063833"/>
                </a:cubicBezTo>
                <a:cubicBezTo>
                  <a:pt x="5128539" y="915107"/>
                  <a:pt x="4515529" y="693588"/>
                  <a:pt x="4653401" y="532387"/>
                </a:cubicBezTo>
                <a:cubicBezTo>
                  <a:pt x="4778273" y="294930"/>
                  <a:pt x="5462003" y="83900"/>
                  <a:pt x="5502993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FB93D23-03C6-4B55-8CDF-4D815A58F61E}"/>
              </a:ext>
            </a:extLst>
          </p:cNvPr>
          <p:cNvSpPr/>
          <p:nvPr/>
        </p:nvSpPr>
        <p:spPr>
          <a:xfrm flipH="1">
            <a:off x="8023700" y="675563"/>
            <a:ext cx="2492543" cy="5875816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716771 w 4894322"/>
              <a:gd name="connsiteY12" fmla="*/ 2051307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181903 w 5100129"/>
              <a:gd name="connsiteY4" fmla="*/ 5422246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797353 w 5100129"/>
              <a:gd name="connsiteY4" fmla="*/ 5171018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012423 w 5100129"/>
              <a:gd name="connsiteY0" fmla="*/ 6437063 h 6437063"/>
              <a:gd name="connsiteX1" fmla="*/ 4663596 w 5100129"/>
              <a:gd name="connsiteY1" fmla="*/ 5741516 h 6437063"/>
              <a:gd name="connsiteX2" fmla="*/ 4024572 w 5100129"/>
              <a:gd name="connsiteY2" fmla="*/ 5009622 h 6437063"/>
              <a:gd name="connsiteX3" fmla="*/ 3464411 w 5100129"/>
              <a:gd name="connsiteY3" fmla="*/ 5311605 h 6437063"/>
              <a:gd name="connsiteX4" fmla="*/ 2797353 w 5100129"/>
              <a:gd name="connsiteY4" fmla="*/ 5171018 h 6437063"/>
              <a:gd name="connsiteX5" fmla="*/ 2013951 w 5100129"/>
              <a:gd name="connsiteY5" fmla="*/ 4978083 h 6437063"/>
              <a:gd name="connsiteX6" fmla="*/ 2928 w 5100129"/>
              <a:gd name="connsiteY6" fmla="*/ 5284066 h 6437063"/>
              <a:gd name="connsiteX7" fmla="*/ 215981 w 5100129"/>
              <a:gd name="connsiteY7" fmla="*/ 4319816 h 6437063"/>
              <a:gd name="connsiteX8" fmla="*/ 986539 w 5100129"/>
              <a:gd name="connsiteY8" fmla="*/ 3600112 h 6437063"/>
              <a:gd name="connsiteX9" fmla="*/ 1485136 w 5100129"/>
              <a:gd name="connsiteY9" fmla="*/ 3108606 h 6437063"/>
              <a:gd name="connsiteX10" fmla="*/ 3172002 w 5100129"/>
              <a:gd name="connsiteY10" fmla="*/ 3043038 h 6437063"/>
              <a:gd name="connsiteX11" fmla="*/ 3597465 w 5100129"/>
              <a:gd name="connsiteY11" fmla="*/ 2736008 h 6437063"/>
              <a:gd name="connsiteX12" fmla="*/ 3922578 w 5100129"/>
              <a:gd name="connsiteY12" fmla="*/ 2051307 h 6437063"/>
              <a:gd name="connsiteX13" fmla="*/ 3746546 w 5100129"/>
              <a:gd name="connsiteY13" fmla="*/ 1439115 h 6437063"/>
              <a:gd name="connsiteX14" fmla="*/ 4116304 w 5100129"/>
              <a:gd name="connsiteY14" fmla="*/ 1093235 h 6437063"/>
              <a:gd name="connsiteX15" fmla="*/ 4298177 w 5100129"/>
              <a:gd name="connsiteY15" fmla="*/ 814002 h 6437063"/>
              <a:gd name="connsiteX16" fmla="*/ 4485045 w 5100129"/>
              <a:gd name="connsiteY16" fmla="*/ 400506 h 6437063"/>
              <a:gd name="connsiteX17" fmla="*/ 5100129 w 5100129"/>
              <a:gd name="connsiteY17" fmla="*/ 0 h 6437063"/>
              <a:gd name="connsiteX0" fmla="*/ 4012423 w 5100129"/>
              <a:gd name="connsiteY0" fmla="*/ 6437063 h 6437063"/>
              <a:gd name="connsiteX1" fmla="*/ 4663596 w 5100129"/>
              <a:gd name="connsiteY1" fmla="*/ 5741516 h 6437063"/>
              <a:gd name="connsiteX2" fmla="*/ 4024572 w 5100129"/>
              <a:gd name="connsiteY2" fmla="*/ 5009622 h 6437063"/>
              <a:gd name="connsiteX3" fmla="*/ 3464411 w 5100129"/>
              <a:gd name="connsiteY3" fmla="*/ 5311605 h 6437063"/>
              <a:gd name="connsiteX4" fmla="*/ 2797353 w 5100129"/>
              <a:gd name="connsiteY4" fmla="*/ 5171018 h 6437063"/>
              <a:gd name="connsiteX5" fmla="*/ 2013951 w 5100129"/>
              <a:gd name="connsiteY5" fmla="*/ 4978083 h 6437063"/>
              <a:gd name="connsiteX6" fmla="*/ 2928 w 5100129"/>
              <a:gd name="connsiteY6" fmla="*/ 5284066 h 6437063"/>
              <a:gd name="connsiteX7" fmla="*/ 215981 w 5100129"/>
              <a:gd name="connsiteY7" fmla="*/ 4319816 h 6437063"/>
              <a:gd name="connsiteX8" fmla="*/ 986539 w 5100129"/>
              <a:gd name="connsiteY8" fmla="*/ 3600112 h 6437063"/>
              <a:gd name="connsiteX9" fmla="*/ 1485136 w 5100129"/>
              <a:gd name="connsiteY9" fmla="*/ 3108606 h 6437063"/>
              <a:gd name="connsiteX10" fmla="*/ 3172002 w 5100129"/>
              <a:gd name="connsiteY10" fmla="*/ 3043038 h 6437063"/>
              <a:gd name="connsiteX11" fmla="*/ 3597465 w 5100129"/>
              <a:gd name="connsiteY11" fmla="*/ 2736008 h 6437063"/>
              <a:gd name="connsiteX12" fmla="*/ 3922578 w 5100129"/>
              <a:gd name="connsiteY12" fmla="*/ 2051307 h 6437063"/>
              <a:gd name="connsiteX13" fmla="*/ 3746546 w 5100129"/>
              <a:gd name="connsiteY13" fmla="*/ 1439115 h 6437063"/>
              <a:gd name="connsiteX14" fmla="*/ 4116304 w 5100129"/>
              <a:gd name="connsiteY14" fmla="*/ 1093235 h 6437063"/>
              <a:gd name="connsiteX15" fmla="*/ 4298177 w 5100129"/>
              <a:gd name="connsiteY15" fmla="*/ 814002 h 6437063"/>
              <a:gd name="connsiteX16" fmla="*/ 4485045 w 5100129"/>
              <a:gd name="connsiteY16" fmla="*/ 400506 h 6437063"/>
              <a:gd name="connsiteX17" fmla="*/ 5100129 w 5100129"/>
              <a:gd name="connsiteY17" fmla="*/ 0 h 6437063"/>
              <a:gd name="connsiteX0" fmla="*/ 4012423 w 5100129"/>
              <a:gd name="connsiteY0" fmla="*/ 6437063 h 6437063"/>
              <a:gd name="connsiteX1" fmla="*/ 3915657 w 5100129"/>
              <a:gd name="connsiteY1" fmla="*/ 5633337 h 6437063"/>
              <a:gd name="connsiteX2" fmla="*/ 4024572 w 5100129"/>
              <a:gd name="connsiteY2" fmla="*/ 5009622 h 6437063"/>
              <a:gd name="connsiteX3" fmla="*/ 3464411 w 5100129"/>
              <a:gd name="connsiteY3" fmla="*/ 5311605 h 6437063"/>
              <a:gd name="connsiteX4" fmla="*/ 2797353 w 5100129"/>
              <a:gd name="connsiteY4" fmla="*/ 5171018 h 6437063"/>
              <a:gd name="connsiteX5" fmla="*/ 2013951 w 5100129"/>
              <a:gd name="connsiteY5" fmla="*/ 4978083 h 6437063"/>
              <a:gd name="connsiteX6" fmla="*/ 2928 w 5100129"/>
              <a:gd name="connsiteY6" fmla="*/ 5284066 h 6437063"/>
              <a:gd name="connsiteX7" fmla="*/ 215981 w 5100129"/>
              <a:gd name="connsiteY7" fmla="*/ 4319816 h 6437063"/>
              <a:gd name="connsiteX8" fmla="*/ 986539 w 5100129"/>
              <a:gd name="connsiteY8" fmla="*/ 3600112 h 6437063"/>
              <a:gd name="connsiteX9" fmla="*/ 1485136 w 5100129"/>
              <a:gd name="connsiteY9" fmla="*/ 3108606 h 6437063"/>
              <a:gd name="connsiteX10" fmla="*/ 3172002 w 5100129"/>
              <a:gd name="connsiteY10" fmla="*/ 3043038 h 6437063"/>
              <a:gd name="connsiteX11" fmla="*/ 3597465 w 5100129"/>
              <a:gd name="connsiteY11" fmla="*/ 2736008 h 6437063"/>
              <a:gd name="connsiteX12" fmla="*/ 3922578 w 5100129"/>
              <a:gd name="connsiteY12" fmla="*/ 2051307 h 6437063"/>
              <a:gd name="connsiteX13" fmla="*/ 3746546 w 5100129"/>
              <a:gd name="connsiteY13" fmla="*/ 1439115 h 6437063"/>
              <a:gd name="connsiteX14" fmla="*/ 4116304 w 5100129"/>
              <a:gd name="connsiteY14" fmla="*/ 1093235 h 6437063"/>
              <a:gd name="connsiteX15" fmla="*/ 4298177 w 5100129"/>
              <a:gd name="connsiteY15" fmla="*/ 814002 h 6437063"/>
              <a:gd name="connsiteX16" fmla="*/ 4485045 w 5100129"/>
              <a:gd name="connsiteY16" fmla="*/ 400506 h 6437063"/>
              <a:gd name="connsiteX17" fmla="*/ 5100129 w 5100129"/>
              <a:gd name="connsiteY17" fmla="*/ 0 h 6437063"/>
              <a:gd name="connsiteX0" fmla="*/ 4012423 w 5100129"/>
              <a:gd name="connsiteY0" fmla="*/ 6437063 h 6437063"/>
              <a:gd name="connsiteX1" fmla="*/ 3915657 w 5100129"/>
              <a:gd name="connsiteY1" fmla="*/ 5633337 h 6437063"/>
              <a:gd name="connsiteX2" fmla="*/ 4024572 w 5100129"/>
              <a:gd name="connsiteY2" fmla="*/ 5009622 h 6437063"/>
              <a:gd name="connsiteX3" fmla="*/ 3464411 w 5100129"/>
              <a:gd name="connsiteY3" fmla="*/ 5311605 h 6437063"/>
              <a:gd name="connsiteX4" fmla="*/ 2797353 w 5100129"/>
              <a:gd name="connsiteY4" fmla="*/ 5171018 h 6437063"/>
              <a:gd name="connsiteX5" fmla="*/ 2013951 w 5100129"/>
              <a:gd name="connsiteY5" fmla="*/ 4978083 h 6437063"/>
              <a:gd name="connsiteX6" fmla="*/ 2928 w 5100129"/>
              <a:gd name="connsiteY6" fmla="*/ 5284066 h 6437063"/>
              <a:gd name="connsiteX7" fmla="*/ 215981 w 5100129"/>
              <a:gd name="connsiteY7" fmla="*/ 4319816 h 6437063"/>
              <a:gd name="connsiteX8" fmla="*/ 986539 w 5100129"/>
              <a:gd name="connsiteY8" fmla="*/ 3600112 h 6437063"/>
              <a:gd name="connsiteX9" fmla="*/ 1485136 w 5100129"/>
              <a:gd name="connsiteY9" fmla="*/ 3108606 h 6437063"/>
              <a:gd name="connsiteX10" fmla="*/ 3172002 w 5100129"/>
              <a:gd name="connsiteY10" fmla="*/ 3043038 h 6437063"/>
              <a:gd name="connsiteX11" fmla="*/ 3597465 w 5100129"/>
              <a:gd name="connsiteY11" fmla="*/ 2736008 h 6437063"/>
              <a:gd name="connsiteX12" fmla="*/ 3922578 w 5100129"/>
              <a:gd name="connsiteY12" fmla="*/ 2051307 h 6437063"/>
              <a:gd name="connsiteX13" fmla="*/ 3746546 w 5100129"/>
              <a:gd name="connsiteY13" fmla="*/ 1439115 h 6437063"/>
              <a:gd name="connsiteX14" fmla="*/ 4116304 w 5100129"/>
              <a:gd name="connsiteY14" fmla="*/ 1093235 h 6437063"/>
              <a:gd name="connsiteX15" fmla="*/ 4298177 w 5100129"/>
              <a:gd name="connsiteY15" fmla="*/ 814002 h 6437063"/>
              <a:gd name="connsiteX16" fmla="*/ 4485045 w 5100129"/>
              <a:gd name="connsiteY16" fmla="*/ 400506 h 6437063"/>
              <a:gd name="connsiteX17" fmla="*/ 5100129 w 5100129"/>
              <a:gd name="connsiteY17" fmla="*/ 0 h 6437063"/>
              <a:gd name="connsiteX0" fmla="*/ 4012423 w 5100129"/>
              <a:gd name="connsiteY0" fmla="*/ 6437063 h 6437063"/>
              <a:gd name="connsiteX1" fmla="*/ 3915657 w 5100129"/>
              <a:gd name="connsiteY1" fmla="*/ 5633337 h 6437063"/>
              <a:gd name="connsiteX2" fmla="*/ 3464411 w 5100129"/>
              <a:gd name="connsiteY2" fmla="*/ 5311605 h 6437063"/>
              <a:gd name="connsiteX3" fmla="*/ 2797353 w 5100129"/>
              <a:gd name="connsiteY3" fmla="*/ 5171018 h 6437063"/>
              <a:gd name="connsiteX4" fmla="*/ 2013951 w 5100129"/>
              <a:gd name="connsiteY4" fmla="*/ 4978083 h 6437063"/>
              <a:gd name="connsiteX5" fmla="*/ 2928 w 5100129"/>
              <a:gd name="connsiteY5" fmla="*/ 5284066 h 6437063"/>
              <a:gd name="connsiteX6" fmla="*/ 215981 w 5100129"/>
              <a:gd name="connsiteY6" fmla="*/ 4319816 h 6437063"/>
              <a:gd name="connsiteX7" fmla="*/ 986539 w 5100129"/>
              <a:gd name="connsiteY7" fmla="*/ 3600112 h 6437063"/>
              <a:gd name="connsiteX8" fmla="*/ 1485136 w 5100129"/>
              <a:gd name="connsiteY8" fmla="*/ 3108606 h 6437063"/>
              <a:gd name="connsiteX9" fmla="*/ 3172002 w 5100129"/>
              <a:gd name="connsiteY9" fmla="*/ 3043038 h 6437063"/>
              <a:gd name="connsiteX10" fmla="*/ 3597465 w 5100129"/>
              <a:gd name="connsiteY10" fmla="*/ 2736008 h 6437063"/>
              <a:gd name="connsiteX11" fmla="*/ 3922578 w 5100129"/>
              <a:gd name="connsiteY11" fmla="*/ 2051307 h 6437063"/>
              <a:gd name="connsiteX12" fmla="*/ 3746546 w 5100129"/>
              <a:gd name="connsiteY12" fmla="*/ 1439115 h 6437063"/>
              <a:gd name="connsiteX13" fmla="*/ 4116304 w 5100129"/>
              <a:gd name="connsiteY13" fmla="*/ 1093235 h 6437063"/>
              <a:gd name="connsiteX14" fmla="*/ 4298177 w 5100129"/>
              <a:gd name="connsiteY14" fmla="*/ 814002 h 6437063"/>
              <a:gd name="connsiteX15" fmla="*/ 4485045 w 5100129"/>
              <a:gd name="connsiteY15" fmla="*/ 400506 h 6437063"/>
              <a:gd name="connsiteX16" fmla="*/ 5100129 w 5100129"/>
              <a:gd name="connsiteY16" fmla="*/ 0 h 6437063"/>
              <a:gd name="connsiteX0" fmla="*/ 4012423 w 5100129"/>
              <a:gd name="connsiteY0" fmla="*/ 6437063 h 6437063"/>
              <a:gd name="connsiteX1" fmla="*/ 3915657 w 5100129"/>
              <a:gd name="connsiteY1" fmla="*/ 5633337 h 6437063"/>
              <a:gd name="connsiteX2" fmla="*/ 3464411 w 5100129"/>
              <a:gd name="connsiteY2" fmla="*/ 5311605 h 6437063"/>
              <a:gd name="connsiteX3" fmla="*/ 2443065 w 5100129"/>
              <a:gd name="connsiteY3" fmla="*/ 5279197 h 6437063"/>
              <a:gd name="connsiteX4" fmla="*/ 2013951 w 5100129"/>
              <a:gd name="connsiteY4" fmla="*/ 4978083 h 6437063"/>
              <a:gd name="connsiteX5" fmla="*/ 2928 w 5100129"/>
              <a:gd name="connsiteY5" fmla="*/ 5284066 h 6437063"/>
              <a:gd name="connsiteX6" fmla="*/ 215981 w 5100129"/>
              <a:gd name="connsiteY6" fmla="*/ 4319816 h 6437063"/>
              <a:gd name="connsiteX7" fmla="*/ 986539 w 5100129"/>
              <a:gd name="connsiteY7" fmla="*/ 3600112 h 6437063"/>
              <a:gd name="connsiteX8" fmla="*/ 1485136 w 5100129"/>
              <a:gd name="connsiteY8" fmla="*/ 3108606 h 6437063"/>
              <a:gd name="connsiteX9" fmla="*/ 3172002 w 5100129"/>
              <a:gd name="connsiteY9" fmla="*/ 3043038 h 6437063"/>
              <a:gd name="connsiteX10" fmla="*/ 3597465 w 5100129"/>
              <a:gd name="connsiteY10" fmla="*/ 2736008 h 6437063"/>
              <a:gd name="connsiteX11" fmla="*/ 3922578 w 5100129"/>
              <a:gd name="connsiteY11" fmla="*/ 2051307 h 6437063"/>
              <a:gd name="connsiteX12" fmla="*/ 3746546 w 5100129"/>
              <a:gd name="connsiteY12" fmla="*/ 1439115 h 6437063"/>
              <a:gd name="connsiteX13" fmla="*/ 4116304 w 5100129"/>
              <a:gd name="connsiteY13" fmla="*/ 1093235 h 6437063"/>
              <a:gd name="connsiteX14" fmla="*/ 4298177 w 5100129"/>
              <a:gd name="connsiteY14" fmla="*/ 814002 h 6437063"/>
              <a:gd name="connsiteX15" fmla="*/ 4485045 w 5100129"/>
              <a:gd name="connsiteY15" fmla="*/ 400506 h 6437063"/>
              <a:gd name="connsiteX16" fmla="*/ 5100129 w 5100129"/>
              <a:gd name="connsiteY16" fmla="*/ 0 h 6437063"/>
              <a:gd name="connsiteX0" fmla="*/ 4012939 w 5100645"/>
              <a:gd name="connsiteY0" fmla="*/ 6437063 h 6437063"/>
              <a:gd name="connsiteX1" fmla="*/ 3916173 w 5100645"/>
              <a:gd name="connsiteY1" fmla="*/ 5633337 h 6437063"/>
              <a:gd name="connsiteX2" fmla="*/ 3464927 w 5100645"/>
              <a:gd name="connsiteY2" fmla="*/ 5311605 h 6437063"/>
              <a:gd name="connsiteX3" fmla="*/ 2443581 w 5100645"/>
              <a:gd name="connsiteY3" fmla="*/ 5279197 h 6437063"/>
              <a:gd name="connsiteX4" fmla="*/ 1699547 w 5100645"/>
              <a:gd name="connsiteY4" fmla="*/ 4996113 h 6437063"/>
              <a:gd name="connsiteX5" fmla="*/ 3444 w 5100645"/>
              <a:gd name="connsiteY5" fmla="*/ 5284066 h 6437063"/>
              <a:gd name="connsiteX6" fmla="*/ 216497 w 5100645"/>
              <a:gd name="connsiteY6" fmla="*/ 4319816 h 6437063"/>
              <a:gd name="connsiteX7" fmla="*/ 987055 w 5100645"/>
              <a:gd name="connsiteY7" fmla="*/ 3600112 h 6437063"/>
              <a:gd name="connsiteX8" fmla="*/ 1485652 w 5100645"/>
              <a:gd name="connsiteY8" fmla="*/ 3108606 h 6437063"/>
              <a:gd name="connsiteX9" fmla="*/ 3172518 w 5100645"/>
              <a:gd name="connsiteY9" fmla="*/ 3043038 h 6437063"/>
              <a:gd name="connsiteX10" fmla="*/ 3597981 w 5100645"/>
              <a:gd name="connsiteY10" fmla="*/ 2736008 h 6437063"/>
              <a:gd name="connsiteX11" fmla="*/ 3923094 w 5100645"/>
              <a:gd name="connsiteY11" fmla="*/ 2051307 h 6437063"/>
              <a:gd name="connsiteX12" fmla="*/ 3747062 w 5100645"/>
              <a:gd name="connsiteY12" fmla="*/ 1439115 h 6437063"/>
              <a:gd name="connsiteX13" fmla="*/ 4116820 w 5100645"/>
              <a:gd name="connsiteY13" fmla="*/ 1093235 h 6437063"/>
              <a:gd name="connsiteX14" fmla="*/ 4298693 w 5100645"/>
              <a:gd name="connsiteY14" fmla="*/ 814002 h 6437063"/>
              <a:gd name="connsiteX15" fmla="*/ 4485561 w 5100645"/>
              <a:gd name="connsiteY15" fmla="*/ 400506 h 6437063"/>
              <a:gd name="connsiteX16" fmla="*/ 5100645 w 5100645"/>
              <a:gd name="connsiteY16" fmla="*/ 0 h 6437063"/>
              <a:gd name="connsiteX0" fmla="*/ 4014340 w 5102046"/>
              <a:gd name="connsiteY0" fmla="*/ 6437063 h 6437063"/>
              <a:gd name="connsiteX1" fmla="*/ 3917574 w 5102046"/>
              <a:gd name="connsiteY1" fmla="*/ 5633337 h 6437063"/>
              <a:gd name="connsiteX2" fmla="*/ 3466328 w 5102046"/>
              <a:gd name="connsiteY2" fmla="*/ 5311605 h 6437063"/>
              <a:gd name="connsiteX3" fmla="*/ 2444982 w 5102046"/>
              <a:gd name="connsiteY3" fmla="*/ 5279197 h 6437063"/>
              <a:gd name="connsiteX4" fmla="*/ 1700948 w 5102046"/>
              <a:gd name="connsiteY4" fmla="*/ 4996113 h 6437063"/>
              <a:gd name="connsiteX5" fmla="*/ 496296 w 5102046"/>
              <a:gd name="connsiteY5" fmla="*/ 5130357 h 6437063"/>
              <a:gd name="connsiteX6" fmla="*/ 4845 w 5102046"/>
              <a:gd name="connsiteY6" fmla="*/ 5284066 h 6437063"/>
              <a:gd name="connsiteX7" fmla="*/ 217898 w 5102046"/>
              <a:gd name="connsiteY7" fmla="*/ 4319816 h 6437063"/>
              <a:gd name="connsiteX8" fmla="*/ 988456 w 5102046"/>
              <a:gd name="connsiteY8" fmla="*/ 3600112 h 6437063"/>
              <a:gd name="connsiteX9" fmla="*/ 1487053 w 5102046"/>
              <a:gd name="connsiteY9" fmla="*/ 3108606 h 6437063"/>
              <a:gd name="connsiteX10" fmla="*/ 3173919 w 5102046"/>
              <a:gd name="connsiteY10" fmla="*/ 3043038 h 6437063"/>
              <a:gd name="connsiteX11" fmla="*/ 3599382 w 5102046"/>
              <a:gd name="connsiteY11" fmla="*/ 2736008 h 6437063"/>
              <a:gd name="connsiteX12" fmla="*/ 3924495 w 5102046"/>
              <a:gd name="connsiteY12" fmla="*/ 2051307 h 6437063"/>
              <a:gd name="connsiteX13" fmla="*/ 3748463 w 5102046"/>
              <a:gd name="connsiteY13" fmla="*/ 1439115 h 6437063"/>
              <a:gd name="connsiteX14" fmla="*/ 4118221 w 5102046"/>
              <a:gd name="connsiteY14" fmla="*/ 1093235 h 6437063"/>
              <a:gd name="connsiteX15" fmla="*/ 4300094 w 5102046"/>
              <a:gd name="connsiteY15" fmla="*/ 814002 h 6437063"/>
              <a:gd name="connsiteX16" fmla="*/ 4486962 w 5102046"/>
              <a:gd name="connsiteY16" fmla="*/ 400506 h 6437063"/>
              <a:gd name="connsiteX17" fmla="*/ 5102046 w 5102046"/>
              <a:gd name="connsiteY17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90 w 5336383"/>
              <a:gd name="connsiteY6" fmla="*/ 6023287 h 6437063"/>
              <a:gd name="connsiteX7" fmla="*/ 452235 w 5336383"/>
              <a:gd name="connsiteY7" fmla="*/ 4319816 h 6437063"/>
              <a:gd name="connsiteX8" fmla="*/ 1222793 w 5336383"/>
              <a:gd name="connsiteY8" fmla="*/ 3600112 h 6437063"/>
              <a:gd name="connsiteX9" fmla="*/ 1721390 w 5336383"/>
              <a:gd name="connsiteY9" fmla="*/ 3108606 h 6437063"/>
              <a:gd name="connsiteX10" fmla="*/ 3408256 w 5336383"/>
              <a:gd name="connsiteY10" fmla="*/ 3043038 h 6437063"/>
              <a:gd name="connsiteX11" fmla="*/ 3833719 w 5336383"/>
              <a:gd name="connsiteY11" fmla="*/ 2736008 h 6437063"/>
              <a:gd name="connsiteX12" fmla="*/ 4158832 w 5336383"/>
              <a:gd name="connsiteY12" fmla="*/ 2051307 h 6437063"/>
              <a:gd name="connsiteX13" fmla="*/ 3982800 w 5336383"/>
              <a:gd name="connsiteY13" fmla="*/ 1439115 h 6437063"/>
              <a:gd name="connsiteX14" fmla="*/ 4352558 w 5336383"/>
              <a:gd name="connsiteY14" fmla="*/ 1093235 h 6437063"/>
              <a:gd name="connsiteX15" fmla="*/ 4534431 w 5336383"/>
              <a:gd name="connsiteY15" fmla="*/ 814002 h 6437063"/>
              <a:gd name="connsiteX16" fmla="*/ 4721299 w 5336383"/>
              <a:gd name="connsiteY16" fmla="*/ 400506 h 6437063"/>
              <a:gd name="connsiteX17" fmla="*/ 5336383 w 5336383"/>
              <a:gd name="connsiteY17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1222793 w 5336383"/>
              <a:gd name="connsiteY8" fmla="*/ 3600112 h 6437063"/>
              <a:gd name="connsiteX9" fmla="*/ 1721390 w 5336383"/>
              <a:gd name="connsiteY9" fmla="*/ 3108606 h 6437063"/>
              <a:gd name="connsiteX10" fmla="*/ 3408256 w 5336383"/>
              <a:gd name="connsiteY10" fmla="*/ 3043038 h 6437063"/>
              <a:gd name="connsiteX11" fmla="*/ 3833719 w 5336383"/>
              <a:gd name="connsiteY11" fmla="*/ 2736008 h 6437063"/>
              <a:gd name="connsiteX12" fmla="*/ 4158832 w 5336383"/>
              <a:gd name="connsiteY12" fmla="*/ 2051307 h 6437063"/>
              <a:gd name="connsiteX13" fmla="*/ 3982800 w 5336383"/>
              <a:gd name="connsiteY13" fmla="*/ 1439115 h 6437063"/>
              <a:gd name="connsiteX14" fmla="*/ 4352558 w 5336383"/>
              <a:gd name="connsiteY14" fmla="*/ 1093235 h 6437063"/>
              <a:gd name="connsiteX15" fmla="*/ 4534431 w 5336383"/>
              <a:gd name="connsiteY15" fmla="*/ 814002 h 6437063"/>
              <a:gd name="connsiteX16" fmla="*/ 4721299 w 5336383"/>
              <a:gd name="connsiteY16" fmla="*/ 400506 h 6437063"/>
              <a:gd name="connsiteX17" fmla="*/ 5336383 w 5336383"/>
              <a:gd name="connsiteY17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848822 w 5336383"/>
              <a:gd name="connsiteY8" fmla="*/ 3834498 h 6437063"/>
              <a:gd name="connsiteX9" fmla="*/ 1721390 w 5336383"/>
              <a:gd name="connsiteY9" fmla="*/ 3108606 h 6437063"/>
              <a:gd name="connsiteX10" fmla="*/ 3408256 w 5336383"/>
              <a:gd name="connsiteY10" fmla="*/ 3043038 h 6437063"/>
              <a:gd name="connsiteX11" fmla="*/ 3833719 w 5336383"/>
              <a:gd name="connsiteY11" fmla="*/ 2736008 h 6437063"/>
              <a:gd name="connsiteX12" fmla="*/ 4158832 w 5336383"/>
              <a:gd name="connsiteY12" fmla="*/ 2051307 h 6437063"/>
              <a:gd name="connsiteX13" fmla="*/ 3982800 w 5336383"/>
              <a:gd name="connsiteY13" fmla="*/ 1439115 h 6437063"/>
              <a:gd name="connsiteX14" fmla="*/ 4352558 w 5336383"/>
              <a:gd name="connsiteY14" fmla="*/ 1093235 h 6437063"/>
              <a:gd name="connsiteX15" fmla="*/ 4534431 w 5336383"/>
              <a:gd name="connsiteY15" fmla="*/ 814002 h 6437063"/>
              <a:gd name="connsiteX16" fmla="*/ 4721299 w 5336383"/>
              <a:gd name="connsiteY16" fmla="*/ 400506 h 6437063"/>
              <a:gd name="connsiteX17" fmla="*/ 5336383 w 5336383"/>
              <a:gd name="connsiteY17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848822 w 5336383"/>
              <a:gd name="connsiteY8" fmla="*/ 3834498 h 6437063"/>
              <a:gd name="connsiteX9" fmla="*/ 1754135 w 5336383"/>
              <a:gd name="connsiteY9" fmla="*/ 3841226 h 6437063"/>
              <a:gd name="connsiteX10" fmla="*/ 1721390 w 5336383"/>
              <a:gd name="connsiteY10" fmla="*/ 3108606 h 6437063"/>
              <a:gd name="connsiteX11" fmla="*/ 3408256 w 5336383"/>
              <a:gd name="connsiteY11" fmla="*/ 3043038 h 6437063"/>
              <a:gd name="connsiteX12" fmla="*/ 3833719 w 5336383"/>
              <a:gd name="connsiteY12" fmla="*/ 2736008 h 6437063"/>
              <a:gd name="connsiteX13" fmla="*/ 4158832 w 5336383"/>
              <a:gd name="connsiteY13" fmla="*/ 2051307 h 6437063"/>
              <a:gd name="connsiteX14" fmla="*/ 3982800 w 5336383"/>
              <a:gd name="connsiteY14" fmla="*/ 1439115 h 6437063"/>
              <a:gd name="connsiteX15" fmla="*/ 4352558 w 5336383"/>
              <a:gd name="connsiteY15" fmla="*/ 1093235 h 6437063"/>
              <a:gd name="connsiteX16" fmla="*/ 4534431 w 5336383"/>
              <a:gd name="connsiteY16" fmla="*/ 814002 h 6437063"/>
              <a:gd name="connsiteX17" fmla="*/ 4721299 w 5336383"/>
              <a:gd name="connsiteY17" fmla="*/ 400506 h 6437063"/>
              <a:gd name="connsiteX18" fmla="*/ 5336383 w 5336383"/>
              <a:gd name="connsiteY18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711043 w 5336383"/>
              <a:gd name="connsiteY8" fmla="*/ 3996767 h 6437063"/>
              <a:gd name="connsiteX9" fmla="*/ 1754135 w 5336383"/>
              <a:gd name="connsiteY9" fmla="*/ 3841226 h 6437063"/>
              <a:gd name="connsiteX10" fmla="*/ 1721390 w 5336383"/>
              <a:gd name="connsiteY10" fmla="*/ 3108606 h 6437063"/>
              <a:gd name="connsiteX11" fmla="*/ 3408256 w 5336383"/>
              <a:gd name="connsiteY11" fmla="*/ 3043038 h 6437063"/>
              <a:gd name="connsiteX12" fmla="*/ 3833719 w 5336383"/>
              <a:gd name="connsiteY12" fmla="*/ 2736008 h 6437063"/>
              <a:gd name="connsiteX13" fmla="*/ 4158832 w 5336383"/>
              <a:gd name="connsiteY13" fmla="*/ 2051307 h 6437063"/>
              <a:gd name="connsiteX14" fmla="*/ 3982800 w 5336383"/>
              <a:gd name="connsiteY14" fmla="*/ 1439115 h 6437063"/>
              <a:gd name="connsiteX15" fmla="*/ 4352558 w 5336383"/>
              <a:gd name="connsiteY15" fmla="*/ 1093235 h 6437063"/>
              <a:gd name="connsiteX16" fmla="*/ 4534431 w 5336383"/>
              <a:gd name="connsiteY16" fmla="*/ 814002 h 6437063"/>
              <a:gd name="connsiteX17" fmla="*/ 4721299 w 5336383"/>
              <a:gd name="connsiteY17" fmla="*/ 400506 h 6437063"/>
              <a:gd name="connsiteX18" fmla="*/ 5336383 w 5336383"/>
              <a:gd name="connsiteY18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711043 w 5336383"/>
              <a:gd name="connsiteY8" fmla="*/ 3996767 h 6437063"/>
              <a:gd name="connsiteX9" fmla="*/ 1754135 w 5336383"/>
              <a:gd name="connsiteY9" fmla="*/ 3841226 h 6437063"/>
              <a:gd name="connsiteX10" fmla="*/ 1367102 w 5336383"/>
              <a:gd name="connsiteY10" fmla="*/ 3352009 h 6437063"/>
              <a:gd name="connsiteX11" fmla="*/ 3408256 w 5336383"/>
              <a:gd name="connsiteY11" fmla="*/ 3043038 h 6437063"/>
              <a:gd name="connsiteX12" fmla="*/ 3833719 w 5336383"/>
              <a:gd name="connsiteY12" fmla="*/ 2736008 h 6437063"/>
              <a:gd name="connsiteX13" fmla="*/ 4158832 w 5336383"/>
              <a:gd name="connsiteY13" fmla="*/ 2051307 h 6437063"/>
              <a:gd name="connsiteX14" fmla="*/ 3982800 w 5336383"/>
              <a:gd name="connsiteY14" fmla="*/ 1439115 h 6437063"/>
              <a:gd name="connsiteX15" fmla="*/ 4352558 w 5336383"/>
              <a:gd name="connsiteY15" fmla="*/ 1093235 h 6437063"/>
              <a:gd name="connsiteX16" fmla="*/ 4534431 w 5336383"/>
              <a:gd name="connsiteY16" fmla="*/ 814002 h 6437063"/>
              <a:gd name="connsiteX17" fmla="*/ 4721299 w 5336383"/>
              <a:gd name="connsiteY17" fmla="*/ 400506 h 6437063"/>
              <a:gd name="connsiteX18" fmla="*/ 5336383 w 5336383"/>
              <a:gd name="connsiteY18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711043 w 5336383"/>
              <a:gd name="connsiteY8" fmla="*/ 3996767 h 6437063"/>
              <a:gd name="connsiteX9" fmla="*/ 1754135 w 5336383"/>
              <a:gd name="connsiteY9" fmla="*/ 3841226 h 6437063"/>
              <a:gd name="connsiteX10" fmla="*/ 1367102 w 5336383"/>
              <a:gd name="connsiteY10" fmla="*/ 3352009 h 6437063"/>
              <a:gd name="connsiteX11" fmla="*/ 2383979 w 5336383"/>
              <a:gd name="connsiteY11" fmla="*/ 3327378 h 6437063"/>
              <a:gd name="connsiteX12" fmla="*/ 3408256 w 5336383"/>
              <a:gd name="connsiteY12" fmla="*/ 3043038 h 6437063"/>
              <a:gd name="connsiteX13" fmla="*/ 3833719 w 5336383"/>
              <a:gd name="connsiteY13" fmla="*/ 2736008 h 6437063"/>
              <a:gd name="connsiteX14" fmla="*/ 4158832 w 5336383"/>
              <a:gd name="connsiteY14" fmla="*/ 2051307 h 6437063"/>
              <a:gd name="connsiteX15" fmla="*/ 3982800 w 5336383"/>
              <a:gd name="connsiteY15" fmla="*/ 1439115 h 6437063"/>
              <a:gd name="connsiteX16" fmla="*/ 4352558 w 5336383"/>
              <a:gd name="connsiteY16" fmla="*/ 1093235 h 6437063"/>
              <a:gd name="connsiteX17" fmla="*/ 4534431 w 5336383"/>
              <a:gd name="connsiteY17" fmla="*/ 814002 h 6437063"/>
              <a:gd name="connsiteX18" fmla="*/ 4721299 w 5336383"/>
              <a:gd name="connsiteY18" fmla="*/ 400506 h 6437063"/>
              <a:gd name="connsiteX19" fmla="*/ 5336383 w 5336383"/>
              <a:gd name="connsiteY19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711043 w 5336383"/>
              <a:gd name="connsiteY8" fmla="*/ 3996767 h 6437063"/>
              <a:gd name="connsiteX9" fmla="*/ 1754135 w 5336383"/>
              <a:gd name="connsiteY9" fmla="*/ 3841226 h 6437063"/>
              <a:gd name="connsiteX10" fmla="*/ 1367102 w 5336383"/>
              <a:gd name="connsiteY10" fmla="*/ 3352009 h 6437063"/>
              <a:gd name="connsiteX11" fmla="*/ 2383979 w 5336383"/>
              <a:gd name="connsiteY11" fmla="*/ 3327378 h 6437063"/>
              <a:gd name="connsiteX12" fmla="*/ 3742863 w 5336383"/>
              <a:gd name="connsiteY12" fmla="*/ 3232351 h 6437063"/>
              <a:gd name="connsiteX13" fmla="*/ 3833719 w 5336383"/>
              <a:gd name="connsiteY13" fmla="*/ 2736008 h 6437063"/>
              <a:gd name="connsiteX14" fmla="*/ 4158832 w 5336383"/>
              <a:gd name="connsiteY14" fmla="*/ 2051307 h 6437063"/>
              <a:gd name="connsiteX15" fmla="*/ 3982800 w 5336383"/>
              <a:gd name="connsiteY15" fmla="*/ 1439115 h 6437063"/>
              <a:gd name="connsiteX16" fmla="*/ 4352558 w 5336383"/>
              <a:gd name="connsiteY16" fmla="*/ 1093235 h 6437063"/>
              <a:gd name="connsiteX17" fmla="*/ 4534431 w 5336383"/>
              <a:gd name="connsiteY17" fmla="*/ 814002 h 6437063"/>
              <a:gd name="connsiteX18" fmla="*/ 4721299 w 5336383"/>
              <a:gd name="connsiteY18" fmla="*/ 400506 h 6437063"/>
              <a:gd name="connsiteX19" fmla="*/ 5336383 w 5336383"/>
              <a:gd name="connsiteY19" fmla="*/ 0 h 6437063"/>
              <a:gd name="connsiteX0" fmla="*/ 4248677 w 5336383"/>
              <a:gd name="connsiteY0" fmla="*/ 6437063 h 6437063"/>
              <a:gd name="connsiteX1" fmla="*/ 4151911 w 5336383"/>
              <a:gd name="connsiteY1" fmla="*/ 5633337 h 6437063"/>
              <a:gd name="connsiteX2" fmla="*/ 3700665 w 5336383"/>
              <a:gd name="connsiteY2" fmla="*/ 5311605 h 6437063"/>
              <a:gd name="connsiteX3" fmla="*/ 2679319 w 5336383"/>
              <a:gd name="connsiteY3" fmla="*/ 5279197 h 6437063"/>
              <a:gd name="connsiteX4" fmla="*/ 1935285 w 5336383"/>
              <a:gd name="connsiteY4" fmla="*/ 4996113 h 6437063"/>
              <a:gd name="connsiteX5" fmla="*/ 730633 w 5336383"/>
              <a:gd name="connsiteY5" fmla="*/ 5130357 h 6437063"/>
              <a:gd name="connsiteX6" fmla="*/ 2989 w 5336383"/>
              <a:gd name="connsiteY6" fmla="*/ 6023287 h 6437063"/>
              <a:gd name="connsiteX7" fmla="*/ 452235 w 5336383"/>
              <a:gd name="connsiteY7" fmla="*/ 4319816 h 6437063"/>
              <a:gd name="connsiteX8" fmla="*/ 711043 w 5336383"/>
              <a:gd name="connsiteY8" fmla="*/ 3996767 h 6437063"/>
              <a:gd name="connsiteX9" fmla="*/ 1754135 w 5336383"/>
              <a:gd name="connsiteY9" fmla="*/ 3841226 h 6437063"/>
              <a:gd name="connsiteX10" fmla="*/ 1367102 w 5336383"/>
              <a:gd name="connsiteY10" fmla="*/ 3352009 h 6437063"/>
              <a:gd name="connsiteX11" fmla="*/ 2383979 w 5336383"/>
              <a:gd name="connsiteY11" fmla="*/ 3327378 h 6437063"/>
              <a:gd name="connsiteX12" fmla="*/ 3742863 w 5336383"/>
              <a:gd name="connsiteY12" fmla="*/ 3232351 h 6437063"/>
              <a:gd name="connsiteX13" fmla="*/ 4306102 w 5336383"/>
              <a:gd name="connsiteY13" fmla="*/ 2736008 h 6437063"/>
              <a:gd name="connsiteX14" fmla="*/ 4158832 w 5336383"/>
              <a:gd name="connsiteY14" fmla="*/ 2051307 h 6437063"/>
              <a:gd name="connsiteX15" fmla="*/ 3982800 w 5336383"/>
              <a:gd name="connsiteY15" fmla="*/ 1439115 h 6437063"/>
              <a:gd name="connsiteX16" fmla="*/ 4352558 w 5336383"/>
              <a:gd name="connsiteY16" fmla="*/ 1093235 h 6437063"/>
              <a:gd name="connsiteX17" fmla="*/ 4534431 w 5336383"/>
              <a:gd name="connsiteY17" fmla="*/ 814002 h 6437063"/>
              <a:gd name="connsiteX18" fmla="*/ 4721299 w 5336383"/>
              <a:gd name="connsiteY18" fmla="*/ 400506 h 6437063"/>
              <a:gd name="connsiteX19" fmla="*/ 5336383 w 5336383"/>
              <a:gd name="connsiteY19" fmla="*/ 0 h 6437063"/>
              <a:gd name="connsiteX0" fmla="*/ 4248677 w 5848133"/>
              <a:gd name="connsiteY0" fmla="*/ 6094497 h 6094497"/>
              <a:gd name="connsiteX1" fmla="*/ 4151911 w 5848133"/>
              <a:gd name="connsiteY1" fmla="*/ 5290771 h 6094497"/>
              <a:gd name="connsiteX2" fmla="*/ 3700665 w 5848133"/>
              <a:gd name="connsiteY2" fmla="*/ 4969039 h 6094497"/>
              <a:gd name="connsiteX3" fmla="*/ 2679319 w 5848133"/>
              <a:gd name="connsiteY3" fmla="*/ 4936631 h 6094497"/>
              <a:gd name="connsiteX4" fmla="*/ 1935285 w 5848133"/>
              <a:gd name="connsiteY4" fmla="*/ 4653547 h 6094497"/>
              <a:gd name="connsiteX5" fmla="*/ 730633 w 5848133"/>
              <a:gd name="connsiteY5" fmla="*/ 4787791 h 6094497"/>
              <a:gd name="connsiteX6" fmla="*/ 2989 w 5848133"/>
              <a:gd name="connsiteY6" fmla="*/ 5680721 h 6094497"/>
              <a:gd name="connsiteX7" fmla="*/ 452235 w 5848133"/>
              <a:gd name="connsiteY7" fmla="*/ 3977250 h 6094497"/>
              <a:gd name="connsiteX8" fmla="*/ 711043 w 5848133"/>
              <a:gd name="connsiteY8" fmla="*/ 3654201 h 6094497"/>
              <a:gd name="connsiteX9" fmla="*/ 1754135 w 5848133"/>
              <a:gd name="connsiteY9" fmla="*/ 3498660 h 6094497"/>
              <a:gd name="connsiteX10" fmla="*/ 1367102 w 5848133"/>
              <a:gd name="connsiteY10" fmla="*/ 3009443 h 6094497"/>
              <a:gd name="connsiteX11" fmla="*/ 2383979 w 5848133"/>
              <a:gd name="connsiteY11" fmla="*/ 2984812 h 6094497"/>
              <a:gd name="connsiteX12" fmla="*/ 3742863 w 5848133"/>
              <a:gd name="connsiteY12" fmla="*/ 2889785 h 6094497"/>
              <a:gd name="connsiteX13" fmla="*/ 4306102 w 5848133"/>
              <a:gd name="connsiteY13" fmla="*/ 2393442 h 6094497"/>
              <a:gd name="connsiteX14" fmla="*/ 4158832 w 5848133"/>
              <a:gd name="connsiteY14" fmla="*/ 1708741 h 6094497"/>
              <a:gd name="connsiteX15" fmla="*/ 3982800 w 5848133"/>
              <a:gd name="connsiteY15" fmla="*/ 1096549 h 6094497"/>
              <a:gd name="connsiteX16" fmla="*/ 4352558 w 5848133"/>
              <a:gd name="connsiteY16" fmla="*/ 750669 h 6094497"/>
              <a:gd name="connsiteX17" fmla="*/ 4534431 w 5848133"/>
              <a:gd name="connsiteY17" fmla="*/ 471436 h 6094497"/>
              <a:gd name="connsiteX18" fmla="*/ 4721299 w 5848133"/>
              <a:gd name="connsiteY18" fmla="*/ 57940 h 6094497"/>
              <a:gd name="connsiteX19" fmla="*/ 5848133 w 5848133"/>
              <a:gd name="connsiteY19" fmla="*/ 0 h 609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48133" h="6094497">
                <a:moveTo>
                  <a:pt x="4248677" y="6094497"/>
                </a:moveTo>
                <a:cubicBezTo>
                  <a:pt x="4514170" y="5721721"/>
                  <a:pt x="4243246" y="5478347"/>
                  <a:pt x="4151911" y="5290771"/>
                </a:cubicBezTo>
                <a:cubicBezTo>
                  <a:pt x="4060576" y="5103195"/>
                  <a:pt x="3887049" y="5046092"/>
                  <a:pt x="3700665" y="4969039"/>
                </a:cubicBezTo>
                <a:cubicBezTo>
                  <a:pt x="3514281" y="4891986"/>
                  <a:pt x="2973549" y="4989213"/>
                  <a:pt x="2679319" y="4936631"/>
                </a:cubicBezTo>
                <a:cubicBezTo>
                  <a:pt x="2385089" y="4884049"/>
                  <a:pt x="2256785" y="4666334"/>
                  <a:pt x="1935285" y="4653547"/>
                </a:cubicBezTo>
                <a:cubicBezTo>
                  <a:pt x="1613785" y="4640760"/>
                  <a:pt x="1013317" y="4739799"/>
                  <a:pt x="730633" y="4787791"/>
                </a:cubicBezTo>
                <a:cubicBezTo>
                  <a:pt x="447949" y="4835783"/>
                  <a:pt x="52669" y="5827831"/>
                  <a:pt x="2989" y="5680721"/>
                </a:cubicBezTo>
                <a:cubicBezTo>
                  <a:pt x="-46691" y="5533611"/>
                  <a:pt x="540370" y="4065019"/>
                  <a:pt x="452235" y="3977250"/>
                </a:cubicBezTo>
                <a:cubicBezTo>
                  <a:pt x="364100" y="3889481"/>
                  <a:pt x="572791" y="3803080"/>
                  <a:pt x="711043" y="3654201"/>
                </a:cubicBezTo>
                <a:cubicBezTo>
                  <a:pt x="849296" y="3505322"/>
                  <a:pt x="1608707" y="3619642"/>
                  <a:pt x="1754135" y="3498660"/>
                </a:cubicBezTo>
                <a:cubicBezTo>
                  <a:pt x="1899563" y="3377678"/>
                  <a:pt x="1265408" y="3114617"/>
                  <a:pt x="1367102" y="3009443"/>
                </a:cubicBezTo>
                <a:cubicBezTo>
                  <a:pt x="1468796" y="2904269"/>
                  <a:pt x="2043787" y="3036307"/>
                  <a:pt x="2383979" y="2984812"/>
                </a:cubicBezTo>
                <a:cubicBezTo>
                  <a:pt x="2724171" y="2933317"/>
                  <a:pt x="3422509" y="2988347"/>
                  <a:pt x="3742863" y="2889785"/>
                </a:cubicBezTo>
                <a:cubicBezTo>
                  <a:pt x="4063217" y="2791223"/>
                  <a:pt x="4236774" y="2590283"/>
                  <a:pt x="4306102" y="2393442"/>
                </a:cubicBezTo>
                <a:cubicBezTo>
                  <a:pt x="4375430" y="2196601"/>
                  <a:pt x="4212716" y="1924890"/>
                  <a:pt x="4158832" y="1708741"/>
                </a:cubicBezTo>
                <a:cubicBezTo>
                  <a:pt x="4104948" y="1492592"/>
                  <a:pt x="3950512" y="1256228"/>
                  <a:pt x="3982800" y="1096549"/>
                </a:cubicBezTo>
                <a:cubicBezTo>
                  <a:pt x="4015088" y="936870"/>
                  <a:pt x="4260620" y="854854"/>
                  <a:pt x="4352558" y="750669"/>
                </a:cubicBezTo>
                <a:cubicBezTo>
                  <a:pt x="4444496" y="646484"/>
                  <a:pt x="4598917" y="588974"/>
                  <a:pt x="4534431" y="471436"/>
                </a:cubicBezTo>
                <a:cubicBezTo>
                  <a:pt x="4469945" y="353898"/>
                  <a:pt x="4512096" y="177516"/>
                  <a:pt x="4721299" y="57940"/>
                </a:cubicBezTo>
                <a:cubicBezTo>
                  <a:pt x="4930502" y="-61636"/>
                  <a:pt x="5727957" y="66131"/>
                  <a:pt x="5848133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Bouton d’action : accueil 2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F94D55B-868C-49DD-84A4-71AD891E2935}"/>
              </a:ext>
            </a:extLst>
          </p:cNvPr>
          <p:cNvSpPr/>
          <p:nvPr/>
        </p:nvSpPr>
        <p:spPr>
          <a:xfrm>
            <a:off x="149632" y="4700665"/>
            <a:ext cx="845040" cy="6572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hlinkClick r:id="rId10" tooltip="Site GAME_VI"/>
            <a:extLst>
              <a:ext uri="{FF2B5EF4-FFF2-40B4-BE49-F238E27FC236}">
                <a16:creationId xmlns:a16="http://schemas.microsoft.com/office/drawing/2014/main" id="{5E39CEB9-EF08-4E84-B3BC-AD6E7E1828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8" y="5703313"/>
            <a:ext cx="873965" cy="597394"/>
          </a:xfrm>
          <a:prstGeom prst="rect">
            <a:avLst/>
          </a:prstGeom>
        </p:spPr>
      </p:pic>
      <p:sp>
        <p:nvSpPr>
          <p:cNvPr id="32" name="ZoneTexte 31">
            <a:hlinkClick r:id="rId12" action="ppaction://hlinksldjump"/>
            <a:extLst>
              <a:ext uri="{FF2B5EF4-FFF2-40B4-BE49-F238E27FC236}">
                <a16:creationId xmlns:a16="http://schemas.microsoft.com/office/drawing/2014/main" id="{38F68151-6560-469C-BD4D-5C3FC31C0CE8}"/>
              </a:ext>
            </a:extLst>
          </p:cNvPr>
          <p:cNvSpPr txBox="1"/>
          <p:nvPr/>
        </p:nvSpPr>
        <p:spPr>
          <a:xfrm>
            <a:off x="7788782" y="6403348"/>
            <a:ext cx="605121" cy="40862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7A+</a:t>
            </a:r>
          </a:p>
        </p:txBody>
      </p:sp>
      <p:sp>
        <p:nvSpPr>
          <p:cNvPr id="34" name="ZoneTexte 33">
            <a:hlinkClick r:id="rId12" action="ppaction://hlinksldjump"/>
            <a:extLst>
              <a:ext uri="{FF2B5EF4-FFF2-40B4-BE49-F238E27FC236}">
                <a16:creationId xmlns:a16="http://schemas.microsoft.com/office/drawing/2014/main" id="{2F6BDED9-EE2A-4246-ADFB-7FA398EFB1F6}"/>
              </a:ext>
            </a:extLst>
          </p:cNvPr>
          <p:cNvSpPr txBox="1"/>
          <p:nvPr/>
        </p:nvSpPr>
        <p:spPr>
          <a:xfrm>
            <a:off x="9061136" y="6393620"/>
            <a:ext cx="605121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7A+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71770E7-C472-4935-845E-6AF083ACF255}"/>
              </a:ext>
            </a:extLst>
          </p:cNvPr>
          <p:cNvSpPr/>
          <p:nvPr/>
        </p:nvSpPr>
        <p:spPr>
          <a:xfrm flipH="1">
            <a:off x="8023701" y="469127"/>
            <a:ext cx="2485850" cy="6234651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423161 w 2173462"/>
              <a:gd name="connsiteY0" fmla="*/ 6580339 h 6580339"/>
              <a:gd name="connsiteX1" fmla="*/ 55411 w 2173462"/>
              <a:gd name="connsiteY1" fmla="*/ 5709346 h 6580339"/>
              <a:gd name="connsiteX2" fmla="*/ 265812 w 2173462"/>
              <a:gd name="connsiteY2" fmla="*/ 5018343 h 6580339"/>
              <a:gd name="connsiteX3" fmla="*/ 817039 w 2173462"/>
              <a:gd name="connsiteY3" fmla="*/ 4290361 h 6580339"/>
              <a:gd name="connsiteX4" fmla="*/ 338246 w 2173462"/>
              <a:gd name="connsiteY4" fmla="*/ 3438147 h 6580339"/>
              <a:gd name="connsiteX5" fmla="*/ 1285185 w 2173462"/>
              <a:gd name="connsiteY5" fmla="*/ 2644100 h 6580339"/>
              <a:gd name="connsiteX6" fmla="*/ 1867884 w 2173462"/>
              <a:gd name="connsiteY6" fmla="*/ 1876777 h 6580339"/>
              <a:gd name="connsiteX7" fmla="*/ 1756636 w 2173462"/>
              <a:gd name="connsiteY7" fmla="*/ 1412783 h 6580339"/>
              <a:gd name="connsiteX8" fmla="*/ 1609787 w 2173462"/>
              <a:gd name="connsiteY8" fmla="*/ 1038990 h 6580339"/>
              <a:gd name="connsiteX9" fmla="*/ 1507747 w 2173462"/>
              <a:gd name="connsiteY9" fmla="*/ 527215 h 6580339"/>
              <a:gd name="connsiteX10" fmla="*/ 2173462 w 2173462"/>
              <a:gd name="connsiteY10" fmla="*/ 0 h 6580339"/>
              <a:gd name="connsiteX0" fmla="*/ 1168700 w 1919001"/>
              <a:gd name="connsiteY0" fmla="*/ 6580339 h 6580339"/>
              <a:gd name="connsiteX1" fmla="*/ 1185866 w 1919001"/>
              <a:gd name="connsiteY1" fmla="*/ 5706743 h 6580339"/>
              <a:gd name="connsiteX2" fmla="*/ 11351 w 1919001"/>
              <a:gd name="connsiteY2" fmla="*/ 5018343 h 6580339"/>
              <a:gd name="connsiteX3" fmla="*/ 562578 w 1919001"/>
              <a:gd name="connsiteY3" fmla="*/ 4290361 h 6580339"/>
              <a:gd name="connsiteX4" fmla="*/ 83785 w 1919001"/>
              <a:gd name="connsiteY4" fmla="*/ 3438147 h 6580339"/>
              <a:gd name="connsiteX5" fmla="*/ 1030724 w 1919001"/>
              <a:gd name="connsiteY5" fmla="*/ 2644100 h 6580339"/>
              <a:gd name="connsiteX6" fmla="*/ 1613423 w 1919001"/>
              <a:gd name="connsiteY6" fmla="*/ 1876777 h 6580339"/>
              <a:gd name="connsiteX7" fmla="*/ 1502175 w 1919001"/>
              <a:gd name="connsiteY7" fmla="*/ 1412783 h 6580339"/>
              <a:gd name="connsiteX8" fmla="*/ 1355326 w 1919001"/>
              <a:gd name="connsiteY8" fmla="*/ 1038990 h 6580339"/>
              <a:gd name="connsiteX9" fmla="*/ 1253286 w 1919001"/>
              <a:gd name="connsiteY9" fmla="*/ 527215 h 6580339"/>
              <a:gd name="connsiteX10" fmla="*/ 1919001 w 1919001"/>
              <a:gd name="connsiteY10" fmla="*/ 0 h 6580339"/>
              <a:gd name="connsiteX0" fmla="*/ 1094714 w 1845015"/>
              <a:gd name="connsiteY0" fmla="*/ 6580339 h 6580339"/>
              <a:gd name="connsiteX1" fmla="*/ 1111880 w 1845015"/>
              <a:gd name="connsiteY1" fmla="*/ 5706743 h 6580339"/>
              <a:gd name="connsiteX2" fmla="*/ 895907 w 1845015"/>
              <a:gd name="connsiteY2" fmla="*/ 4948518 h 6580339"/>
              <a:gd name="connsiteX3" fmla="*/ 488592 w 1845015"/>
              <a:gd name="connsiteY3" fmla="*/ 4290361 h 6580339"/>
              <a:gd name="connsiteX4" fmla="*/ 9799 w 1845015"/>
              <a:gd name="connsiteY4" fmla="*/ 3438147 h 6580339"/>
              <a:gd name="connsiteX5" fmla="*/ 956738 w 1845015"/>
              <a:gd name="connsiteY5" fmla="*/ 2644100 h 6580339"/>
              <a:gd name="connsiteX6" fmla="*/ 1539437 w 1845015"/>
              <a:gd name="connsiteY6" fmla="*/ 1876777 h 6580339"/>
              <a:gd name="connsiteX7" fmla="*/ 1428189 w 1845015"/>
              <a:gd name="connsiteY7" fmla="*/ 1412783 h 6580339"/>
              <a:gd name="connsiteX8" fmla="*/ 1281340 w 1845015"/>
              <a:gd name="connsiteY8" fmla="*/ 1038990 h 6580339"/>
              <a:gd name="connsiteX9" fmla="*/ 1179300 w 1845015"/>
              <a:gd name="connsiteY9" fmla="*/ 527215 h 6580339"/>
              <a:gd name="connsiteX10" fmla="*/ 1845015 w 1845015"/>
              <a:gd name="connsiteY10" fmla="*/ 0 h 6580339"/>
              <a:gd name="connsiteX0" fmla="*/ 626887 w 1377188"/>
              <a:gd name="connsiteY0" fmla="*/ 6580339 h 6580339"/>
              <a:gd name="connsiteX1" fmla="*/ 644053 w 1377188"/>
              <a:gd name="connsiteY1" fmla="*/ 5706743 h 6580339"/>
              <a:gd name="connsiteX2" fmla="*/ 428080 w 1377188"/>
              <a:gd name="connsiteY2" fmla="*/ 4948518 h 6580339"/>
              <a:gd name="connsiteX3" fmla="*/ 20765 w 1377188"/>
              <a:gd name="connsiteY3" fmla="*/ 4290361 h 6580339"/>
              <a:gd name="connsiteX4" fmla="*/ 104326 w 1377188"/>
              <a:gd name="connsiteY4" fmla="*/ 3578763 h 6580339"/>
              <a:gd name="connsiteX5" fmla="*/ 488911 w 1377188"/>
              <a:gd name="connsiteY5" fmla="*/ 2644100 h 6580339"/>
              <a:gd name="connsiteX6" fmla="*/ 1071610 w 1377188"/>
              <a:gd name="connsiteY6" fmla="*/ 1876777 h 6580339"/>
              <a:gd name="connsiteX7" fmla="*/ 960362 w 1377188"/>
              <a:gd name="connsiteY7" fmla="*/ 1412783 h 6580339"/>
              <a:gd name="connsiteX8" fmla="*/ 813513 w 1377188"/>
              <a:gd name="connsiteY8" fmla="*/ 1038990 h 6580339"/>
              <a:gd name="connsiteX9" fmla="*/ 711473 w 1377188"/>
              <a:gd name="connsiteY9" fmla="*/ 527215 h 6580339"/>
              <a:gd name="connsiteX10" fmla="*/ 1377188 w 137718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086580 w 1392158"/>
              <a:gd name="connsiteY6" fmla="*/ 1876777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975332 w 1392158"/>
              <a:gd name="connsiteY7" fmla="*/ 1412783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828483 w 1392158"/>
              <a:gd name="connsiteY8" fmla="*/ 1038990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726443 w 1392158"/>
              <a:gd name="connsiteY9" fmla="*/ 527215 h 6580339"/>
              <a:gd name="connsiteX10" fmla="*/ 1392158 w 1392158"/>
              <a:gd name="connsiteY10" fmla="*/ 0 h 6580339"/>
              <a:gd name="connsiteX0" fmla="*/ 641857 w 1392158"/>
              <a:gd name="connsiteY0" fmla="*/ 6580339 h 6580339"/>
              <a:gd name="connsiteX1" fmla="*/ 659023 w 1392158"/>
              <a:gd name="connsiteY1" fmla="*/ 5706743 h 6580339"/>
              <a:gd name="connsiteX2" fmla="*/ 443050 w 1392158"/>
              <a:gd name="connsiteY2" fmla="*/ 4948518 h 6580339"/>
              <a:gd name="connsiteX3" fmla="*/ 35735 w 1392158"/>
              <a:gd name="connsiteY3" fmla="*/ 4290361 h 6580339"/>
              <a:gd name="connsiteX4" fmla="*/ 119296 w 1392158"/>
              <a:gd name="connsiteY4" fmla="*/ 3578763 h 6580339"/>
              <a:gd name="connsiteX5" fmla="*/ 907373 w 1392158"/>
              <a:gd name="connsiteY5" fmla="*/ 2815335 h 6580339"/>
              <a:gd name="connsiteX6" fmla="*/ 134243 w 1392158"/>
              <a:gd name="connsiteY6" fmla="*/ 1987546 h 6580339"/>
              <a:gd name="connsiteX7" fmla="*/ 678730 w 1392158"/>
              <a:gd name="connsiteY7" fmla="*/ 1378011 h 6580339"/>
              <a:gd name="connsiteX8" fmla="*/ 761418 w 1392158"/>
              <a:gd name="connsiteY8" fmla="*/ 1067239 h 6580339"/>
              <a:gd name="connsiteX9" fmla="*/ 257821 w 1392158"/>
              <a:gd name="connsiteY9" fmla="*/ 652017 h 6580339"/>
              <a:gd name="connsiteX10" fmla="*/ 1392158 w 1392158"/>
              <a:gd name="connsiteY10" fmla="*/ 0 h 6580339"/>
              <a:gd name="connsiteX0" fmla="*/ 641857 w 1095556"/>
              <a:gd name="connsiteY0" fmla="*/ 6615112 h 6615112"/>
              <a:gd name="connsiteX1" fmla="*/ 659023 w 1095556"/>
              <a:gd name="connsiteY1" fmla="*/ 5741516 h 6615112"/>
              <a:gd name="connsiteX2" fmla="*/ 443050 w 1095556"/>
              <a:gd name="connsiteY2" fmla="*/ 4983291 h 6615112"/>
              <a:gd name="connsiteX3" fmla="*/ 35735 w 1095556"/>
              <a:gd name="connsiteY3" fmla="*/ 4325134 h 6615112"/>
              <a:gd name="connsiteX4" fmla="*/ 119296 w 1095556"/>
              <a:gd name="connsiteY4" fmla="*/ 3613536 h 6615112"/>
              <a:gd name="connsiteX5" fmla="*/ 907373 w 1095556"/>
              <a:gd name="connsiteY5" fmla="*/ 2850108 h 6615112"/>
              <a:gd name="connsiteX6" fmla="*/ 134243 w 1095556"/>
              <a:gd name="connsiteY6" fmla="*/ 2022319 h 6615112"/>
              <a:gd name="connsiteX7" fmla="*/ 678730 w 1095556"/>
              <a:gd name="connsiteY7" fmla="*/ 1412784 h 6615112"/>
              <a:gd name="connsiteX8" fmla="*/ 761418 w 1095556"/>
              <a:gd name="connsiteY8" fmla="*/ 1102012 h 6615112"/>
              <a:gd name="connsiteX9" fmla="*/ 257821 w 1095556"/>
              <a:gd name="connsiteY9" fmla="*/ 686790 h 6615112"/>
              <a:gd name="connsiteX10" fmla="*/ 1095556 w 1095556"/>
              <a:gd name="connsiteY10" fmla="*/ 0 h 6615112"/>
              <a:gd name="connsiteX0" fmla="*/ 830606 w 1284305"/>
              <a:gd name="connsiteY0" fmla="*/ 6615112 h 6615112"/>
              <a:gd name="connsiteX1" fmla="*/ 847772 w 1284305"/>
              <a:gd name="connsiteY1" fmla="*/ 5741516 h 6615112"/>
              <a:gd name="connsiteX2" fmla="*/ 631799 w 1284305"/>
              <a:gd name="connsiteY2" fmla="*/ 4983291 h 6615112"/>
              <a:gd name="connsiteX3" fmla="*/ 224484 w 1284305"/>
              <a:gd name="connsiteY3" fmla="*/ 4325134 h 6615112"/>
              <a:gd name="connsiteX4" fmla="*/ 308045 w 1284305"/>
              <a:gd name="connsiteY4" fmla="*/ 3613536 h 6615112"/>
              <a:gd name="connsiteX5" fmla="*/ 1096122 w 1284305"/>
              <a:gd name="connsiteY5" fmla="*/ 2850108 h 6615112"/>
              <a:gd name="connsiteX6" fmla="*/ 322992 w 1284305"/>
              <a:gd name="connsiteY6" fmla="*/ 2022319 h 6615112"/>
              <a:gd name="connsiteX7" fmla="*/ 867479 w 1284305"/>
              <a:gd name="connsiteY7" fmla="*/ 1412784 h 6615112"/>
              <a:gd name="connsiteX8" fmla="*/ 950167 w 1284305"/>
              <a:gd name="connsiteY8" fmla="*/ 1102012 h 6615112"/>
              <a:gd name="connsiteX9" fmla="*/ 29084 w 1284305"/>
              <a:gd name="connsiteY9" fmla="*/ 717457 h 6615112"/>
              <a:gd name="connsiteX10" fmla="*/ 1284305 w 1284305"/>
              <a:gd name="connsiteY10" fmla="*/ 0 h 6615112"/>
              <a:gd name="connsiteX0" fmla="*/ 812820 w 1266519"/>
              <a:gd name="connsiteY0" fmla="*/ 6615112 h 6615112"/>
              <a:gd name="connsiteX1" fmla="*/ 829986 w 1266519"/>
              <a:gd name="connsiteY1" fmla="*/ 5741516 h 6615112"/>
              <a:gd name="connsiteX2" fmla="*/ 614013 w 1266519"/>
              <a:gd name="connsiteY2" fmla="*/ 4983291 h 6615112"/>
              <a:gd name="connsiteX3" fmla="*/ 206698 w 1266519"/>
              <a:gd name="connsiteY3" fmla="*/ 4325134 h 6615112"/>
              <a:gd name="connsiteX4" fmla="*/ 290259 w 1266519"/>
              <a:gd name="connsiteY4" fmla="*/ 3613536 h 6615112"/>
              <a:gd name="connsiteX5" fmla="*/ 1078336 w 1266519"/>
              <a:gd name="connsiteY5" fmla="*/ 2850108 h 6615112"/>
              <a:gd name="connsiteX6" fmla="*/ 305206 w 1266519"/>
              <a:gd name="connsiteY6" fmla="*/ 2022319 h 6615112"/>
              <a:gd name="connsiteX7" fmla="*/ 849693 w 1266519"/>
              <a:gd name="connsiteY7" fmla="*/ 1412784 h 6615112"/>
              <a:gd name="connsiteX8" fmla="*/ 932381 w 1266519"/>
              <a:gd name="connsiteY8" fmla="*/ 1102012 h 6615112"/>
              <a:gd name="connsiteX9" fmla="*/ 11298 w 1266519"/>
              <a:gd name="connsiteY9" fmla="*/ 717457 h 6615112"/>
              <a:gd name="connsiteX10" fmla="*/ 379472 w 1266519"/>
              <a:gd name="connsiteY10" fmla="*/ 321514 h 6615112"/>
              <a:gd name="connsiteX11" fmla="*/ 1266519 w 1266519"/>
              <a:gd name="connsiteY11" fmla="*/ 0 h 6615112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614013 w 1266519"/>
              <a:gd name="connsiteY2" fmla="*/ 4983291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848024 w 1266519"/>
              <a:gd name="connsiteY0" fmla="*/ 6455093 h 6455093"/>
              <a:gd name="connsiteX1" fmla="*/ 829986 w 1266519"/>
              <a:gd name="connsiteY1" fmla="*/ 5741516 h 6455093"/>
              <a:gd name="connsiteX2" fmla="*/ 190962 w 1266519"/>
              <a:gd name="connsiteY2" fmla="*/ 5009622 h 6455093"/>
              <a:gd name="connsiteX3" fmla="*/ 206698 w 1266519"/>
              <a:gd name="connsiteY3" fmla="*/ 4325134 h 6455093"/>
              <a:gd name="connsiteX4" fmla="*/ 290259 w 1266519"/>
              <a:gd name="connsiteY4" fmla="*/ 3613536 h 6455093"/>
              <a:gd name="connsiteX5" fmla="*/ 1078336 w 1266519"/>
              <a:gd name="connsiteY5" fmla="*/ 2850108 h 6455093"/>
              <a:gd name="connsiteX6" fmla="*/ 305206 w 1266519"/>
              <a:gd name="connsiteY6" fmla="*/ 2022319 h 6455093"/>
              <a:gd name="connsiteX7" fmla="*/ 849693 w 1266519"/>
              <a:gd name="connsiteY7" fmla="*/ 1412784 h 6455093"/>
              <a:gd name="connsiteX8" fmla="*/ 932381 w 1266519"/>
              <a:gd name="connsiteY8" fmla="*/ 1102012 h 6455093"/>
              <a:gd name="connsiteX9" fmla="*/ 11298 w 1266519"/>
              <a:gd name="connsiteY9" fmla="*/ 717457 h 6455093"/>
              <a:gd name="connsiteX10" fmla="*/ 379472 w 1266519"/>
              <a:gd name="connsiteY10" fmla="*/ 321514 h 6455093"/>
              <a:gd name="connsiteX11" fmla="*/ 1266519 w 1266519"/>
              <a:gd name="connsiteY11" fmla="*/ 0 h 6455093"/>
              <a:gd name="connsiteX0" fmla="*/ 2499872 w 2918367"/>
              <a:gd name="connsiteY0" fmla="*/ 6455093 h 6455093"/>
              <a:gd name="connsiteX1" fmla="*/ 2481834 w 2918367"/>
              <a:gd name="connsiteY1" fmla="*/ 5741516 h 6455093"/>
              <a:gd name="connsiteX2" fmla="*/ 1842810 w 2918367"/>
              <a:gd name="connsiteY2" fmla="*/ 5009622 h 6455093"/>
              <a:gd name="connsiteX3" fmla="*/ 141 w 2918367"/>
              <a:gd name="connsiteY3" fmla="*/ 5422246 h 6455093"/>
              <a:gd name="connsiteX4" fmla="*/ 1942107 w 2918367"/>
              <a:gd name="connsiteY4" fmla="*/ 3613536 h 6455093"/>
              <a:gd name="connsiteX5" fmla="*/ 2730184 w 2918367"/>
              <a:gd name="connsiteY5" fmla="*/ 2850108 h 6455093"/>
              <a:gd name="connsiteX6" fmla="*/ 1957054 w 2918367"/>
              <a:gd name="connsiteY6" fmla="*/ 2022319 h 6455093"/>
              <a:gd name="connsiteX7" fmla="*/ 2501541 w 2918367"/>
              <a:gd name="connsiteY7" fmla="*/ 1412784 h 6455093"/>
              <a:gd name="connsiteX8" fmla="*/ 2584229 w 2918367"/>
              <a:gd name="connsiteY8" fmla="*/ 1102012 h 6455093"/>
              <a:gd name="connsiteX9" fmla="*/ 1663146 w 2918367"/>
              <a:gd name="connsiteY9" fmla="*/ 717457 h 6455093"/>
              <a:gd name="connsiteX10" fmla="*/ 2031320 w 2918367"/>
              <a:gd name="connsiteY10" fmla="*/ 321514 h 6455093"/>
              <a:gd name="connsiteX11" fmla="*/ 2918367 w 2918367"/>
              <a:gd name="connsiteY11" fmla="*/ 0 h 6455093"/>
              <a:gd name="connsiteX0" fmla="*/ 2507514 w 2926009"/>
              <a:gd name="connsiteY0" fmla="*/ 6455093 h 6455093"/>
              <a:gd name="connsiteX1" fmla="*/ 2489476 w 2926009"/>
              <a:gd name="connsiteY1" fmla="*/ 5741516 h 6455093"/>
              <a:gd name="connsiteX2" fmla="*/ 1850452 w 2926009"/>
              <a:gd name="connsiteY2" fmla="*/ 5009622 h 6455093"/>
              <a:gd name="connsiteX3" fmla="*/ 1290291 w 2926009"/>
              <a:gd name="connsiteY3" fmla="*/ 5311605 h 6455093"/>
              <a:gd name="connsiteX4" fmla="*/ 7783 w 2926009"/>
              <a:gd name="connsiteY4" fmla="*/ 5422246 h 6455093"/>
              <a:gd name="connsiteX5" fmla="*/ 1949749 w 2926009"/>
              <a:gd name="connsiteY5" fmla="*/ 3613536 h 6455093"/>
              <a:gd name="connsiteX6" fmla="*/ 2737826 w 2926009"/>
              <a:gd name="connsiteY6" fmla="*/ 2850108 h 6455093"/>
              <a:gd name="connsiteX7" fmla="*/ 1964696 w 2926009"/>
              <a:gd name="connsiteY7" fmla="*/ 2022319 h 6455093"/>
              <a:gd name="connsiteX8" fmla="*/ 2509183 w 2926009"/>
              <a:gd name="connsiteY8" fmla="*/ 1412784 h 6455093"/>
              <a:gd name="connsiteX9" fmla="*/ 2591871 w 2926009"/>
              <a:gd name="connsiteY9" fmla="*/ 1102012 h 6455093"/>
              <a:gd name="connsiteX10" fmla="*/ 1670788 w 2926009"/>
              <a:gd name="connsiteY10" fmla="*/ 717457 h 6455093"/>
              <a:gd name="connsiteX11" fmla="*/ 2038962 w 2926009"/>
              <a:gd name="connsiteY11" fmla="*/ 321514 h 6455093"/>
              <a:gd name="connsiteX12" fmla="*/ 2926009 w 2926009"/>
              <a:gd name="connsiteY12" fmla="*/ 0 h 6455093"/>
              <a:gd name="connsiteX0" fmla="*/ 2969530 w 3388025"/>
              <a:gd name="connsiteY0" fmla="*/ 6455093 h 6455093"/>
              <a:gd name="connsiteX1" fmla="*/ 2951492 w 3388025"/>
              <a:gd name="connsiteY1" fmla="*/ 5741516 h 6455093"/>
              <a:gd name="connsiteX2" fmla="*/ 2312468 w 3388025"/>
              <a:gd name="connsiteY2" fmla="*/ 5009622 h 6455093"/>
              <a:gd name="connsiteX3" fmla="*/ 1752307 w 3388025"/>
              <a:gd name="connsiteY3" fmla="*/ 5311605 h 6455093"/>
              <a:gd name="connsiteX4" fmla="*/ 469799 w 3388025"/>
              <a:gd name="connsiteY4" fmla="*/ 5422246 h 6455093"/>
              <a:gd name="connsiteX5" fmla="*/ 120537 w 3388025"/>
              <a:gd name="connsiteY5" fmla="*/ 4627008 h 6455093"/>
              <a:gd name="connsiteX6" fmla="*/ 2411765 w 3388025"/>
              <a:gd name="connsiteY6" fmla="*/ 3613536 h 6455093"/>
              <a:gd name="connsiteX7" fmla="*/ 3199842 w 3388025"/>
              <a:gd name="connsiteY7" fmla="*/ 2850108 h 6455093"/>
              <a:gd name="connsiteX8" fmla="*/ 2426712 w 3388025"/>
              <a:gd name="connsiteY8" fmla="*/ 2022319 h 6455093"/>
              <a:gd name="connsiteX9" fmla="*/ 2971199 w 3388025"/>
              <a:gd name="connsiteY9" fmla="*/ 1412784 h 6455093"/>
              <a:gd name="connsiteX10" fmla="*/ 3053887 w 3388025"/>
              <a:gd name="connsiteY10" fmla="*/ 1102012 h 6455093"/>
              <a:gd name="connsiteX11" fmla="*/ 2132804 w 3388025"/>
              <a:gd name="connsiteY11" fmla="*/ 717457 h 6455093"/>
              <a:gd name="connsiteX12" fmla="*/ 2500978 w 3388025"/>
              <a:gd name="connsiteY12" fmla="*/ 321514 h 6455093"/>
              <a:gd name="connsiteX13" fmla="*/ 3388025 w 3388025"/>
              <a:gd name="connsiteY13" fmla="*/ 0 h 6455093"/>
              <a:gd name="connsiteX0" fmla="*/ 2997135 w 3415630"/>
              <a:gd name="connsiteY0" fmla="*/ 6455093 h 6455093"/>
              <a:gd name="connsiteX1" fmla="*/ 2979097 w 3415630"/>
              <a:gd name="connsiteY1" fmla="*/ 5741516 h 6455093"/>
              <a:gd name="connsiteX2" fmla="*/ 2340073 w 3415630"/>
              <a:gd name="connsiteY2" fmla="*/ 5009622 h 6455093"/>
              <a:gd name="connsiteX3" fmla="*/ 1779912 w 3415630"/>
              <a:gd name="connsiteY3" fmla="*/ 5311605 h 6455093"/>
              <a:gd name="connsiteX4" fmla="*/ 497404 w 3415630"/>
              <a:gd name="connsiteY4" fmla="*/ 5422246 h 6455093"/>
              <a:gd name="connsiteX5" fmla="*/ 329452 w 3415630"/>
              <a:gd name="connsiteY5" fmla="*/ 4978083 h 6455093"/>
              <a:gd name="connsiteX6" fmla="*/ 148142 w 3415630"/>
              <a:gd name="connsiteY6" fmla="*/ 4627008 h 6455093"/>
              <a:gd name="connsiteX7" fmla="*/ 2439370 w 3415630"/>
              <a:gd name="connsiteY7" fmla="*/ 3613536 h 6455093"/>
              <a:gd name="connsiteX8" fmla="*/ 3227447 w 3415630"/>
              <a:gd name="connsiteY8" fmla="*/ 2850108 h 6455093"/>
              <a:gd name="connsiteX9" fmla="*/ 2454317 w 3415630"/>
              <a:gd name="connsiteY9" fmla="*/ 2022319 h 6455093"/>
              <a:gd name="connsiteX10" fmla="*/ 2998804 w 3415630"/>
              <a:gd name="connsiteY10" fmla="*/ 1412784 h 6455093"/>
              <a:gd name="connsiteX11" fmla="*/ 3081492 w 3415630"/>
              <a:gd name="connsiteY11" fmla="*/ 1102012 h 6455093"/>
              <a:gd name="connsiteX12" fmla="*/ 2160409 w 3415630"/>
              <a:gd name="connsiteY12" fmla="*/ 717457 h 6455093"/>
              <a:gd name="connsiteX13" fmla="*/ 2528583 w 3415630"/>
              <a:gd name="connsiteY13" fmla="*/ 321514 h 6455093"/>
              <a:gd name="connsiteX14" fmla="*/ 3415630 w 3415630"/>
              <a:gd name="connsiteY14" fmla="*/ 0 h 6455093"/>
              <a:gd name="connsiteX0" fmla="*/ 4512332 w 4930827"/>
              <a:gd name="connsiteY0" fmla="*/ 6455093 h 6455093"/>
              <a:gd name="connsiteX1" fmla="*/ 4494294 w 4930827"/>
              <a:gd name="connsiteY1" fmla="*/ 5741516 h 6455093"/>
              <a:gd name="connsiteX2" fmla="*/ 3855270 w 4930827"/>
              <a:gd name="connsiteY2" fmla="*/ 5009622 h 6455093"/>
              <a:gd name="connsiteX3" fmla="*/ 3295109 w 4930827"/>
              <a:gd name="connsiteY3" fmla="*/ 5311605 h 6455093"/>
              <a:gd name="connsiteX4" fmla="*/ 2012601 w 4930827"/>
              <a:gd name="connsiteY4" fmla="*/ 5422246 h 6455093"/>
              <a:gd name="connsiteX5" fmla="*/ 1844649 w 4930827"/>
              <a:gd name="connsiteY5" fmla="*/ 4978083 h 6455093"/>
              <a:gd name="connsiteX6" fmla="*/ 1663339 w 4930827"/>
              <a:gd name="connsiteY6" fmla="*/ 4627008 h 6455093"/>
              <a:gd name="connsiteX7" fmla="*/ 46679 w 4930827"/>
              <a:gd name="connsiteY7" fmla="*/ 4319816 h 6455093"/>
              <a:gd name="connsiteX8" fmla="*/ 3954567 w 4930827"/>
              <a:gd name="connsiteY8" fmla="*/ 3613536 h 6455093"/>
              <a:gd name="connsiteX9" fmla="*/ 4742644 w 4930827"/>
              <a:gd name="connsiteY9" fmla="*/ 2850108 h 6455093"/>
              <a:gd name="connsiteX10" fmla="*/ 3969514 w 4930827"/>
              <a:gd name="connsiteY10" fmla="*/ 2022319 h 6455093"/>
              <a:gd name="connsiteX11" fmla="*/ 4514001 w 4930827"/>
              <a:gd name="connsiteY11" fmla="*/ 1412784 h 6455093"/>
              <a:gd name="connsiteX12" fmla="*/ 4596689 w 4930827"/>
              <a:gd name="connsiteY12" fmla="*/ 1102012 h 6455093"/>
              <a:gd name="connsiteX13" fmla="*/ 3675606 w 4930827"/>
              <a:gd name="connsiteY13" fmla="*/ 717457 h 6455093"/>
              <a:gd name="connsiteX14" fmla="*/ 4043780 w 4930827"/>
              <a:gd name="connsiteY14" fmla="*/ 321514 h 6455093"/>
              <a:gd name="connsiteX15" fmla="*/ 4930827 w 4930827"/>
              <a:gd name="connsiteY15" fmla="*/ 0 h 6455093"/>
              <a:gd name="connsiteX0" fmla="*/ 4484902 w 4903397"/>
              <a:gd name="connsiteY0" fmla="*/ 6455093 h 6455093"/>
              <a:gd name="connsiteX1" fmla="*/ 4466864 w 4903397"/>
              <a:gd name="connsiteY1" fmla="*/ 5741516 h 6455093"/>
              <a:gd name="connsiteX2" fmla="*/ 3827840 w 4903397"/>
              <a:gd name="connsiteY2" fmla="*/ 5009622 h 6455093"/>
              <a:gd name="connsiteX3" fmla="*/ 3267679 w 4903397"/>
              <a:gd name="connsiteY3" fmla="*/ 5311605 h 6455093"/>
              <a:gd name="connsiteX4" fmla="*/ 1985171 w 4903397"/>
              <a:gd name="connsiteY4" fmla="*/ 5422246 h 6455093"/>
              <a:gd name="connsiteX5" fmla="*/ 1817219 w 4903397"/>
              <a:gd name="connsiteY5" fmla="*/ 4978083 h 6455093"/>
              <a:gd name="connsiteX6" fmla="*/ 1635909 w 4903397"/>
              <a:gd name="connsiteY6" fmla="*/ 4627008 h 6455093"/>
              <a:gd name="connsiteX7" fmla="*/ 19249 w 4903397"/>
              <a:gd name="connsiteY7" fmla="*/ 4319816 h 6455093"/>
              <a:gd name="connsiteX8" fmla="*/ 789807 w 4903397"/>
              <a:gd name="connsiteY8" fmla="*/ 3600112 h 6455093"/>
              <a:gd name="connsiteX9" fmla="*/ 3927137 w 4903397"/>
              <a:gd name="connsiteY9" fmla="*/ 3613536 h 6455093"/>
              <a:gd name="connsiteX10" fmla="*/ 4715214 w 4903397"/>
              <a:gd name="connsiteY10" fmla="*/ 2850108 h 6455093"/>
              <a:gd name="connsiteX11" fmla="*/ 3942084 w 4903397"/>
              <a:gd name="connsiteY11" fmla="*/ 2022319 h 6455093"/>
              <a:gd name="connsiteX12" fmla="*/ 4486571 w 4903397"/>
              <a:gd name="connsiteY12" fmla="*/ 1412784 h 6455093"/>
              <a:gd name="connsiteX13" fmla="*/ 4569259 w 4903397"/>
              <a:gd name="connsiteY13" fmla="*/ 1102012 h 6455093"/>
              <a:gd name="connsiteX14" fmla="*/ 3648176 w 4903397"/>
              <a:gd name="connsiteY14" fmla="*/ 717457 h 6455093"/>
              <a:gd name="connsiteX15" fmla="*/ 4016350 w 4903397"/>
              <a:gd name="connsiteY15" fmla="*/ 321514 h 6455093"/>
              <a:gd name="connsiteX16" fmla="*/ 4903397 w 4903397"/>
              <a:gd name="connsiteY16" fmla="*/ 0 h 6455093"/>
              <a:gd name="connsiteX0" fmla="*/ 4475829 w 4894324"/>
              <a:gd name="connsiteY0" fmla="*/ 6455093 h 6455093"/>
              <a:gd name="connsiteX1" fmla="*/ 4457791 w 4894324"/>
              <a:gd name="connsiteY1" fmla="*/ 5741516 h 6455093"/>
              <a:gd name="connsiteX2" fmla="*/ 3818767 w 4894324"/>
              <a:gd name="connsiteY2" fmla="*/ 5009622 h 6455093"/>
              <a:gd name="connsiteX3" fmla="*/ 3258606 w 4894324"/>
              <a:gd name="connsiteY3" fmla="*/ 5311605 h 6455093"/>
              <a:gd name="connsiteX4" fmla="*/ 1976098 w 4894324"/>
              <a:gd name="connsiteY4" fmla="*/ 5422246 h 6455093"/>
              <a:gd name="connsiteX5" fmla="*/ 1808146 w 4894324"/>
              <a:gd name="connsiteY5" fmla="*/ 4978083 h 6455093"/>
              <a:gd name="connsiteX6" fmla="*/ 1626836 w 4894324"/>
              <a:gd name="connsiteY6" fmla="*/ 4627008 h 6455093"/>
              <a:gd name="connsiteX7" fmla="*/ 10176 w 4894324"/>
              <a:gd name="connsiteY7" fmla="*/ 4319816 h 6455093"/>
              <a:gd name="connsiteX8" fmla="*/ 780734 w 4894324"/>
              <a:gd name="connsiteY8" fmla="*/ 3600112 h 6455093"/>
              <a:gd name="connsiteX9" fmla="*/ 1279331 w 4894324"/>
              <a:gd name="connsiteY9" fmla="*/ 3108606 h 6455093"/>
              <a:gd name="connsiteX10" fmla="*/ 3918064 w 4894324"/>
              <a:gd name="connsiteY10" fmla="*/ 3613536 h 6455093"/>
              <a:gd name="connsiteX11" fmla="*/ 4706141 w 4894324"/>
              <a:gd name="connsiteY11" fmla="*/ 2850108 h 6455093"/>
              <a:gd name="connsiteX12" fmla="*/ 3933011 w 4894324"/>
              <a:gd name="connsiteY12" fmla="*/ 2022319 h 6455093"/>
              <a:gd name="connsiteX13" fmla="*/ 4477498 w 4894324"/>
              <a:gd name="connsiteY13" fmla="*/ 1412784 h 6455093"/>
              <a:gd name="connsiteX14" fmla="*/ 4560186 w 4894324"/>
              <a:gd name="connsiteY14" fmla="*/ 1102012 h 6455093"/>
              <a:gd name="connsiteX15" fmla="*/ 3639103 w 4894324"/>
              <a:gd name="connsiteY15" fmla="*/ 717457 h 6455093"/>
              <a:gd name="connsiteX16" fmla="*/ 4007277 w 4894324"/>
              <a:gd name="connsiteY16" fmla="*/ 321514 h 6455093"/>
              <a:gd name="connsiteX17" fmla="*/ 4894324 w 4894324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4706139 w 4894322"/>
              <a:gd name="connsiteY11" fmla="*/ 28501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4477496 w 4894322"/>
              <a:gd name="connsiteY13" fmla="*/ 1412784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4560184 w 4894322"/>
              <a:gd name="connsiteY14" fmla="*/ 1102012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3639101 w 4894322"/>
              <a:gd name="connsiteY15" fmla="*/ 717457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007275 w 4894322"/>
              <a:gd name="connsiteY16" fmla="*/ 321514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933009 w 4894322"/>
              <a:gd name="connsiteY12" fmla="*/ 2022319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475827 w 4894322"/>
              <a:gd name="connsiteY0" fmla="*/ 6455093 h 6455093"/>
              <a:gd name="connsiteX1" fmla="*/ 4457789 w 4894322"/>
              <a:gd name="connsiteY1" fmla="*/ 5741516 h 6455093"/>
              <a:gd name="connsiteX2" fmla="*/ 3818765 w 4894322"/>
              <a:gd name="connsiteY2" fmla="*/ 5009622 h 6455093"/>
              <a:gd name="connsiteX3" fmla="*/ 3258604 w 4894322"/>
              <a:gd name="connsiteY3" fmla="*/ 5311605 h 6455093"/>
              <a:gd name="connsiteX4" fmla="*/ 1976096 w 4894322"/>
              <a:gd name="connsiteY4" fmla="*/ 5422246 h 6455093"/>
              <a:gd name="connsiteX5" fmla="*/ 1808144 w 4894322"/>
              <a:gd name="connsiteY5" fmla="*/ 4978083 h 6455093"/>
              <a:gd name="connsiteX6" fmla="*/ 1626834 w 4894322"/>
              <a:gd name="connsiteY6" fmla="*/ 4627008 h 6455093"/>
              <a:gd name="connsiteX7" fmla="*/ 10174 w 4894322"/>
              <a:gd name="connsiteY7" fmla="*/ 4319816 h 6455093"/>
              <a:gd name="connsiteX8" fmla="*/ 780732 w 4894322"/>
              <a:gd name="connsiteY8" fmla="*/ 3600112 h 6455093"/>
              <a:gd name="connsiteX9" fmla="*/ 1279329 w 4894322"/>
              <a:gd name="connsiteY9" fmla="*/ 3108606 h 6455093"/>
              <a:gd name="connsiteX10" fmla="*/ 2966195 w 4894322"/>
              <a:gd name="connsiteY10" fmla="*/ 3043038 h 6455093"/>
              <a:gd name="connsiteX11" fmla="*/ 3391658 w 4894322"/>
              <a:gd name="connsiteY11" fmla="*/ 2736008 h 6455093"/>
              <a:gd name="connsiteX12" fmla="*/ 3716771 w 4894322"/>
              <a:gd name="connsiteY12" fmla="*/ 2051307 h 6455093"/>
              <a:gd name="connsiteX13" fmla="*/ 3540739 w 4894322"/>
              <a:gd name="connsiteY13" fmla="*/ 1439115 h 6455093"/>
              <a:gd name="connsiteX14" fmla="*/ 3910497 w 4894322"/>
              <a:gd name="connsiteY14" fmla="*/ 1093235 h 6455093"/>
              <a:gd name="connsiteX15" fmla="*/ 4092370 w 4894322"/>
              <a:gd name="connsiteY15" fmla="*/ 814002 h 6455093"/>
              <a:gd name="connsiteX16" fmla="*/ 4279238 w 4894322"/>
              <a:gd name="connsiteY16" fmla="*/ 400506 h 6455093"/>
              <a:gd name="connsiteX17" fmla="*/ 4894322 w 4894322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181903 w 5100129"/>
              <a:gd name="connsiteY4" fmla="*/ 5422246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681634 w 5100129"/>
              <a:gd name="connsiteY0" fmla="*/ 6455093 h 6455093"/>
              <a:gd name="connsiteX1" fmla="*/ 4663596 w 5100129"/>
              <a:gd name="connsiteY1" fmla="*/ 5741516 h 6455093"/>
              <a:gd name="connsiteX2" fmla="*/ 4024572 w 5100129"/>
              <a:gd name="connsiteY2" fmla="*/ 5009622 h 6455093"/>
              <a:gd name="connsiteX3" fmla="*/ 3464411 w 5100129"/>
              <a:gd name="connsiteY3" fmla="*/ 5311605 h 6455093"/>
              <a:gd name="connsiteX4" fmla="*/ 2797353 w 5100129"/>
              <a:gd name="connsiteY4" fmla="*/ 5171018 h 6455093"/>
              <a:gd name="connsiteX5" fmla="*/ 2013951 w 5100129"/>
              <a:gd name="connsiteY5" fmla="*/ 4978083 h 6455093"/>
              <a:gd name="connsiteX6" fmla="*/ 2928 w 5100129"/>
              <a:gd name="connsiteY6" fmla="*/ 5284066 h 6455093"/>
              <a:gd name="connsiteX7" fmla="*/ 215981 w 5100129"/>
              <a:gd name="connsiteY7" fmla="*/ 4319816 h 6455093"/>
              <a:gd name="connsiteX8" fmla="*/ 986539 w 5100129"/>
              <a:gd name="connsiteY8" fmla="*/ 3600112 h 6455093"/>
              <a:gd name="connsiteX9" fmla="*/ 1485136 w 5100129"/>
              <a:gd name="connsiteY9" fmla="*/ 3108606 h 6455093"/>
              <a:gd name="connsiteX10" fmla="*/ 3172002 w 5100129"/>
              <a:gd name="connsiteY10" fmla="*/ 3043038 h 6455093"/>
              <a:gd name="connsiteX11" fmla="*/ 3597465 w 5100129"/>
              <a:gd name="connsiteY11" fmla="*/ 2736008 h 6455093"/>
              <a:gd name="connsiteX12" fmla="*/ 3922578 w 5100129"/>
              <a:gd name="connsiteY12" fmla="*/ 2051307 h 6455093"/>
              <a:gd name="connsiteX13" fmla="*/ 3746546 w 5100129"/>
              <a:gd name="connsiteY13" fmla="*/ 1439115 h 6455093"/>
              <a:gd name="connsiteX14" fmla="*/ 4116304 w 5100129"/>
              <a:gd name="connsiteY14" fmla="*/ 1093235 h 6455093"/>
              <a:gd name="connsiteX15" fmla="*/ 4298177 w 5100129"/>
              <a:gd name="connsiteY15" fmla="*/ 814002 h 6455093"/>
              <a:gd name="connsiteX16" fmla="*/ 4485045 w 5100129"/>
              <a:gd name="connsiteY16" fmla="*/ 400506 h 6455093"/>
              <a:gd name="connsiteX17" fmla="*/ 5100129 w 5100129"/>
              <a:gd name="connsiteY17" fmla="*/ 0 h 6455093"/>
              <a:gd name="connsiteX0" fmla="*/ 4234486 w 5100129"/>
              <a:gd name="connsiteY0" fmla="*/ 6397117 h 6397117"/>
              <a:gd name="connsiteX1" fmla="*/ 4663596 w 5100129"/>
              <a:gd name="connsiteY1" fmla="*/ 5741516 h 6397117"/>
              <a:gd name="connsiteX2" fmla="*/ 4024572 w 5100129"/>
              <a:gd name="connsiteY2" fmla="*/ 5009622 h 6397117"/>
              <a:gd name="connsiteX3" fmla="*/ 3464411 w 5100129"/>
              <a:gd name="connsiteY3" fmla="*/ 5311605 h 6397117"/>
              <a:gd name="connsiteX4" fmla="*/ 2797353 w 5100129"/>
              <a:gd name="connsiteY4" fmla="*/ 5171018 h 6397117"/>
              <a:gd name="connsiteX5" fmla="*/ 2013951 w 5100129"/>
              <a:gd name="connsiteY5" fmla="*/ 4978083 h 6397117"/>
              <a:gd name="connsiteX6" fmla="*/ 2928 w 5100129"/>
              <a:gd name="connsiteY6" fmla="*/ 5284066 h 6397117"/>
              <a:gd name="connsiteX7" fmla="*/ 215981 w 5100129"/>
              <a:gd name="connsiteY7" fmla="*/ 4319816 h 6397117"/>
              <a:gd name="connsiteX8" fmla="*/ 986539 w 5100129"/>
              <a:gd name="connsiteY8" fmla="*/ 3600112 h 6397117"/>
              <a:gd name="connsiteX9" fmla="*/ 1485136 w 5100129"/>
              <a:gd name="connsiteY9" fmla="*/ 3108606 h 6397117"/>
              <a:gd name="connsiteX10" fmla="*/ 3172002 w 5100129"/>
              <a:gd name="connsiteY10" fmla="*/ 3043038 h 6397117"/>
              <a:gd name="connsiteX11" fmla="*/ 3597465 w 5100129"/>
              <a:gd name="connsiteY11" fmla="*/ 2736008 h 6397117"/>
              <a:gd name="connsiteX12" fmla="*/ 3922578 w 5100129"/>
              <a:gd name="connsiteY12" fmla="*/ 2051307 h 6397117"/>
              <a:gd name="connsiteX13" fmla="*/ 3746546 w 5100129"/>
              <a:gd name="connsiteY13" fmla="*/ 1439115 h 6397117"/>
              <a:gd name="connsiteX14" fmla="*/ 4116304 w 5100129"/>
              <a:gd name="connsiteY14" fmla="*/ 1093235 h 6397117"/>
              <a:gd name="connsiteX15" fmla="*/ 4298177 w 5100129"/>
              <a:gd name="connsiteY15" fmla="*/ 814002 h 6397117"/>
              <a:gd name="connsiteX16" fmla="*/ 4485045 w 5100129"/>
              <a:gd name="connsiteY16" fmla="*/ 400506 h 6397117"/>
              <a:gd name="connsiteX17" fmla="*/ 5100129 w 5100129"/>
              <a:gd name="connsiteY17" fmla="*/ 0 h 6397117"/>
              <a:gd name="connsiteX0" fmla="*/ 4234486 w 5100129"/>
              <a:gd name="connsiteY0" fmla="*/ 6397117 h 6397117"/>
              <a:gd name="connsiteX1" fmla="*/ 4663596 w 5100129"/>
              <a:gd name="connsiteY1" fmla="*/ 5741516 h 6397117"/>
              <a:gd name="connsiteX2" fmla="*/ 4024572 w 5100129"/>
              <a:gd name="connsiteY2" fmla="*/ 5009622 h 6397117"/>
              <a:gd name="connsiteX3" fmla="*/ 3464411 w 5100129"/>
              <a:gd name="connsiteY3" fmla="*/ 5311605 h 6397117"/>
              <a:gd name="connsiteX4" fmla="*/ 2797353 w 5100129"/>
              <a:gd name="connsiteY4" fmla="*/ 5171018 h 6397117"/>
              <a:gd name="connsiteX5" fmla="*/ 2013951 w 5100129"/>
              <a:gd name="connsiteY5" fmla="*/ 4978083 h 6397117"/>
              <a:gd name="connsiteX6" fmla="*/ 2928 w 5100129"/>
              <a:gd name="connsiteY6" fmla="*/ 5284066 h 6397117"/>
              <a:gd name="connsiteX7" fmla="*/ 215981 w 5100129"/>
              <a:gd name="connsiteY7" fmla="*/ 4319816 h 6397117"/>
              <a:gd name="connsiteX8" fmla="*/ 986539 w 5100129"/>
              <a:gd name="connsiteY8" fmla="*/ 3600112 h 6397117"/>
              <a:gd name="connsiteX9" fmla="*/ 1485136 w 5100129"/>
              <a:gd name="connsiteY9" fmla="*/ 3108606 h 6397117"/>
              <a:gd name="connsiteX10" fmla="*/ 3172002 w 5100129"/>
              <a:gd name="connsiteY10" fmla="*/ 3043038 h 6397117"/>
              <a:gd name="connsiteX11" fmla="*/ 3597465 w 5100129"/>
              <a:gd name="connsiteY11" fmla="*/ 2736008 h 6397117"/>
              <a:gd name="connsiteX12" fmla="*/ 3922578 w 5100129"/>
              <a:gd name="connsiteY12" fmla="*/ 2051307 h 6397117"/>
              <a:gd name="connsiteX13" fmla="*/ 3746546 w 5100129"/>
              <a:gd name="connsiteY13" fmla="*/ 1439115 h 6397117"/>
              <a:gd name="connsiteX14" fmla="*/ 4116304 w 5100129"/>
              <a:gd name="connsiteY14" fmla="*/ 1093235 h 6397117"/>
              <a:gd name="connsiteX15" fmla="*/ 4298177 w 5100129"/>
              <a:gd name="connsiteY15" fmla="*/ 814002 h 6397117"/>
              <a:gd name="connsiteX16" fmla="*/ 4485045 w 5100129"/>
              <a:gd name="connsiteY16" fmla="*/ 400506 h 6397117"/>
              <a:gd name="connsiteX17" fmla="*/ 5100129 w 5100129"/>
              <a:gd name="connsiteY17" fmla="*/ 0 h 6397117"/>
              <a:gd name="connsiteX0" fmla="*/ 4234486 w 5610657"/>
              <a:gd name="connsiteY0" fmla="*/ 6397117 h 6397117"/>
              <a:gd name="connsiteX1" fmla="*/ 4663596 w 5610657"/>
              <a:gd name="connsiteY1" fmla="*/ 5741516 h 6397117"/>
              <a:gd name="connsiteX2" fmla="*/ 5589592 w 5610657"/>
              <a:gd name="connsiteY2" fmla="*/ 4700418 h 6397117"/>
              <a:gd name="connsiteX3" fmla="*/ 3464411 w 5610657"/>
              <a:gd name="connsiteY3" fmla="*/ 5311605 h 6397117"/>
              <a:gd name="connsiteX4" fmla="*/ 2797353 w 5610657"/>
              <a:gd name="connsiteY4" fmla="*/ 5171018 h 6397117"/>
              <a:gd name="connsiteX5" fmla="*/ 2013951 w 5610657"/>
              <a:gd name="connsiteY5" fmla="*/ 4978083 h 6397117"/>
              <a:gd name="connsiteX6" fmla="*/ 2928 w 5610657"/>
              <a:gd name="connsiteY6" fmla="*/ 5284066 h 6397117"/>
              <a:gd name="connsiteX7" fmla="*/ 215981 w 5610657"/>
              <a:gd name="connsiteY7" fmla="*/ 4319816 h 6397117"/>
              <a:gd name="connsiteX8" fmla="*/ 986539 w 5610657"/>
              <a:gd name="connsiteY8" fmla="*/ 3600112 h 6397117"/>
              <a:gd name="connsiteX9" fmla="*/ 1485136 w 5610657"/>
              <a:gd name="connsiteY9" fmla="*/ 3108606 h 6397117"/>
              <a:gd name="connsiteX10" fmla="*/ 3172002 w 5610657"/>
              <a:gd name="connsiteY10" fmla="*/ 3043038 h 6397117"/>
              <a:gd name="connsiteX11" fmla="*/ 3597465 w 5610657"/>
              <a:gd name="connsiteY11" fmla="*/ 2736008 h 6397117"/>
              <a:gd name="connsiteX12" fmla="*/ 3922578 w 5610657"/>
              <a:gd name="connsiteY12" fmla="*/ 2051307 h 6397117"/>
              <a:gd name="connsiteX13" fmla="*/ 3746546 w 5610657"/>
              <a:gd name="connsiteY13" fmla="*/ 1439115 h 6397117"/>
              <a:gd name="connsiteX14" fmla="*/ 4116304 w 5610657"/>
              <a:gd name="connsiteY14" fmla="*/ 1093235 h 6397117"/>
              <a:gd name="connsiteX15" fmla="*/ 4298177 w 5610657"/>
              <a:gd name="connsiteY15" fmla="*/ 814002 h 6397117"/>
              <a:gd name="connsiteX16" fmla="*/ 4485045 w 5610657"/>
              <a:gd name="connsiteY16" fmla="*/ 400506 h 6397117"/>
              <a:gd name="connsiteX17" fmla="*/ 5100129 w 5610657"/>
              <a:gd name="connsiteY17" fmla="*/ 0 h 6397117"/>
              <a:gd name="connsiteX0" fmla="*/ 4234486 w 5595037"/>
              <a:gd name="connsiteY0" fmla="*/ 6397117 h 6397117"/>
              <a:gd name="connsiteX1" fmla="*/ 4149373 w 5595037"/>
              <a:gd name="connsiteY1" fmla="*/ 5722192 h 6397117"/>
              <a:gd name="connsiteX2" fmla="*/ 5589592 w 5595037"/>
              <a:gd name="connsiteY2" fmla="*/ 4700418 h 6397117"/>
              <a:gd name="connsiteX3" fmla="*/ 3464411 w 5595037"/>
              <a:gd name="connsiteY3" fmla="*/ 5311605 h 6397117"/>
              <a:gd name="connsiteX4" fmla="*/ 2797353 w 5595037"/>
              <a:gd name="connsiteY4" fmla="*/ 5171018 h 6397117"/>
              <a:gd name="connsiteX5" fmla="*/ 2013951 w 5595037"/>
              <a:gd name="connsiteY5" fmla="*/ 4978083 h 6397117"/>
              <a:gd name="connsiteX6" fmla="*/ 2928 w 5595037"/>
              <a:gd name="connsiteY6" fmla="*/ 5284066 h 6397117"/>
              <a:gd name="connsiteX7" fmla="*/ 215981 w 5595037"/>
              <a:gd name="connsiteY7" fmla="*/ 4319816 h 6397117"/>
              <a:gd name="connsiteX8" fmla="*/ 986539 w 5595037"/>
              <a:gd name="connsiteY8" fmla="*/ 3600112 h 6397117"/>
              <a:gd name="connsiteX9" fmla="*/ 1485136 w 5595037"/>
              <a:gd name="connsiteY9" fmla="*/ 3108606 h 6397117"/>
              <a:gd name="connsiteX10" fmla="*/ 3172002 w 5595037"/>
              <a:gd name="connsiteY10" fmla="*/ 3043038 h 6397117"/>
              <a:gd name="connsiteX11" fmla="*/ 3597465 w 5595037"/>
              <a:gd name="connsiteY11" fmla="*/ 2736008 h 6397117"/>
              <a:gd name="connsiteX12" fmla="*/ 3922578 w 5595037"/>
              <a:gd name="connsiteY12" fmla="*/ 2051307 h 6397117"/>
              <a:gd name="connsiteX13" fmla="*/ 3746546 w 5595037"/>
              <a:gd name="connsiteY13" fmla="*/ 1439115 h 6397117"/>
              <a:gd name="connsiteX14" fmla="*/ 4116304 w 5595037"/>
              <a:gd name="connsiteY14" fmla="*/ 1093235 h 6397117"/>
              <a:gd name="connsiteX15" fmla="*/ 4298177 w 5595037"/>
              <a:gd name="connsiteY15" fmla="*/ 814002 h 6397117"/>
              <a:gd name="connsiteX16" fmla="*/ 4485045 w 5595037"/>
              <a:gd name="connsiteY16" fmla="*/ 400506 h 6397117"/>
              <a:gd name="connsiteX17" fmla="*/ 5100129 w 5595037"/>
              <a:gd name="connsiteY17" fmla="*/ 0 h 6397117"/>
              <a:gd name="connsiteX0" fmla="*/ 4234486 w 5589728"/>
              <a:gd name="connsiteY0" fmla="*/ 6397117 h 6397117"/>
              <a:gd name="connsiteX1" fmla="*/ 4149373 w 5589728"/>
              <a:gd name="connsiteY1" fmla="*/ 5722192 h 6397117"/>
              <a:gd name="connsiteX2" fmla="*/ 5589592 w 5589728"/>
              <a:gd name="connsiteY2" fmla="*/ 4700418 h 6397117"/>
              <a:gd name="connsiteX3" fmla="*/ 4045704 w 5589728"/>
              <a:gd name="connsiteY3" fmla="*/ 4181077 h 6397117"/>
              <a:gd name="connsiteX4" fmla="*/ 2797353 w 5589728"/>
              <a:gd name="connsiteY4" fmla="*/ 5171018 h 6397117"/>
              <a:gd name="connsiteX5" fmla="*/ 2013951 w 5589728"/>
              <a:gd name="connsiteY5" fmla="*/ 4978083 h 6397117"/>
              <a:gd name="connsiteX6" fmla="*/ 2928 w 5589728"/>
              <a:gd name="connsiteY6" fmla="*/ 5284066 h 6397117"/>
              <a:gd name="connsiteX7" fmla="*/ 215981 w 5589728"/>
              <a:gd name="connsiteY7" fmla="*/ 4319816 h 6397117"/>
              <a:gd name="connsiteX8" fmla="*/ 986539 w 5589728"/>
              <a:gd name="connsiteY8" fmla="*/ 3600112 h 6397117"/>
              <a:gd name="connsiteX9" fmla="*/ 1485136 w 5589728"/>
              <a:gd name="connsiteY9" fmla="*/ 3108606 h 6397117"/>
              <a:gd name="connsiteX10" fmla="*/ 3172002 w 5589728"/>
              <a:gd name="connsiteY10" fmla="*/ 3043038 h 6397117"/>
              <a:gd name="connsiteX11" fmla="*/ 3597465 w 5589728"/>
              <a:gd name="connsiteY11" fmla="*/ 2736008 h 6397117"/>
              <a:gd name="connsiteX12" fmla="*/ 3922578 w 5589728"/>
              <a:gd name="connsiteY12" fmla="*/ 2051307 h 6397117"/>
              <a:gd name="connsiteX13" fmla="*/ 3746546 w 5589728"/>
              <a:gd name="connsiteY13" fmla="*/ 1439115 h 6397117"/>
              <a:gd name="connsiteX14" fmla="*/ 4116304 w 5589728"/>
              <a:gd name="connsiteY14" fmla="*/ 1093235 h 6397117"/>
              <a:gd name="connsiteX15" fmla="*/ 4298177 w 5589728"/>
              <a:gd name="connsiteY15" fmla="*/ 814002 h 6397117"/>
              <a:gd name="connsiteX16" fmla="*/ 4485045 w 5589728"/>
              <a:gd name="connsiteY16" fmla="*/ 400506 h 6397117"/>
              <a:gd name="connsiteX17" fmla="*/ 5100129 w 5589728"/>
              <a:gd name="connsiteY17" fmla="*/ 0 h 6397117"/>
              <a:gd name="connsiteX0" fmla="*/ 4234486 w 5589728"/>
              <a:gd name="connsiteY0" fmla="*/ 6397117 h 6397117"/>
              <a:gd name="connsiteX1" fmla="*/ 4149373 w 5589728"/>
              <a:gd name="connsiteY1" fmla="*/ 5722192 h 6397117"/>
              <a:gd name="connsiteX2" fmla="*/ 5589592 w 5589728"/>
              <a:gd name="connsiteY2" fmla="*/ 4700418 h 6397117"/>
              <a:gd name="connsiteX3" fmla="*/ 4045704 w 5589728"/>
              <a:gd name="connsiteY3" fmla="*/ 4181077 h 6397117"/>
              <a:gd name="connsiteX4" fmla="*/ 2842068 w 5589728"/>
              <a:gd name="connsiteY4" fmla="*/ 4591261 h 6397117"/>
              <a:gd name="connsiteX5" fmla="*/ 2013951 w 5589728"/>
              <a:gd name="connsiteY5" fmla="*/ 4978083 h 6397117"/>
              <a:gd name="connsiteX6" fmla="*/ 2928 w 5589728"/>
              <a:gd name="connsiteY6" fmla="*/ 5284066 h 6397117"/>
              <a:gd name="connsiteX7" fmla="*/ 215981 w 5589728"/>
              <a:gd name="connsiteY7" fmla="*/ 4319816 h 6397117"/>
              <a:gd name="connsiteX8" fmla="*/ 986539 w 5589728"/>
              <a:gd name="connsiteY8" fmla="*/ 3600112 h 6397117"/>
              <a:gd name="connsiteX9" fmla="*/ 1485136 w 5589728"/>
              <a:gd name="connsiteY9" fmla="*/ 3108606 h 6397117"/>
              <a:gd name="connsiteX10" fmla="*/ 3172002 w 5589728"/>
              <a:gd name="connsiteY10" fmla="*/ 3043038 h 6397117"/>
              <a:gd name="connsiteX11" fmla="*/ 3597465 w 5589728"/>
              <a:gd name="connsiteY11" fmla="*/ 2736008 h 6397117"/>
              <a:gd name="connsiteX12" fmla="*/ 3922578 w 5589728"/>
              <a:gd name="connsiteY12" fmla="*/ 2051307 h 6397117"/>
              <a:gd name="connsiteX13" fmla="*/ 3746546 w 5589728"/>
              <a:gd name="connsiteY13" fmla="*/ 1439115 h 6397117"/>
              <a:gd name="connsiteX14" fmla="*/ 4116304 w 5589728"/>
              <a:gd name="connsiteY14" fmla="*/ 1093235 h 6397117"/>
              <a:gd name="connsiteX15" fmla="*/ 4298177 w 5589728"/>
              <a:gd name="connsiteY15" fmla="*/ 814002 h 6397117"/>
              <a:gd name="connsiteX16" fmla="*/ 4485045 w 5589728"/>
              <a:gd name="connsiteY16" fmla="*/ 400506 h 6397117"/>
              <a:gd name="connsiteX17" fmla="*/ 5100129 w 5589728"/>
              <a:gd name="connsiteY17" fmla="*/ 0 h 6397117"/>
              <a:gd name="connsiteX0" fmla="*/ 4028680 w 5383922"/>
              <a:gd name="connsiteY0" fmla="*/ 6397117 h 6397117"/>
              <a:gd name="connsiteX1" fmla="*/ 3943567 w 5383922"/>
              <a:gd name="connsiteY1" fmla="*/ 5722192 h 6397117"/>
              <a:gd name="connsiteX2" fmla="*/ 5383786 w 5383922"/>
              <a:gd name="connsiteY2" fmla="*/ 4700418 h 6397117"/>
              <a:gd name="connsiteX3" fmla="*/ 3839898 w 5383922"/>
              <a:gd name="connsiteY3" fmla="*/ 4181077 h 6397117"/>
              <a:gd name="connsiteX4" fmla="*/ 2636262 w 5383922"/>
              <a:gd name="connsiteY4" fmla="*/ 4591261 h 6397117"/>
              <a:gd name="connsiteX5" fmla="*/ 1808145 w 5383922"/>
              <a:gd name="connsiteY5" fmla="*/ 4978083 h 6397117"/>
              <a:gd name="connsiteX6" fmla="*/ 65412 w 5383922"/>
              <a:gd name="connsiteY6" fmla="*/ 5187439 h 6397117"/>
              <a:gd name="connsiteX7" fmla="*/ 10175 w 5383922"/>
              <a:gd name="connsiteY7" fmla="*/ 4319816 h 6397117"/>
              <a:gd name="connsiteX8" fmla="*/ 780733 w 5383922"/>
              <a:gd name="connsiteY8" fmla="*/ 3600112 h 6397117"/>
              <a:gd name="connsiteX9" fmla="*/ 1279330 w 5383922"/>
              <a:gd name="connsiteY9" fmla="*/ 3108606 h 6397117"/>
              <a:gd name="connsiteX10" fmla="*/ 2966196 w 5383922"/>
              <a:gd name="connsiteY10" fmla="*/ 3043038 h 6397117"/>
              <a:gd name="connsiteX11" fmla="*/ 3391659 w 5383922"/>
              <a:gd name="connsiteY11" fmla="*/ 2736008 h 6397117"/>
              <a:gd name="connsiteX12" fmla="*/ 3716772 w 5383922"/>
              <a:gd name="connsiteY12" fmla="*/ 2051307 h 6397117"/>
              <a:gd name="connsiteX13" fmla="*/ 3540740 w 5383922"/>
              <a:gd name="connsiteY13" fmla="*/ 1439115 h 6397117"/>
              <a:gd name="connsiteX14" fmla="*/ 3910498 w 5383922"/>
              <a:gd name="connsiteY14" fmla="*/ 1093235 h 6397117"/>
              <a:gd name="connsiteX15" fmla="*/ 4092371 w 5383922"/>
              <a:gd name="connsiteY15" fmla="*/ 814002 h 6397117"/>
              <a:gd name="connsiteX16" fmla="*/ 4279239 w 5383922"/>
              <a:gd name="connsiteY16" fmla="*/ 400506 h 6397117"/>
              <a:gd name="connsiteX17" fmla="*/ 4894323 w 5383922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1217276 w 5321868"/>
              <a:gd name="connsiteY9" fmla="*/ 3108606 h 6397117"/>
              <a:gd name="connsiteX10" fmla="*/ 2904142 w 5321868"/>
              <a:gd name="connsiteY10" fmla="*/ 304303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904142 w 5321868"/>
              <a:gd name="connsiteY10" fmla="*/ 304303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3329605 w 5321868"/>
              <a:gd name="connsiteY11" fmla="*/ 2736008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3654718 w 5321868"/>
              <a:gd name="connsiteY12" fmla="*/ 2051307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3848444 w 5321868"/>
              <a:gd name="connsiteY14" fmla="*/ 109323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030317 w 5321868"/>
              <a:gd name="connsiteY15" fmla="*/ 814002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544535 w 5321868"/>
              <a:gd name="connsiteY15" fmla="*/ 1007255 h 6397117"/>
              <a:gd name="connsiteX16" fmla="*/ 4217185 w 5321868"/>
              <a:gd name="connsiteY16" fmla="*/ 400506 h 6397117"/>
              <a:gd name="connsiteX17" fmla="*/ 4832269 w 5321868"/>
              <a:gd name="connsiteY17" fmla="*/ 0 h 6397117"/>
              <a:gd name="connsiteX0" fmla="*/ 3966626 w 5321868"/>
              <a:gd name="connsiteY0" fmla="*/ 6397117 h 6397117"/>
              <a:gd name="connsiteX1" fmla="*/ 3881513 w 5321868"/>
              <a:gd name="connsiteY1" fmla="*/ 5722192 h 6397117"/>
              <a:gd name="connsiteX2" fmla="*/ 5321732 w 5321868"/>
              <a:gd name="connsiteY2" fmla="*/ 4700418 h 6397117"/>
              <a:gd name="connsiteX3" fmla="*/ 3777844 w 5321868"/>
              <a:gd name="connsiteY3" fmla="*/ 4181077 h 6397117"/>
              <a:gd name="connsiteX4" fmla="*/ 2574208 w 5321868"/>
              <a:gd name="connsiteY4" fmla="*/ 4591261 h 6397117"/>
              <a:gd name="connsiteX5" fmla="*/ 1746091 w 5321868"/>
              <a:gd name="connsiteY5" fmla="*/ 4978083 h 6397117"/>
              <a:gd name="connsiteX6" fmla="*/ 3358 w 5321868"/>
              <a:gd name="connsiteY6" fmla="*/ 5187439 h 6397117"/>
              <a:gd name="connsiteX7" fmla="*/ 395271 w 5321868"/>
              <a:gd name="connsiteY7" fmla="*/ 4319816 h 6397117"/>
              <a:gd name="connsiteX8" fmla="*/ 718679 w 5321868"/>
              <a:gd name="connsiteY8" fmla="*/ 3600112 h 6397117"/>
              <a:gd name="connsiteX9" fmla="*/ 635982 w 5321868"/>
              <a:gd name="connsiteY9" fmla="*/ 2982991 h 6397117"/>
              <a:gd name="connsiteX10" fmla="*/ 2143990 w 5321868"/>
              <a:gd name="connsiteY10" fmla="*/ 2820798 h 6397117"/>
              <a:gd name="connsiteX11" fmla="*/ 2904813 w 5321868"/>
              <a:gd name="connsiteY11" fmla="*/ 2629719 h 6397117"/>
              <a:gd name="connsiteX12" fmla="*/ 2894565 w 5321868"/>
              <a:gd name="connsiteY12" fmla="*/ 2109283 h 6397117"/>
              <a:gd name="connsiteX13" fmla="*/ 3478686 w 5321868"/>
              <a:gd name="connsiteY13" fmla="*/ 1439115 h 6397117"/>
              <a:gd name="connsiteX14" fmla="*/ 4116734 w 5321868"/>
              <a:gd name="connsiteY14" fmla="*/ 1276825 h 6397117"/>
              <a:gd name="connsiteX15" fmla="*/ 4544535 w 5321868"/>
              <a:gd name="connsiteY15" fmla="*/ 1007255 h 6397117"/>
              <a:gd name="connsiteX16" fmla="*/ 4753761 w 5321868"/>
              <a:gd name="connsiteY16" fmla="*/ 642071 h 6397117"/>
              <a:gd name="connsiteX17" fmla="*/ 4832269 w 5321868"/>
              <a:gd name="connsiteY17" fmla="*/ 0 h 6397117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502993 w 5502993"/>
              <a:gd name="connsiteY17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4653401 w 5502993"/>
              <a:gd name="connsiteY17" fmla="*/ 532387 h 7179790"/>
              <a:gd name="connsiteX18" fmla="*/ 5502993 w 5502993"/>
              <a:gd name="connsiteY18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777844 w 5502993"/>
              <a:gd name="connsiteY3" fmla="*/ 4963750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145266 w 5502993"/>
              <a:gd name="connsiteY17" fmla="*/ 1063833 h 7179790"/>
              <a:gd name="connsiteX18" fmla="*/ 4653401 w 5502993"/>
              <a:gd name="connsiteY18" fmla="*/ 532387 h 7179790"/>
              <a:gd name="connsiteX19" fmla="*/ 5502993 w 5502993"/>
              <a:gd name="connsiteY19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5321732 w 5502993"/>
              <a:gd name="connsiteY2" fmla="*/ 5483091 h 7179790"/>
              <a:gd name="connsiteX3" fmla="*/ 3375628 w 5502993"/>
              <a:gd name="connsiteY3" fmla="*/ 5546603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145266 w 5502993"/>
              <a:gd name="connsiteY17" fmla="*/ 1063833 h 7179790"/>
              <a:gd name="connsiteX18" fmla="*/ 4653401 w 5502993"/>
              <a:gd name="connsiteY18" fmla="*/ 532387 h 7179790"/>
              <a:gd name="connsiteX19" fmla="*/ 5502993 w 5502993"/>
              <a:gd name="connsiteY19" fmla="*/ 0 h 7179790"/>
              <a:gd name="connsiteX0" fmla="*/ 3966626 w 5502993"/>
              <a:gd name="connsiteY0" fmla="*/ 7179790 h 7179790"/>
              <a:gd name="connsiteX1" fmla="*/ 3881513 w 5502993"/>
              <a:gd name="connsiteY1" fmla="*/ 6504865 h 7179790"/>
              <a:gd name="connsiteX2" fmla="*/ 4422658 w 5502993"/>
              <a:gd name="connsiteY2" fmla="*/ 5728504 h 7179790"/>
              <a:gd name="connsiteX3" fmla="*/ 3375628 w 5502993"/>
              <a:gd name="connsiteY3" fmla="*/ 5546603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145266 w 5502993"/>
              <a:gd name="connsiteY17" fmla="*/ 1063833 h 7179790"/>
              <a:gd name="connsiteX18" fmla="*/ 4653401 w 5502993"/>
              <a:gd name="connsiteY18" fmla="*/ 532387 h 7179790"/>
              <a:gd name="connsiteX19" fmla="*/ 5502993 w 5502993"/>
              <a:gd name="connsiteY19" fmla="*/ 0 h 7179790"/>
              <a:gd name="connsiteX0" fmla="*/ 3966626 w 5502993"/>
              <a:gd name="connsiteY0" fmla="*/ 7179790 h 7179790"/>
              <a:gd name="connsiteX1" fmla="*/ 4260071 w 5502993"/>
              <a:gd name="connsiteY1" fmla="*/ 6555994 h 7179790"/>
              <a:gd name="connsiteX2" fmla="*/ 4422658 w 5502993"/>
              <a:gd name="connsiteY2" fmla="*/ 5728504 h 7179790"/>
              <a:gd name="connsiteX3" fmla="*/ 3375628 w 5502993"/>
              <a:gd name="connsiteY3" fmla="*/ 5546603 h 7179790"/>
              <a:gd name="connsiteX4" fmla="*/ 2574208 w 5502993"/>
              <a:gd name="connsiteY4" fmla="*/ 5373934 h 7179790"/>
              <a:gd name="connsiteX5" fmla="*/ 1746091 w 5502993"/>
              <a:gd name="connsiteY5" fmla="*/ 5760756 h 7179790"/>
              <a:gd name="connsiteX6" fmla="*/ 3358 w 5502993"/>
              <a:gd name="connsiteY6" fmla="*/ 5970112 h 7179790"/>
              <a:gd name="connsiteX7" fmla="*/ 395271 w 5502993"/>
              <a:gd name="connsiteY7" fmla="*/ 5102489 h 7179790"/>
              <a:gd name="connsiteX8" fmla="*/ 718679 w 5502993"/>
              <a:gd name="connsiteY8" fmla="*/ 4382785 h 7179790"/>
              <a:gd name="connsiteX9" fmla="*/ 635982 w 5502993"/>
              <a:gd name="connsiteY9" fmla="*/ 3765664 h 7179790"/>
              <a:gd name="connsiteX10" fmla="*/ 2143990 w 5502993"/>
              <a:gd name="connsiteY10" fmla="*/ 3603471 h 7179790"/>
              <a:gd name="connsiteX11" fmla="*/ 2904813 w 5502993"/>
              <a:gd name="connsiteY11" fmla="*/ 3412392 h 7179790"/>
              <a:gd name="connsiteX12" fmla="*/ 2894565 w 5502993"/>
              <a:gd name="connsiteY12" fmla="*/ 2891956 h 7179790"/>
              <a:gd name="connsiteX13" fmla="*/ 3478686 w 5502993"/>
              <a:gd name="connsiteY13" fmla="*/ 2221788 h 7179790"/>
              <a:gd name="connsiteX14" fmla="*/ 4116734 w 5502993"/>
              <a:gd name="connsiteY14" fmla="*/ 2059498 h 7179790"/>
              <a:gd name="connsiteX15" fmla="*/ 4544535 w 5502993"/>
              <a:gd name="connsiteY15" fmla="*/ 1789928 h 7179790"/>
              <a:gd name="connsiteX16" fmla="*/ 4753761 w 5502993"/>
              <a:gd name="connsiteY16" fmla="*/ 1424744 h 7179790"/>
              <a:gd name="connsiteX17" fmla="*/ 5145266 w 5502993"/>
              <a:gd name="connsiteY17" fmla="*/ 1063833 h 7179790"/>
              <a:gd name="connsiteX18" fmla="*/ 4653401 w 5502993"/>
              <a:gd name="connsiteY18" fmla="*/ 532387 h 7179790"/>
              <a:gd name="connsiteX19" fmla="*/ 5502993 w 5502993"/>
              <a:gd name="connsiteY19" fmla="*/ 0 h 7179790"/>
              <a:gd name="connsiteX0" fmla="*/ 3575268 w 5111635"/>
              <a:gd name="connsiteY0" fmla="*/ 7179790 h 7179790"/>
              <a:gd name="connsiteX1" fmla="*/ 3868713 w 5111635"/>
              <a:gd name="connsiteY1" fmla="*/ 6555994 h 7179790"/>
              <a:gd name="connsiteX2" fmla="*/ 4031300 w 5111635"/>
              <a:gd name="connsiteY2" fmla="*/ 5728504 h 7179790"/>
              <a:gd name="connsiteX3" fmla="*/ 2984270 w 5111635"/>
              <a:gd name="connsiteY3" fmla="*/ 5546603 h 7179790"/>
              <a:gd name="connsiteX4" fmla="*/ 2182850 w 5111635"/>
              <a:gd name="connsiteY4" fmla="*/ 5373934 h 7179790"/>
              <a:gd name="connsiteX5" fmla="*/ 1354733 w 5111635"/>
              <a:gd name="connsiteY5" fmla="*/ 5760756 h 7179790"/>
              <a:gd name="connsiteX6" fmla="*/ 108856 w 5111635"/>
              <a:gd name="connsiteY6" fmla="*/ 6041691 h 7179790"/>
              <a:gd name="connsiteX7" fmla="*/ 3913 w 5111635"/>
              <a:gd name="connsiteY7" fmla="*/ 5102489 h 7179790"/>
              <a:gd name="connsiteX8" fmla="*/ 327321 w 5111635"/>
              <a:gd name="connsiteY8" fmla="*/ 4382785 h 7179790"/>
              <a:gd name="connsiteX9" fmla="*/ 244624 w 5111635"/>
              <a:gd name="connsiteY9" fmla="*/ 3765664 h 7179790"/>
              <a:gd name="connsiteX10" fmla="*/ 1752632 w 5111635"/>
              <a:gd name="connsiteY10" fmla="*/ 3603471 h 7179790"/>
              <a:gd name="connsiteX11" fmla="*/ 2513455 w 5111635"/>
              <a:gd name="connsiteY11" fmla="*/ 3412392 h 7179790"/>
              <a:gd name="connsiteX12" fmla="*/ 2503207 w 5111635"/>
              <a:gd name="connsiteY12" fmla="*/ 2891956 h 7179790"/>
              <a:gd name="connsiteX13" fmla="*/ 3087328 w 5111635"/>
              <a:gd name="connsiteY13" fmla="*/ 2221788 h 7179790"/>
              <a:gd name="connsiteX14" fmla="*/ 3725376 w 5111635"/>
              <a:gd name="connsiteY14" fmla="*/ 2059498 h 7179790"/>
              <a:gd name="connsiteX15" fmla="*/ 4153177 w 5111635"/>
              <a:gd name="connsiteY15" fmla="*/ 1789928 h 7179790"/>
              <a:gd name="connsiteX16" fmla="*/ 4362403 w 5111635"/>
              <a:gd name="connsiteY16" fmla="*/ 1424744 h 7179790"/>
              <a:gd name="connsiteX17" fmla="*/ 4753908 w 5111635"/>
              <a:gd name="connsiteY17" fmla="*/ 1063833 h 7179790"/>
              <a:gd name="connsiteX18" fmla="*/ 4262043 w 5111635"/>
              <a:gd name="connsiteY18" fmla="*/ 532387 h 7179790"/>
              <a:gd name="connsiteX19" fmla="*/ 5111635 w 5111635"/>
              <a:gd name="connsiteY19" fmla="*/ 0 h 7179790"/>
              <a:gd name="connsiteX0" fmla="*/ 3546285 w 5082652"/>
              <a:gd name="connsiteY0" fmla="*/ 7179790 h 7179790"/>
              <a:gd name="connsiteX1" fmla="*/ 3839730 w 5082652"/>
              <a:gd name="connsiteY1" fmla="*/ 6555994 h 7179790"/>
              <a:gd name="connsiteX2" fmla="*/ 4002317 w 5082652"/>
              <a:gd name="connsiteY2" fmla="*/ 5728504 h 7179790"/>
              <a:gd name="connsiteX3" fmla="*/ 2955287 w 5082652"/>
              <a:gd name="connsiteY3" fmla="*/ 5546603 h 7179790"/>
              <a:gd name="connsiteX4" fmla="*/ 2153867 w 5082652"/>
              <a:gd name="connsiteY4" fmla="*/ 5373934 h 7179790"/>
              <a:gd name="connsiteX5" fmla="*/ 1325750 w 5082652"/>
              <a:gd name="connsiteY5" fmla="*/ 5760756 h 7179790"/>
              <a:gd name="connsiteX6" fmla="*/ 79873 w 5082652"/>
              <a:gd name="connsiteY6" fmla="*/ 6041691 h 7179790"/>
              <a:gd name="connsiteX7" fmla="*/ 306166 w 5082652"/>
              <a:gd name="connsiteY7" fmla="*/ 5082039 h 7179790"/>
              <a:gd name="connsiteX8" fmla="*/ 298338 w 5082652"/>
              <a:gd name="connsiteY8" fmla="*/ 4382785 h 7179790"/>
              <a:gd name="connsiteX9" fmla="*/ 215641 w 5082652"/>
              <a:gd name="connsiteY9" fmla="*/ 3765664 h 7179790"/>
              <a:gd name="connsiteX10" fmla="*/ 1723649 w 5082652"/>
              <a:gd name="connsiteY10" fmla="*/ 3603471 h 7179790"/>
              <a:gd name="connsiteX11" fmla="*/ 2484472 w 5082652"/>
              <a:gd name="connsiteY11" fmla="*/ 3412392 h 7179790"/>
              <a:gd name="connsiteX12" fmla="*/ 2474224 w 5082652"/>
              <a:gd name="connsiteY12" fmla="*/ 2891956 h 7179790"/>
              <a:gd name="connsiteX13" fmla="*/ 3058345 w 5082652"/>
              <a:gd name="connsiteY13" fmla="*/ 2221788 h 7179790"/>
              <a:gd name="connsiteX14" fmla="*/ 3696393 w 5082652"/>
              <a:gd name="connsiteY14" fmla="*/ 2059498 h 7179790"/>
              <a:gd name="connsiteX15" fmla="*/ 4124194 w 5082652"/>
              <a:gd name="connsiteY15" fmla="*/ 1789928 h 7179790"/>
              <a:gd name="connsiteX16" fmla="*/ 4333420 w 5082652"/>
              <a:gd name="connsiteY16" fmla="*/ 1424744 h 7179790"/>
              <a:gd name="connsiteX17" fmla="*/ 4724925 w 5082652"/>
              <a:gd name="connsiteY17" fmla="*/ 1063833 h 7179790"/>
              <a:gd name="connsiteX18" fmla="*/ 4233060 w 5082652"/>
              <a:gd name="connsiteY18" fmla="*/ 532387 h 7179790"/>
              <a:gd name="connsiteX19" fmla="*/ 5082652 w 508265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91381 w 5058392"/>
              <a:gd name="connsiteY9" fmla="*/ 3765664 h 7179790"/>
              <a:gd name="connsiteX10" fmla="*/ 1699389 w 5058392"/>
              <a:gd name="connsiteY10" fmla="*/ 3603471 h 7179790"/>
              <a:gd name="connsiteX11" fmla="*/ 2460212 w 5058392"/>
              <a:gd name="connsiteY11" fmla="*/ 3412392 h 7179790"/>
              <a:gd name="connsiteX12" fmla="*/ 2449964 w 5058392"/>
              <a:gd name="connsiteY12" fmla="*/ 2891956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894887 w 5058392"/>
              <a:gd name="connsiteY9" fmla="*/ 4174683 h 7179790"/>
              <a:gd name="connsiteX10" fmla="*/ 1699389 w 5058392"/>
              <a:gd name="connsiteY10" fmla="*/ 3603471 h 7179790"/>
              <a:gd name="connsiteX11" fmla="*/ 2460212 w 5058392"/>
              <a:gd name="connsiteY11" fmla="*/ 3412392 h 7179790"/>
              <a:gd name="connsiteX12" fmla="*/ 2449964 w 5058392"/>
              <a:gd name="connsiteY12" fmla="*/ 2891956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894887 w 5058392"/>
              <a:gd name="connsiteY9" fmla="*/ 4174683 h 7179790"/>
              <a:gd name="connsiteX10" fmla="*/ 2858720 w 5058392"/>
              <a:gd name="connsiteY10" fmla="*/ 3807981 h 7179790"/>
              <a:gd name="connsiteX11" fmla="*/ 2460212 w 5058392"/>
              <a:gd name="connsiteY11" fmla="*/ 3412392 h 7179790"/>
              <a:gd name="connsiteX12" fmla="*/ 2449964 w 5058392"/>
              <a:gd name="connsiteY12" fmla="*/ 2891956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894887 w 5058392"/>
              <a:gd name="connsiteY9" fmla="*/ 4174683 h 7179790"/>
              <a:gd name="connsiteX10" fmla="*/ 2858720 w 5058392"/>
              <a:gd name="connsiteY10" fmla="*/ 3807981 h 7179790"/>
              <a:gd name="connsiteX11" fmla="*/ 4116399 w 5058392"/>
              <a:gd name="connsiteY11" fmla="*/ 3606676 h 7179790"/>
              <a:gd name="connsiteX12" fmla="*/ 2449964 w 5058392"/>
              <a:gd name="connsiteY12" fmla="*/ 2891956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894887 w 5058392"/>
              <a:gd name="connsiteY9" fmla="*/ 4174683 h 7179790"/>
              <a:gd name="connsiteX10" fmla="*/ 3142638 w 5058392"/>
              <a:gd name="connsiteY10" fmla="*/ 3920461 h 7179790"/>
              <a:gd name="connsiteX11" fmla="*/ 4116399 w 5058392"/>
              <a:gd name="connsiteY11" fmla="*/ 3606676 h 7179790"/>
              <a:gd name="connsiteX12" fmla="*/ 2449964 w 5058392"/>
              <a:gd name="connsiteY12" fmla="*/ 2891956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058392"/>
              <a:gd name="connsiteY0" fmla="*/ 7179790 h 7179790"/>
              <a:gd name="connsiteX1" fmla="*/ 3815470 w 5058392"/>
              <a:gd name="connsiteY1" fmla="*/ 6555994 h 7179790"/>
              <a:gd name="connsiteX2" fmla="*/ 3978057 w 5058392"/>
              <a:gd name="connsiteY2" fmla="*/ 5728504 h 7179790"/>
              <a:gd name="connsiteX3" fmla="*/ 2931027 w 5058392"/>
              <a:gd name="connsiteY3" fmla="*/ 5546603 h 7179790"/>
              <a:gd name="connsiteX4" fmla="*/ 2129607 w 5058392"/>
              <a:gd name="connsiteY4" fmla="*/ 5373934 h 7179790"/>
              <a:gd name="connsiteX5" fmla="*/ 1301490 w 5058392"/>
              <a:gd name="connsiteY5" fmla="*/ 5760756 h 7179790"/>
              <a:gd name="connsiteX6" fmla="*/ 55613 w 5058392"/>
              <a:gd name="connsiteY6" fmla="*/ 6041691 h 7179790"/>
              <a:gd name="connsiteX7" fmla="*/ 281906 w 5058392"/>
              <a:gd name="connsiteY7" fmla="*/ 5082039 h 7179790"/>
              <a:gd name="connsiteX8" fmla="*/ 865572 w 5058392"/>
              <a:gd name="connsiteY8" fmla="*/ 4382786 h 7179790"/>
              <a:gd name="connsiteX9" fmla="*/ 1894887 w 5058392"/>
              <a:gd name="connsiteY9" fmla="*/ 4174683 h 7179790"/>
              <a:gd name="connsiteX10" fmla="*/ 3142638 w 5058392"/>
              <a:gd name="connsiteY10" fmla="*/ 3920461 h 7179790"/>
              <a:gd name="connsiteX11" fmla="*/ 4116399 w 5058392"/>
              <a:gd name="connsiteY11" fmla="*/ 3606676 h 7179790"/>
              <a:gd name="connsiteX12" fmla="*/ 4058833 w 5058392"/>
              <a:gd name="connsiteY12" fmla="*/ 2697671 h 7179790"/>
              <a:gd name="connsiteX13" fmla="*/ 3034085 w 5058392"/>
              <a:gd name="connsiteY13" fmla="*/ 2221788 h 7179790"/>
              <a:gd name="connsiteX14" fmla="*/ 3672133 w 5058392"/>
              <a:gd name="connsiteY14" fmla="*/ 2059498 h 7179790"/>
              <a:gd name="connsiteX15" fmla="*/ 4099934 w 5058392"/>
              <a:gd name="connsiteY15" fmla="*/ 1789928 h 7179790"/>
              <a:gd name="connsiteX16" fmla="*/ 4309160 w 5058392"/>
              <a:gd name="connsiteY16" fmla="*/ 1424744 h 7179790"/>
              <a:gd name="connsiteX17" fmla="*/ 4700665 w 5058392"/>
              <a:gd name="connsiteY17" fmla="*/ 1063833 h 7179790"/>
              <a:gd name="connsiteX18" fmla="*/ 4208800 w 5058392"/>
              <a:gd name="connsiteY18" fmla="*/ 532387 h 7179790"/>
              <a:gd name="connsiteX19" fmla="*/ 5058392 w 5058392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034085 w 5457700"/>
              <a:gd name="connsiteY13" fmla="*/ 2221788 h 7179790"/>
              <a:gd name="connsiteX14" fmla="*/ 3672133 w 5457700"/>
              <a:gd name="connsiteY14" fmla="*/ 2059498 h 7179790"/>
              <a:gd name="connsiteX15" fmla="*/ 4099934 w 5457700"/>
              <a:gd name="connsiteY15" fmla="*/ 1789928 h 7179790"/>
              <a:gd name="connsiteX16" fmla="*/ 4309160 w 5457700"/>
              <a:gd name="connsiteY16" fmla="*/ 1424744 h 7179790"/>
              <a:gd name="connsiteX17" fmla="*/ 4700665 w 5457700"/>
              <a:gd name="connsiteY17" fmla="*/ 1063833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034085 w 5457700"/>
              <a:gd name="connsiteY13" fmla="*/ 2221788 h 7179790"/>
              <a:gd name="connsiteX14" fmla="*/ 3672133 w 5457700"/>
              <a:gd name="connsiteY14" fmla="*/ 2059498 h 7179790"/>
              <a:gd name="connsiteX15" fmla="*/ 4099934 w 5457700"/>
              <a:gd name="connsiteY15" fmla="*/ 1789928 h 7179790"/>
              <a:gd name="connsiteX16" fmla="*/ 4309160 w 5457700"/>
              <a:gd name="connsiteY16" fmla="*/ 1424744 h 7179790"/>
              <a:gd name="connsiteX17" fmla="*/ 4582364 w 5457700"/>
              <a:gd name="connsiteY17" fmla="*/ 920675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034085 w 5457700"/>
              <a:gd name="connsiteY13" fmla="*/ 2221788 h 7179790"/>
              <a:gd name="connsiteX14" fmla="*/ 3672133 w 5457700"/>
              <a:gd name="connsiteY14" fmla="*/ 2059498 h 7179790"/>
              <a:gd name="connsiteX15" fmla="*/ 4099934 w 5457700"/>
              <a:gd name="connsiteY15" fmla="*/ 1789928 h 7179790"/>
              <a:gd name="connsiteX16" fmla="*/ 4072563 w 5457700"/>
              <a:gd name="connsiteY16" fmla="*/ 1353165 h 7179790"/>
              <a:gd name="connsiteX17" fmla="*/ 4582364 w 5457700"/>
              <a:gd name="connsiteY17" fmla="*/ 920675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034085 w 5457700"/>
              <a:gd name="connsiteY13" fmla="*/ 2221788 h 7179790"/>
              <a:gd name="connsiteX14" fmla="*/ 3672133 w 5457700"/>
              <a:gd name="connsiteY14" fmla="*/ 2059498 h 7179790"/>
              <a:gd name="connsiteX15" fmla="*/ 3248181 w 5457700"/>
              <a:gd name="connsiteY15" fmla="*/ 1697898 h 7179790"/>
              <a:gd name="connsiteX16" fmla="*/ 4072563 w 5457700"/>
              <a:gd name="connsiteY16" fmla="*/ 1353165 h 7179790"/>
              <a:gd name="connsiteX17" fmla="*/ 4582364 w 5457700"/>
              <a:gd name="connsiteY17" fmla="*/ 920675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034085 w 5457700"/>
              <a:gd name="connsiteY13" fmla="*/ 2221788 h 7179790"/>
              <a:gd name="connsiteX14" fmla="*/ 3601154 w 5457700"/>
              <a:gd name="connsiteY14" fmla="*/ 2049272 h 7179790"/>
              <a:gd name="connsiteX15" fmla="*/ 3248181 w 5457700"/>
              <a:gd name="connsiteY15" fmla="*/ 1697898 h 7179790"/>
              <a:gd name="connsiteX16" fmla="*/ 4072563 w 5457700"/>
              <a:gd name="connsiteY16" fmla="*/ 1353165 h 7179790"/>
              <a:gd name="connsiteX17" fmla="*/ 4582364 w 5457700"/>
              <a:gd name="connsiteY17" fmla="*/ 920675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  <a:gd name="connsiteX0" fmla="*/ 3522025 w 5457700"/>
              <a:gd name="connsiteY0" fmla="*/ 7179790 h 7179790"/>
              <a:gd name="connsiteX1" fmla="*/ 3815470 w 5457700"/>
              <a:gd name="connsiteY1" fmla="*/ 6555994 h 7179790"/>
              <a:gd name="connsiteX2" fmla="*/ 3978057 w 5457700"/>
              <a:gd name="connsiteY2" fmla="*/ 5728504 h 7179790"/>
              <a:gd name="connsiteX3" fmla="*/ 2931027 w 5457700"/>
              <a:gd name="connsiteY3" fmla="*/ 5546603 h 7179790"/>
              <a:gd name="connsiteX4" fmla="*/ 2129607 w 5457700"/>
              <a:gd name="connsiteY4" fmla="*/ 5373934 h 7179790"/>
              <a:gd name="connsiteX5" fmla="*/ 1301490 w 5457700"/>
              <a:gd name="connsiteY5" fmla="*/ 5760756 h 7179790"/>
              <a:gd name="connsiteX6" fmla="*/ 55613 w 5457700"/>
              <a:gd name="connsiteY6" fmla="*/ 6041691 h 7179790"/>
              <a:gd name="connsiteX7" fmla="*/ 281906 w 5457700"/>
              <a:gd name="connsiteY7" fmla="*/ 5082039 h 7179790"/>
              <a:gd name="connsiteX8" fmla="*/ 865572 w 5457700"/>
              <a:gd name="connsiteY8" fmla="*/ 4382786 h 7179790"/>
              <a:gd name="connsiteX9" fmla="*/ 1894887 w 5457700"/>
              <a:gd name="connsiteY9" fmla="*/ 4174683 h 7179790"/>
              <a:gd name="connsiteX10" fmla="*/ 3142638 w 5457700"/>
              <a:gd name="connsiteY10" fmla="*/ 3920461 h 7179790"/>
              <a:gd name="connsiteX11" fmla="*/ 4116399 w 5457700"/>
              <a:gd name="connsiteY11" fmla="*/ 3606676 h 7179790"/>
              <a:gd name="connsiteX12" fmla="*/ 4058833 w 5457700"/>
              <a:gd name="connsiteY12" fmla="*/ 2697671 h 7179790"/>
              <a:gd name="connsiteX13" fmla="*/ 3530942 w 5457700"/>
              <a:gd name="connsiteY13" fmla="*/ 2375170 h 7179790"/>
              <a:gd name="connsiteX14" fmla="*/ 3601154 w 5457700"/>
              <a:gd name="connsiteY14" fmla="*/ 2049272 h 7179790"/>
              <a:gd name="connsiteX15" fmla="*/ 3248181 w 5457700"/>
              <a:gd name="connsiteY15" fmla="*/ 1697898 h 7179790"/>
              <a:gd name="connsiteX16" fmla="*/ 4072563 w 5457700"/>
              <a:gd name="connsiteY16" fmla="*/ 1353165 h 7179790"/>
              <a:gd name="connsiteX17" fmla="*/ 4582364 w 5457700"/>
              <a:gd name="connsiteY17" fmla="*/ 920675 h 7179790"/>
              <a:gd name="connsiteX18" fmla="*/ 5439111 w 5457700"/>
              <a:gd name="connsiteY18" fmla="*/ 757348 h 7179790"/>
              <a:gd name="connsiteX19" fmla="*/ 5058392 w 5457700"/>
              <a:gd name="connsiteY19" fmla="*/ 0 h 717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57700" h="7179790">
                <a:moveTo>
                  <a:pt x="3522025" y="7179790"/>
                </a:moveTo>
                <a:cubicBezTo>
                  <a:pt x="3667301" y="6831521"/>
                  <a:pt x="3739465" y="6797875"/>
                  <a:pt x="3815470" y="6555994"/>
                </a:cubicBezTo>
                <a:cubicBezTo>
                  <a:pt x="3891475" y="6314113"/>
                  <a:pt x="4125464" y="5896736"/>
                  <a:pt x="3978057" y="5728504"/>
                </a:cubicBezTo>
                <a:cubicBezTo>
                  <a:pt x="3830650" y="5560272"/>
                  <a:pt x="3239102" y="5605698"/>
                  <a:pt x="2931027" y="5546603"/>
                </a:cubicBezTo>
                <a:cubicBezTo>
                  <a:pt x="2622952" y="5487508"/>
                  <a:pt x="2401196" y="5338242"/>
                  <a:pt x="2129607" y="5373934"/>
                </a:cubicBezTo>
                <a:cubicBezTo>
                  <a:pt x="1858018" y="5409626"/>
                  <a:pt x="1647156" y="5649463"/>
                  <a:pt x="1301490" y="5760756"/>
                </a:cubicBezTo>
                <a:cubicBezTo>
                  <a:pt x="955824" y="5872049"/>
                  <a:pt x="225544" y="6154811"/>
                  <a:pt x="55613" y="6041691"/>
                </a:cubicBezTo>
                <a:cubicBezTo>
                  <a:pt x="-114318" y="5928572"/>
                  <a:pt x="146913" y="5358523"/>
                  <a:pt x="281906" y="5082039"/>
                </a:cubicBezTo>
                <a:cubicBezTo>
                  <a:pt x="416899" y="4805555"/>
                  <a:pt x="596742" y="4534012"/>
                  <a:pt x="865572" y="4382786"/>
                </a:cubicBezTo>
                <a:cubicBezTo>
                  <a:pt x="1134402" y="4231560"/>
                  <a:pt x="1515376" y="4251737"/>
                  <a:pt x="1894887" y="4174683"/>
                </a:cubicBezTo>
                <a:cubicBezTo>
                  <a:pt x="2274398" y="4097629"/>
                  <a:pt x="2772386" y="4015129"/>
                  <a:pt x="3142638" y="3920461"/>
                </a:cubicBezTo>
                <a:cubicBezTo>
                  <a:pt x="3512890" y="3825793"/>
                  <a:pt x="3963700" y="3810474"/>
                  <a:pt x="4116399" y="3606676"/>
                </a:cubicBezTo>
                <a:cubicBezTo>
                  <a:pt x="4269098" y="3402878"/>
                  <a:pt x="4156409" y="2902922"/>
                  <a:pt x="4058833" y="2697671"/>
                </a:cubicBezTo>
                <a:cubicBezTo>
                  <a:pt x="3961257" y="2492420"/>
                  <a:pt x="3607222" y="2483237"/>
                  <a:pt x="3530942" y="2375170"/>
                </a:cubicBezTo>
                <a:cubicBezTo>
                  <a:pt x="3454662" y="2267104"/>
                  <a:pt x="3648281" y="2162151"/>
                  <a:pt x="3601154" y="2049272"/>
                </a:cubicBezTo>
                <a:cubicBezTo>
                  <a:pt x="3554027" y="1936393"/>
                  <a:pt x="3169613" y="1813916"/>
                  <a:pt x="3248181" y="1697898"/>
                </a:cubicBezTo>
                <a:cubicBezTo>
                  <a:pt x="3326749" y="1581880"/>
                  <a:pt x="3850199" y="1482702"/>
                  <a:pt x="4072563" y="1353165"/>
                </a:cubicBezTo>
                <a:cubicBezTo>
                  <a:pt x="4294927" y="1223628"/>
                  <a:pt x="4354606" y="1019978"/>
                  <a:pt x="4582364" y="920675"/>
                </a:cubicBezTo>
                <a:cubicBezTo>
                  <a:pt x="4810122" y="821372"/>
                  <a:pt x="5301239" y="918549"/>
                  <a:pt x="5439111" y="757348"/>
                </a:cubicBezTo>
                <a:cubicBezTo>
                  <a:pt x="5563983" y="519891"/>
                  <a:pt x="5017402" y="83900"/>
                  <a:pt x="5058392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hlinkClick r:id="rId12" action="ppaction://hlinksldjump"/>
            <a:extLst>
              <a:ext uri="{FF2B5EF4-FFF2-40B4-BE49-F238E27FC236}">
                <a16:creationId xmlns:a16="http://schemas.microsoft.com/office/drawing/2014/main" id="{7FF3D1CF-44C2-462A-BF51-A75C1A549347}"/>
              </a:ext>
            </a:extLst>
          </p:cNvPr>
          <p:cNvSpPr txBox="1"/>
          <p:nvPr/>
        </p:nvSpPr>
        <p:spPr>
          <a:xfrm>
            <a:off x="7610196" y="133470"/>
            <a:ext cx="605121" cy="40862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7A</a:t>
            </a:r>
          </a:p>
        </p:txBody>
      </p:sp>
      <p:sp>
        <p:nvSpPr>
          <p:cNvPr id="33" name="ZoneTexte 32">
            <a:hlinkClick r:id="rId12" action="ppaction://hlinksldjump"/>
            <a:extLst>
              <a:ext uri="{FF2B5EF4-FFF2-40B4-BE49-F238E27FC236}">
                <a16:creationId xmlns:a16="http://schemas.microsoft.com/office/drawing/2014/main" id="{FFE3DEE5-CC32-433C-8450-EF3D6EBCCFDC}"/>
              </a:ext>
            </a:extLst>
          </p:cNvPr>
          <p:cNvSpPr txBox="1"/>
          <p:nvPr/>
        </p:nvSpPr>
        <p:spPr>
          <a:xfrm>
            <a:off x="8431974" y="6403348"/>
            <a:ext cx="605121" cy="40862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7B</a:t>
            </a:r>
          </a:p>
        </p:txBody>
      </p:sp>
    </p:spTree>
    <p:extLst>
      <p:ext uri="{BB962C8B-B14F-4D97-AF65-F5344CB8AC3E}">
        <p14:creationId xmlns:p14="http://schemas.microsoft.com/office/powerpoint/2010/main" val="102990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EB8E45-EE48-48A3-A4BA-8512F6FE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82" y="66415"/>
            <a:ext cx="3851031" cy="66546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BA0EA3-ACA3-4F29-B283-DFC1DDBC0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654" y="48045"/>
            <a:ext cx="3858346" cy="6672981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5D4E187-770B-4489-99C8-5E2CB1811C06}"/>
              </a:ext>
            </a:extLst>
          </p:cNvPr>
          <p:cNvSpPr/>
          <p:nvPr/>
        </p:nvSpPr>
        <p:spPr>
          <a:xfrm flipH="1">
            <a:off x="9951339" y="1428140"/>
            <a:ext cx="444518" cy="518432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9324" h="6511098">
                <a:moveTo>
                  <a:pt x="189682" y="6511098"/>
                </a:moveTo>
                <a:cubicBezTo>
                  <a:pt x="115501" y="6378592"/>
                  <a:pt x="928027" y="6034627"/>
                  <a:pt x="761469" y="5775603"/>
                </a:cubicBezTo>
                <a:cubicBezTo>
                  <a:pt x="594911" y="5516579"/>
                  <a:pt x="953549" y="5290777"/>
                  <a:pt x="900848" y="5055593"/>
                </a:cubicBezTo>
                <a:cubicBezTo>
                  <a:pt x="848147" y="4820409"/>
                  <a:pt x="593283" y="4627868"/>
                  <a:pt x="445262" y="4364502"/>
                </a:cubicBezTo>
                <a:cubicBezTo>
                  <a:pt x="297241" y="4101136"/>
                  <a:pt x="-73011" y="3755921"/>
                  <a:pt x="12722" y="3475396"/>
                </a:cubicBezTo>
                <a:cubicBezTo>
                  <a:pt x="98455" y="3194871"/>
                  <a:pt x="704721" y="2941577"/>
                  <a:pt x="959661" y="2681349"/>
                </a:cubicBezTo>
                <a:cubicBezTo>
                  <a:pt x="1214601" y="2421121"/>
                  <a:pt x="1055790" y="2123902"/>
                  <a:pt x="1542360" y="1914026"/>
                </a:cubicBezTo>
                <a:cubicBezTo>
                  <a:pt x="2028930" y="1704150"/>
                  <a:pt x="3853051" y="1561726"/>
                  <a:pt x="3879080" y="1422095"/>
                </a:cubicBezTo>
                <a:cubicBezTo>
                  <a:pt x="3905109" y="1282464"/>
                  <a:pt x="1865552" y="1200552"/>
                  <a:pt x="1698534" y="1076239"/>
                </a:cubicBezTo>
                <a:cubicBezTo>
                  <a:pt x="1531516" y="951926"/>
                  <a:pt x="2747504" y="795387"/>
                  <a:pt x="2876969" y="676215"/>
                </a:cubicBezTo>
                <a:cubicBezTo>
                  <a:pt x="3006434" y="557043"/>
                  <a:pt x="1629981" y="430452"/>
                  <a:pt x="1458476" y="323958"/>
                </a:cubicBezTo>
                <a:cubicBezTo>
                  <a:pt x="1286971" y="217464"/>
                  <a:pt x="2366776" y="53993"/>
                  <a:pt x="2262212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Retour 11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8648F2C-5A96-4ADE-89F4-6252824EA7B1}"/>
              </a:ext>
            </a:extLst>
          </p:cNvPr>
          <p:cNvSpPr/>
          <p:nvPr/>
        </p:nvSpPr>
        <p:spPr>
          <a:xfrm>
            <a:off x="5393266" y="2904066"/>
            <a:ext cx="1007534" cy="905933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D599FCF-54A3-4B46-A238-E071B94514B0}"/>
              </a:ext>
            </a:extLst>
          </p:cNvPr>
          <p:cNvSpPr/>
          <p:nvPr/>
        </p:nvSpPr>
        <p:spPr>
          <a:xfrm flipH="1">
            <a:off x="7929357" y="716272"/>
            <a:ext cx="2362025" cy="584398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758973 w 4336350"/>
              <a:gd name="connsiteY0" fmla="*/ 6483066 h 6483066"/>
              <a:gd name="connsiteX1" fmla="*/ 36270 w 4336350"/>
              <a:gd name="connsiteY1" fmla="*/ 5746595 h 6483066"/>
              <a:gd name="connsiteX2" fmla="*/ 397314 w 4336350"/>
              <a:gd name="connsiteY2" fmla="*/ 5055592 h 6483066"/>
              <a:gd name="connsiteX3" fmla="*/ 458951 w 4336350"/>
              <a:gd name="connsiteY3" fmla="*/ 4374172 h 6483066"/>
              <a:gd name="connsiteX4" fmla="*/ 469748 w 4336350"/>
              <a:gd name="connsiteY4" fmla="*/ 3475396 h 6483066"/>
              <a:gd name="connsiteX5" fmla="*/ 1416687 w 4336350"/>
              <a:gd name="connsiteY5" fmla="*/ 2681349 h 6483066"/>
              <a:gd name="connsiteX6" fmla="*/ 1999386 w 4336350"/>
              <a:gd name="connsiteY6" fmla="*/ 1914026 h 6483066"/>
              <a:gd name="connsiteX7" fmla="*/ 4336106 w 4336350"/>
              <a:gd name="connsiteY7" fmla="*/ 1422095 h 6483066"/>
              <a:gd name="connsiteX8" fmla="*/ 2155560 w 4336350"/>
              <a:gd name="connsiteY8" fmla="*/ 1076239 h 6483066"/>
              <a:gd name="connsiteX9" fmla="*/ 3333995 w 4336350"/>
              <a:gd name="connsiteY9" fmla="*/ 676215 h 6483066"/>
              <a:gd name="connsiteX10" fmla="*/ 1915502 w 4336350"/>
              <a:gd name="connsiteY10" fmla="*/ 323958 h 6483066"/>
              <a:gd name="connsiteX11" fmla="*/ 2719238 w 4336350"/>
              <a:gd name="connsiteY11" fmla="*/ 0 h 6483066"/>
              <a:gd name="connsiteX0" fmla="*/ 2551086 w 4128463"/>
              <a:gd name="connsiteY0" fmla="*/ 6483066 h 6483066"/>
              <a:gd name="connsiteX1" fmla="*/ 2976460 w 4128463"/>
              <a:gd name="connsiteY1" fmla="*/ 5794499 h 6483066"/>
              <a:gd name="connsiteX2" fmla="*/ 189427 w 4128463"/>
              <a:gd name="connsiteY2" fmla="*/ 5055592 h 6483066"/>
              <a:gd name="connsiteX3" fmla="*/ 251064 w 4128463"/>
              <a:gd name="connsiteY3" fmla="*/ 4374172 h 6483066"/>
              <a:gd name="connsiteX4" fmla="*/ 261861 w 4128463"/>
              <a:gd name="connsiteY4" fmla="*/ 3475396 h 6483066"/>
              <a:gd name="connsiteX5" fmla="*/ 1208800 w 4128463"/>
              <a:gd name="connsiteY5" fmla="*/ 2681349 h 6483066"/>
              <a:gd name="connsiteX6" fmla="*/ 1791499 w 4128463"/>
              <a:gd name="connsiteY6" fmla="*/ 1914026 h 6483066"/>
              <a:gd name="connsiteX7" fmla="*/ 4128219 w 4128463"/>
              <a:gd name="connsiteY7" fmla="*/ 1422095 h 6483066"/>
              <a:gd name="connsiteX8" fmla="*/ 1947673 w 4128463"/>
              <a:gd name="connsiteY8" fmla="*/ 1076239 h 6483066"/>
              <a:gd name="connsiteX9" fmla="*/ 3126108 w 4128463"/>
              <a:gd name="connsiteY9" fmla="*/ 676215 h 6483066"/>
              <a:gd name="connsiteX10" fmla="*/ 1707615 w 4128463"/>
              <a:gd name="connsiteY10" fmla="*/ 323958 h 6483066"/>
              <a:gd name="connsiteX11" fmla="*/ 2511351 w 4128463"/>
              <a:gd name="connsiteY11" fmla="*/ 0 h 6483066"/>
              <a:gd name="connsiteX0" fmla="*/ 6619498 w 8196875"/>
              <a:gd name="connsiteY0" fmla="*/ 6483066 h 6483066"/>
              <a:gd name="connsiteX1" fmla="*/ 7044872 w 8196875"/>
              <a:gd name="connsiteY1" fmla="*/ 5794499 h 6483066"/>
              <a:gd name="connsiteX2" fmla="*/ 4257839 w 8196875"/>
              <a:gd name="connsiteY2" fmla="*/ 5055592 h 6483066"/>
              <a:gd name="connsiteX3" fmla="*/ 35 w 8196875"/>
              <a:gd name="connsiteY3" fmla="*/ 4929846 h 6483066"/>
              <a:gd name="connsiteX4" fmla="*/ 4330273 w 8196875"/>
              <a:gd name="connsiteY4" fmla="*/ 3475396 h 6483066"/>
              <a:gd name="connsiteX5" fmla="*/ 5277212 w 8196875"/>
              <a:gd name="connsiteY5" fmla="*/ 2681349 h 6483066"/>
              <a:gd name="connsiteX6" fmla="*/ 5859911 w 8196875"/>
              <a:gd name="connsiteY6" fmla="*/ 1914026 h 6483066"/>
              <a:gd name="connsiteX7" fmla="*/ 8196631 w 8196875"/>
              <a:gd name="connsiteY7" fmla="*/ 1422095 h 6483066"/>
              <a:gd name="connsiteX8" fmla="*/ 6016085 w 8196875"/>
              <a:gd name="connsiteY8" fmla="*/ 1076239 h 6483066"/>
              <a:gd name="connsiteX9" fmla="*/ 7194520 w 8196875"/>
              <a:gd name="connsiteY9" fmla="*/ 676215 h 6483066"/>
              <a:gd name="connsiteX10" fmla="*/ 5776027 w 8196875"/>
              <a:gd name="connsiteY10" fmla="*/ 323958 h 6483066"/>
              <a:gd name="connsiteX11" fmla="*/ 6579763 w 8196875"/>
              <a:gd name="connsiteY11" fmla="*/ 0 h 6483066"/>
              <a:gd name="connsiteX0" fmla="*/ 15538186 w 17115563"/>
              <a:gd name="connsiteY0" fmla="*/ 6483066 h 6483066"/>
              <a:gd name="connsiteX1" fmla="*/ 15963560 w 17115563"/>
              <a:gd name="connsiteY1" fmla="*/ 5794499 h 6483066"/>
              <a:gd name="connsiteX2" fmla="*/ 13176527 w 17115563"/>
              <a:gd name="connsiteY2" fmla="*/ 5055592 h 6483066"/>
              <a:gd name="connsiteX3" fmla="*/ 8918723 w 17115563"/>
              <a:gd name="connsiteY3" fmla="*/ 4929846 h 6483066"/>
              <a:gd name="connsiteX4" fmla="*/ 70986 w 17115563"/>
              <a:gd name="connsiteY4" fmla="*/ 5372357 h 6483066"/>
              <a:gd name="connsiteX5" fmla="*/ 14195900 w 17115563"/>
              <a:gd name="connsiteY5" fmla="*/ 2681349 h 6483066"/>
              <a:gd name="connsiteX6" fmla="*/ 14778599 w 17115563"/>
              <a:gd name="connsiteY6" fmla="*/ 1914026 h 6483066"/>
              <a:gd name="connsiteX7" fmla="*/ 17115319 w 17115563"/>
              <a:gd name="connsiteY7" fmla="*/ 1422095 h 6483066"/>
              <a:gd name="connsiteX8" fmla="*/ 14934773 w 17115563"/>
              <a:gd name="connsiteY8" fmla="*/ 1076239 h 6483066"/>
              <a:gd name="connsiteX9" fmla="*/ 16113208 w 17115563"/>
              <a:gd name="connsiteY9" fmla="*/ 676215 h 6483066"/>
              <a:gd name="connsiteX10" fmla="*/ 14694715 w 17115563"/>
              <a:gd name="connsiteY10" fmla="*/ 323958 h 6483066"/>
              <a:gd name="connsiteX11" fmla="*/ 15498451 w 17115563"/>
              <a:gd name="connsiteY11" fmla="*/ 0 h 6483066"/>
              <a:gd name="connsiteX0" fmla="*/ 19696251 w 21273628"/>
              <a:gd name="connsiteY0" fmla="*/ 6483066 h 6483066"/>
              <a:gd name="connsiteX1" fmla="*/ 20121625 w 21273628"/>
              <a:gd name="connsiteY1" fmla="*/ 5794499 h 6483066"/>
              <a:gd name="connsiteX2" fmla="*/ 17334592 w 21273628"/>
              <a:gd name="connsiteY2" fmla="*/ 5055592 h 6483066"/>
              <a:gd name="connsiteX3" fmla="*/ 13076788 w 21273628"/>
              <a:gd name="connsiteY3" fmla="*/ 4929846 h 6483066"/>
              <a:gd name="connsiteX4" fmla="*/ 4229051 w 21273628"/>
              <a:gd name="connsiteY4" fmla="*/ 5372357 h 6483066"/>
              <a:gd name="connsiteX5" fmla="*/ 746781 w 21273628"/>
              <a:gd name="connsiteY5" fmla="*/ 5791546 h 6483066"/>
              <a:gd name="connsiteX6" fmla="*/ 18353965 w 21273628"/>
              <a:gd name="connsiteY6" fmla="*/ 2681349 h 6483066"/>
              <a:gd name="connsiteX7" fmla="*/ 18936664 w 21273628"/>
              <a:gd name="connsiteY7" fmla="*/ 1914026 h 6483066"/>
              <a:gd name="connsiteX8" fmla="*/ 21273384 w 21273628"/>
              <a:gd name="connsiteY8" fmla="*/ 1422095 h 6483066"/>
              <a:gd name="connsiteX9" fmla="*/ 19092838 w 21273628"/>
              <a:gd name="connsiteY9" fmla="*/ 1076239 h 6483066"/>
              <a:gd name="connsiteX10" fmla="*/ 20271273 w 21273628"/>
              <a:gd name="connsiteY10" fmla="*/ 676215 h 6483066"/>
              <a:gd name="connsiteX11" fmla="*/ 18852780 w 21273628"/>
              <a:gd name="connsiteY11" fmla="*/ 323958 h 6483066"/>
              <a:gd name="connsiteX12" fmla="*/ 19656516 w 21273628"/>
              <a:gd name="connsiteY12" fmla="*/ 0 h 6483066"/>
              <a:gd name="connsiteX0" fmla="*/ 20084491 w 21661868"/>
              <a:gd name="connsiteY0" fmla="*/ 6483066 h 6483066"/>
              <a:gd name="connsiteX1" fmla="*/ 20509865 w 21661868"/>
              <a:gd name="connsiteY1" fmla="*/ 5794499 h 6483066"/>
              <a:gd name="connsiteX2" fmla="*/ 17722832 w 21661868"/>
              <a:gd name="connsiteY2" fmla="*/ 5055592 h 6483066"/>
              <a:gd name="connsiteX3" fmla="*/ 13465028 w 21661868"/>
              <a:gd name="connsiteY3" fmla="*/ 4929846 h 6483066"/>
              <a:gd name="connsiteX4" fmla="*/ 4617291 w 21661868"/>
              <a:gd name="connsiteY4" fmla="*/ 5372357 h 6483066"/>
              <a:gd name="connsiteX5" fmla="*/ 1135021 w 21661868"/>
              <a:gd name="connsiteY5" fmla="*/ 5791546 h 6483066"/>
              <a:gd name="connsiteX6" fmla="*/ 1208232 w 21661868"/>
              <a:gd name="connsiteY6" fmla="*/ 4392779 h 6483066"/>
              <a:gd name="connsiteX7" fmla="*/ 18742205 w 21661868"/>
              <a:gd name="connsiteY7" fmla="*/ 2681349 h 6483066"/>
              <a:gd name="connsiteX8" fmla="*/ 19324904 w 21661868"/>
              <a:gd name="connsiteY8" fmla="*/ 1914026 h 6483066"/>
              <a:gd name="connsiteX9" fmla="*/ 21661624 w 21661868"/>
              <a:gd name="connsiteY9" fmla="*/ 1422095 h 6483066"/>
              <a:gd name="connsiteX10" fmla="*/ 19481078 w 21661868"/>
              <a:gd name="connsiteY10" fmla="*/ 1076239 h 6483066"/>
              <a:gd name="connsiteX11" fmla="*/ 20659513 w 21661868"/>
              <a:gd name="connsiteY11" fmla="*/ 676215 h 6483066"/>
              <a:gd name="connsiteX12" fmla="*/ 19241020 w 21661868"/>
              <a:gd name="connsiteY12" fmla="*/ 323958 h 6483066"/>
              <a:gd name="connsiteX13" fmla="*/ 20044756 w 21661868"/>
              <a:gd name="connsiteY13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17961022 w 20880685"/>
              <a:gd name="connsiteY8" fmla="*/ 2681349 h 6483066"/>
              <a:gd name="connsiteX9" fmla="*/ 18543721 w 20880685"/>
              <a:gd name="connsiteY9" fmla="*/ 1914026 h 6483066"/>
              <a:gd name="connsiteX10" fmla="*/ 20880441 w 20880685"/>
              <a:gd name="connsiteY10" fmla="*/ 1422095 h 6483066"/>
              <a:gd name="connsiteX11" fmla="*/ 18699895 w 20880685"/>
              <a:gd name="connsiteY11" fmla="*/ 1076239 h 6483066"/>
              <a:gd name="connsiteX12" fmla="*/ 19878330 w 20880685"/>
              <a:gd name="connsiteY12" fmla="*/ 676215 h 6483066"/>
              <a:gd name="connsiteX13" fmla="*/ 18459837 w 20880685"/>
              <a:gd name="connsiteY13" fmla="*/ 323958 h 6483066"/>
              <a:gd name="connsiteX14" fmla="*/ 19263573 w 20880685"/>
              <a:gd name="connsiteY14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17961022 w 20880685"/>
              <a:gd name="connsiteY9" fmla="*/ 2681349 h 6483066"/>
              <a:gd name="connsiteX10" fmla="*/ 18543721 w 20880685"/>
              <a:gd name="connsiteY10" fmla="*/ 1914026 h 6483066"/>
              <a:gd name="connsiteX11" fmla="*/ 20880441 w 20880685"/>
              <a:gd name="connsiteY11" fmla="*/ 1422095 h 6483066"/>
              <a:gd name="connsiteX12" fmla="*/ 18699895 w 20880685"/>
              <a:gd name="connsiteY12" fmla="*/ 1076239 h 6483066"/>
              <a:gd name="connsiteX13" fmla="*/ 19878330 w 20880685"/>
              <a:gd name="connsiteY13" fmla="*/ 676215 h 6483066"/>
              <a:gd name="connsiteX14" fmla="*/ 18459837 w 20880685"/>
              <a:gd name="connsiteY14" fmla="*/ 323958 h 6483066"/>
              <a:gd name="connsiteX15" fmla="*/ 19263573 w 20880685"/>
              <a:gd name="connsiteY15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7961022 w 20880685"/>
              <a:gd name="connsiteY10" fmla="*/ 2681349 h 6483066"/>
              <a:gd name="connsiteX11" fmla="*/ 18543721 w 20880685"/>
              <a:gd name="connsiteY11" fmla="*/ 1914026 h 6483066"/>
              <a:gd name="connsiteX12" fmla="*/ 20880441 w 20880685"/>
              <a:gd name="connsiteY12" fmla="*/ 1422095 h 6483066"/>
              <a:gd name="connsiteX13" fmla="*/ 18699895 w 20880685"/>
              <a:gd name="connsiteY13" fmla="*/ 1076239 h 6483066"/>
              <a:gd name="connsiteX14" fmla="*/ 19878330 w 20880685"/>
              <a:gd name="connsiteY14" fmla="*/ 676215 h 6483066"/>
              <a:gd name="connsiteX15" fmla="*/ 18459837 w 20880685"/>
              <a:gd name="connsiteY15" fmla="*/ 323958 h 6483066"/>
              <a:gd name="connsiteX16" fmla="*/ 19263573 w 20880685"/>
              <a:gd name="connsiteY16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3385402 w 20880685"/>
              <a:gd name="connsiteY10" fmla="*/ 2965269 h 6483066"/>
              <a:gd name="connsiteX11" fmla="*/ 17961022 w 20880685"/>
              <a:gd name="connsiteY11" fmla="*/ 2681349 h 6483066"/>
              <a:gd name="connsiteX12" fmla="*/ 18543721 w 20880685"/>
              <a:gd name="connsiteY12" fmla="*/ 1914026 h 6483066"/>
              <a:gd name="connsiteX13" fmla="*/ 20880441 w 20880685"/>
              <a:gd name="connsiteY13" fmla="*/ 1422095 h 6483066"/>
              <a:gd name="connsiteX14" fmla="*/ 18699895 w 20880685"/>
              <a:gd name="connsiteY14" fmla="*/ 1076239 h 6483066"/>
              <a:gd name="connsiteX15" fmla="*/ 19878330 w 20880685"/>
              <a:gd name="connsiteY15" fmla="*/ 676215 h 6483066"/>
              <a:gd name="connsiteX16" fmla="*/ 18459837 w 20880685"/>
              <a:gd name="connsiteY16" fmla="*/ 323958 h 6483066"/>
              <a:gd name="connsiteX17" fmla="*/ 19263573 w 20880685"/>
              <a:gd name="connsiteY17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2287236 w 20880685"/>
              <a:gd name="connsiteY10" fmla="*/ 3453879 h 6483066"/>
              <a:gd name="connsiteX11" fmla="*/ 13385402 w 20880685"/>
              <a:gd name="connsiteY11" fmla="*/ 2965269 h 6483066"/>
              <a:gd name="connsiteX12" fmla="*/ 17961022 w 20880685"/>
              <a:gd name="connsiteY12" fmla="*/ 2681349 h 6483066"/>
              <a:gd name="connsiteX13" fmla="*/ 18543721 w 20880685"/>
              <a:gd name="connsiteY13" fmla="*/ 1914026 h 6483066"/>
              <a:gd name="connsiteX14" fmla="*/ 20880441 w 20880685"/>
              <a:gd name="connsiteY14" fmla="*/ 1422095 h 6483066"/>
              <a:gd name="connsiteX15" fmla="*/ 18699895 w 20880685"/>
              <a:gd name="connsiteY15" fmla="*/ 1076239 h 6483066"/>
              <a:gd name="connsiteX16" fmla="*/ 19878330 w 20880685"/>
              <a:gd name="connsiteY16" fmla="*/ 676215 h 6483066"/>
              <a:gd name="connsiteX17" fmla="*/ 18459837 w 20880685"/>
              <a:gd name="connsiteY17" fmla="*/ 323958 h 6483066"/>
              <a:gd name="connsiteX18" fmla="*/ 19263573 w 20880685"/>
              <a:gd name="connsiteY18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2287236 w 20880685"/>
              <a:gd name="connsiteY10" fmla="*/ 3453879 h 6483066"/>
              <a:gd name="connsiteX11" fmla="*/ 13385402 w 20880685"/>
              <a:gd name="connsiteY11" fmla="*/ 2965269 h 6483066"/>
              <a:gd name="connsiteX12" fmla="*/ 10017692 w 20880685"/>
              <a:gd name="connsiteY12" fmla="*/ 2792818 h 6483066"/>
              <a:gd name="connsiteX13" fmla="*/ 17961022 w 20880685"/>
              <a:gd name="connsiteY13" fmla="*/ 2681349 h 6483066"/>
              <a:gd name="connsiteX14" fmla="*/ 18543721 w 20880685"/>
              <a:gd name="connsiteY14" fmla="*/ 1914026 h 6483066"/>
              <a:gd name="connsiteX15" fmla="*/ 20880441 w 20880685"/>
              <a:gd name="connsiteY15" fmla="*/ 1422095 h 6483066"/>
              <a:gd name="connsiteX16" fmla="*/ 18699895 w 20880685"/>
              <a:gd name="connsiteY16" fmla="*/ 1076239 h 6483066"/>
              <a:gd name="connsiteX17" fmla="*/ 19878330 w 20880685"/>
              <a:gd name="connsiteY17" fmla="*/ 676215 h 6483066"/>
              <a:gd name="connsiteX18" fmla="*/ 18459837 w 20880685"/>
              <a:gd name="connsiteY18" fmla="*/ 323958 h 6483066"/>
              <a:gd name="connsiteX19" fmla="*/ 19263573 w 20880685"/>
              <a:gd name="connsiteY19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2287236 w 20880685"/>
              <a:gd name="connsiteY10" fmla="*/ 3453879 h 6483066"/>
              <a:gd name="connsiteX11" fmla="*/ 13385402 w 20880685"/>
              <a:gd name="connsiteY11" fmla="*/ 2965269 h 6483066"/>
              <a:gd name="connsiteX12" fmla="*/ 10017692 w 20880685"/>
              <a:gd name="connsiteY12" fmla="*/ 2792818 h 6483066"/>
              <a:gd name="connsiteX13" fmla="*/ 12030932 w 20880685"/>
              <a:gd name="connsiteY13" fmla="*/ 2614284 h 6483066"/>
              <a:gd name="connsiteX14" fmla="*/ 18543721 w 20880685"/>
              <a:gd name="connsiteY14" fmla="*/ 1914026 h 6483066"/>
              <a:gd name="connsiteX15" fmla="*/ 20880441 w 20880685"/>
              <a:gd name="connsiteY15" fmla="*/ 1422095 h 6483066"/>
              <a:gd name="connsiteX16" fmla="*/ 18699895 w 20880685"/>
              <a:gd name="connsiteY16" fmla="*/ 1076239 h 6483066"/>
              <a:gd name="connsiteX17" fmla="*/ 19878330 w 20880685"/>
              <a:gd name="connsiteY17" fmla="*/ 676215 h 6483066"/>
              <a:gd name="connsiteX18" fmla="*/ 18459837 w 20880685"/>
              <a:gd name="connsiteY18" fmla="*/ 323958 h 6483066"/>
              <a:gd name="connsiteX19" fmla="*/ 19263573 w 20880685"/>
              <a:gd name="connsiteY19" fmla="*/ 0 h 6483066"/>
              <a:gd name="connsiteX0" fmla="*/ 19303308 w 20880685"/>
              <a:gd name="connsiteY0" fmla="*/ 6483066 h 6483066"/>
              <a:gd name="connsiteX1" fmla="*/ 19728682 w 20880685"/>
              <a:gd name="connsiteY1" fmla="*/ 5794499 h 6483066"/>
              <a:gd name="connsiteX2" fmla="*/ 16941649 w 20880685"/>
              <a:gd name="connsiteY2" fmla="*/ 5055592 h 6483066"/>
              <a:gd name="connsiteX3" fmla="*/ 12683845 w 20880685"/>
              <a:gd name="connsiteY3" fmla="*/ 4929846 h 6483066"/>
              <a:gd name="connsiteX4" fmla="*/ 3836108 w 20880685"/>
              <a:gd name="connsiteY4" fmla="*/ 5372357 h 6483066"/>
              <a:gd name="connsiteX5" fmla="*/ 353838 w 20880685"/>
              <a:gd name="connsiteY5" fmla="*/ 5791546 h 6483066"/>
              <a:gd name="connsiteX6" fmla="*/ 427049 w 20880685"/>
              <a:gd name="connsiteY6" fmla="*/ 4392779 h 6483066"/>
              <a:gd name="connsiteX7" fmla="*/ 1378793 w 20880685"/>
              <a:gd name="connsiteY7" fmla="*/ 3310171 h 6483066"/>
              <a:gd name="connsiteX8" fmla="*/ 2696592 w 20880685"/>
              <a:gd name="connsiteY8" fmla="*/ 3444298 h 6483066"/>
              <a:gd name="connsiteX9" fmla="*/ 7455313 w 20880685"/>
              <a:gd name="connsiteY9" fmla="*/ 3760459 h 6483066"/>
              <a:gd name="connsiteX10" fmla="*/ 12287236 w 20880685"/>
              <a:gd name="connsiteY10" fmla="*/ 3453879 h 6483066"/>
              <a:gd name="connsiteX11" fmla="*/ 13385402 w 20880685"/>
              <a:gd name="connsiteY11" fmla="*/ 2965269 h 6483066"/>
              <a:gd name="connsiteX12" fmla="*/ 10017692 w 20880685"/>
              <a:gd name="connsiteY12" fmla="*/ 2792818 h 6483066"/>
              <a:gd name="connsiteX13" fmla="*/ 12030932 w 20880685"/>
              <a:gd name="connsiteY13" fmla="*/ 2614284 h 6483066"/>
              <a:gd name="connsiteX14" fmla="*/ 14263935 w 20880685"/>
              <a:gd name="connsiteY14" fmla="*/ 2227563 h 6483066"/>
              <a:gd name="connsiteX15" fmla="*/ 18543721 w 20880685"/>
              <a:gd name="connsiteY15" fmla="*/ 1914026 h 6483066"/>
              <a:gd name="connsiteX16" fmla="*/ 20880441 w 20880685"/>
              <a:gd name="connsiteY16" fmla="*/ 1422095 h 6483066"/>
              <a:gd name="connsiteX17" fmla="*/ 18699895 w 20880685"/>
              <a:gd name="connsiteY17" fmla="*/ 1076239 h 6483066"/>
              <a:gd name="connsiteX18" fmla="*/ 19878330 w 20880685"/>
              <a:gd name="connsiteY18" fmla="*/ 676215 h 6483066"/>
              <a:gd name="connsiteX19" fmla="*/ 18459837 w 20880685"/>
              <a:gd name="connsiteY19" fmla="*/ 323958 h 6483066"/>
              <a:gd name="connsiteX20" fmla="*/ 19263573 w 20880685"/>
              <a:gd name="connsiteY20" fmla="*/ 0 h 6483066"/>
              <a:gd name="connsiteX0" fmla="*/ 19303308 w 20985148"/>
              <a:gd name="connsiteY0" fmla="*/ 6483066 h 6483066"/>
              <a:gd name="connsiteX1" fmla="*/ 19728682 w 20985148"/>
              <a:gd name="connsiteY1" fmla="*/ 5794499 h 6483066"/>
              <a:gd name="connsiteX2" fmla="*/ 16941649 w 20985148"/>
              <a:gd name="connsiteY2" fmla="*/ 5055592 h 6483066"/>
              <a:gd name="connsiteX3" fmla="*/ 12683845 w 20985148"/>
              <a:gd name="connsiteY3" fmla="*/ 4929846 h 6483066"/>
              <a:gd name="connsiteX4" fmla="*/ 3836108 w 20985148"/>
              <a:gd name="connsiteY4" fmla="*/ 5372357 h 6483066"/>
              <a:gd name="connsiteX5" fmla="*/ 353838 w 20985148"/>
              <a:gd name="connsiteY5" fmla="*/ 5791546 h 6483066"/>
              <a:gd name="connsiteX6" fmla="*/ 427049 w 20985148"/>
              <a:gd name="connsiteY6" fmla="*/ 4392779 h 6483066"/>
              <a:gd name="connsiteX7" fmla="*/ 1378793 w 20985148"/>
              <a:gd name="connsiteY7" fmla="*/ 3310171 h 6483066"/>
              <a:gd name="connsiteX8" fmla="*/ 2696592 w 20985148"/>
              <a:gd name="connsiteY8" fmla="*/ 3444298 h 6483066"/>
              <a:gd name="connsiteX9" fmla="*/ 7455313 w 20985148"/>
              <a:gd name="connsiteY9" fmla="*/ 3760459 h 6483066"/>
              <a:gd name="connsiteX10" fmla="*/ 12287236 w 20985148"/>
              <a:gd name="connsiteY10" fmla="*/ 3453879 h 6483066"/>
              <a:gd name="connsiteX11" fmla="*/ 13385402 w 20985148"/>
              <a:gd name="connsiteY11" fmla="*/ 2965269 h 6483066"/>
              <a:gd name="connsiteX12" fmla="*/ 10017692 w 20985148"/>
              <a:gd name="connsiteY12" fmla="*/ 2792818 h 6483066"/>
              <a:gd name="connsiteX13" fmla="*/ 12030932 w 20985148"/>
              <a:gd name="connsiteY13" fmla="*/ 2614284 h 6483066"/>
              <a:gd name="connsiteX14" fmla="*/ 14263935 w 20985148"/>
              <a:gd name="connsiteY14" fmla="*/ 2227563 h 6483066"/>
              <a:gd name="connsiteX15" fmla="*/ 14736757 w 20985148"/>
              <a:gd name="connsiteY15" fmla="*/ 1827800 h 6483066"/>
              <a:gd name="connsiteX16" fmla="*/ 20880441 w 20985148"/>
              <a:gd name="connsiteY16" fmla="*/ 1422095 h 6483066"/>
              <a:gd name="connsiteX17" fmla="*/ 18699895 w 20985148"/>
              <a:gd name="connsiteY17" fmla="*/ 1076239 h 6483066"/>
              <a:gd name="connsiteX18" fmla="*/ 19878330 w 20985148"/>
              <a:gd name="connsiteY18" fmla="*/ 676215 h 6483066"/>
              <a:gd name="connsiteX19" fmla="*/ 18459837 w 20985148"/>
              <a:gd name="connsiteY19" fmla="*/ 323958 h 6483066"/>
              <a:gd name="connsiteX20" fmla="*/ 19263573 w 20985148"/>
              <a:gd name="connsiteY20" fmla="*/ 0 h 6483066"/>
              <a:gd name="connsiteX0" fmla="*/ 19303308 w 19886903"/>
              <a:gd name="connsiteY0" fmla="*/ 6483066 h 6483066"/>
              <a:gd name="connsiteX1" fmla="*/ 19728682 w 19886903"/>
              <a:gd name="connsiteY1" fmla="*/ 5794499 h 6483066"/>
              <a:gd name="connsiteX2" fmla="*/ 16941649 w 19886903"/>
              <a:gd name="connsiteY2" fmla="*/ 5055592 h 6483066"/>
              <a:gd name="connsiteX3" fmla="*/ 12683845 w 19886903"/>
              <a:gd name="connsiteY3" fmla="*/ 4929846 h 6483066"/>
              <a:gd name="connsiteX4" fmla="*/ 3836108 w 19886903"/>
              <a:gd name="connsiteY4" fmla="*/ 5372357 h 6483066"/>
              <a:gd name="connsiteX5" fmla="*/ 353838 w 19886903"/>
              <a:gd name="connsiteY5" fmla="*/ 5791546 h 6483066"/>
              <a:gd name="connsiteX6" fmla="*/ 427049 w 19886903"/>
              <a:gd name="connsiteY6" fmla="*/ 4392779 h 6483066"/>
              <a:gd name="connsiteX7" fmla="*/ 1378793 w 19886903"/>
              <a:gd name="connsiteY7" fmla="*/ 3310171 h 6483066"/>
              <a:gd name="connsiteX8" fmla="*/ 2696592 w 19886903"/>
              <a:gd name="connsiteY8" fmla="*/ 3444298 h 6483066"/>
              <a:gd name="connsiteX9" fmla="*/ 7455313 w 19886903"/>
              <a:gd name="connsiteY9" fmla="*/ 3760459 h 6483066"/>
              <a:gd name="connsiteX10" fmla="*/ 12287236 w 19886903"/>
              <a:gd name="connsiteY10" fmla="*/ 3453879 h 6483066"/>
              <a:gd name="connsiteX11" fmla="*/ 13385402 w 19886903"/>
              <a:gd name="connsiteY11" fmla="*/ 2965269 h 6483066"/>
              <a:gd name="connsiteX12" fmla="*/ 10017692 w 19886903"/>
              <a:gd name="connsiteY12" fmla="*/ 2792818 h 6483066"/>
              <a:gd name="connsiteX13" fmla="*/ 12030932 w 19886903"/>
              <a:gd name="connsiteY13" fmla="*/ 2614284 h 6483066"/>
              <a:gd name="connsiteX14" fmla="*/ 14263935 w 19886903"/>
              <a:gd name="connsiteY14" fmla="*/ 2227563 h 6483066"/>
              <a:gd name="connsiteX15" fmla="*/ 14736757 w 19886903"/>
              <a:gd name="connsiteY15" fmla="*/ 1827800 h 6483066"/>
              <a:gd name="connsiteX16" fmla="*/ 12314753 w 19886903"/>
              <a:gd name="connsiteY16" fmla="*/ 1211322 h 6483066"/>
              <a:gd name="connsiteX17" fmla="*/ 18699895 w 19886903"/>
              <a:gd name="connsiteY17" fmla="*/ 1076239 h 6483066"/>
              <a:gd name="connsiteX18" fmla="*/ 19878330 w 19886903"/>
              <a:gd name="connsiteY18" fmla="*/ 676215 h 6483066"/>
              <a:gd name="connsiteX19" fmla="*/ 18459837 w 19886903"/>
              <a:gd name="connsiteY19" fmla="*/ 323958 h 6483066"/>
              <a:gd name="connsiteX20" fmla="*/ 19263573 w 19886903"/>
              <a:gd name="connsiteY20" fmla="*/ 0 h 6483066"/>
              <a:gd name="connsiteX0" fmla="*/ 19303308 w 19886903"/>
              <a:gd name="connsiteY0" fmla="*/ 6483066 h 6483066"/>
              <a:gd name="connsiteX1" fmla="*/ 19728682 w 19886903"/>
              <a:gd name="connsiteY1" fmla="*/ 5794499 h 6483066"/>
              <a:gd name="connsiteX2" fmla="*/ 16941649 w 19886903"/>
              <a:gd name="connsiteY2" fmla="*/ 5055592 h 6483066"/>
              <a:gd name="connsiteX3" fmla="*/ 12683845 w 19886903"/>
              <a:gd name="connsiteY3" fmla="*/ 4929846 h 6483066"/>
              <a:gd name="connsiteX4" fmla="*/ 3836108 w 19886903"/>
              <a:gd name="connsiteY4" fmla="*/ 5372357 h 6483066"/>
              <a:gd name="connsiteX5" fmla="*/ 353838 w 19886903"/>
              <a:gd name="connsiteY5" fmla="*/ 5791546 h 6483066"/>
              <a:gd name="connsiteX6" fmla="*/ 427049 w 19886903"/>
              <a:gd name="connsiteY6" fmla="*/ 4392779 h 6483066"/>
              <a:gd name="connsiteX7" fmla="*/ 1378793 w 19886903"/>
              <a:gd name="connsiteY7" fmla="*/ 3310171 h 6483066"/>
              <a:gd name="connsiteX8" fmla="*/ 2696592 w 19886903"/>
              <a:gd name="connsiteY8" fmla="*/ 3444298 h 6483066"/>
              <a:gd name="connsiteX9" fmla="*/ 7455313 w 19886903"/>
              <a:gd name="connsiteY9" fmla="*/ 3760459 h 6483066"/>
              <a:gd name="connsiteX10" fmla="*/ 12287236 w 19886903"/>
              <a:gd name="connsiteY10" fmla="*/ 3453879 h 6483066"/>
              <a:gd name="connsiteX11" fmla="*/ 13385402 w 19886903"/>
              <a:gd name="connsiteY11" fmla="*/ 2965269 h 6483066"/>
              <a:gd name="connsiteX12" fmla="*/ 10017692 w 19886903"/>
              <a:gd name="connsiteY12" fmla="*/ 2792818 h 6483066"/>
              <a:gd name="connsiteX13" fmla="*/ 12030932 w 19886903"/>
              <a:gd name="connsiteY13" fmla="*/ 2614284 h 6483066"/>
              <a:gd name="connsiteX14" fmla="*/ 14263935 w 19886903"/>
              <a:gd name="connsiteY14" fmla="*/ 2227563 h 6483066"/>
              <a:gd name="connsiteX15" fmla="*/ 14736757 w 19886903"/>
              <a:gd name="connsiteY15" fmla="*/ 1827800 h 6483066"/>
              <a:gd name="connsiteX16" fmla="*/ 12314753 w 19886903"/>
              <a:gd name="connsiteY16" fmla="*/ 1211322 h 6483066"/>
              <a:gd name="connsiteX17" fmla="*/ 10719896 w 19886903"/>
              <a:gd name="connsiteY17" fmla="*/ 817562 h 6483066"/>
              <a:gd name="connsiteX18" fmla="*/ 19878330 w 19886903"/>
              <a:gd name="connsiteY18" fmla="*/ 676215 h 6483066"/>
              <a:gd name="connsiteX19" fmla="*/ 18459837 w 19886903"/>
              <a:gd name="connsiteY19" fmla="*/ 323958 h 6483066"/>
              <a:gd name="connsiteX20" fmla="*/ 19263573 w 19886903"/>
              <a:gd name="connsiteY20" fmla="*/ 0 h 6483066"/>
              <a:gd name="connsiteX0" fmla="*/ 19303308 w 19755518"/>
              <a:gd name="connsiteY0" fmla="*/ 6483066 h 6483066"/>
              <a:gd name="connsiteX1" fmla="*/ 19728682 w 19755518"/>
              <a:gd name="connsiteY1" fmla="*/ 5794499 h 6483066"/>
              <a:gd name="connsiteX2" fmla="*/ 16941649 w 19755518"/>
              <a:gd name="connsiteY2" fmla="*/ 5055592 h 6483066"/>
              <a:gd name="connsiteX3" fmla="*/ 12683845 w 19755518"/>
              <a:gd name="connsiteY3" fmla="*/ 4929846 h 6483066"/>
              <a:gd name="connsiteX4" fmla="*/ 3836108 w 19755518"/>
              <a:gd name="connsiteY4" fmla="*/ 5372357 h 6483066"/>
              <a:gd name="connsiteX5" fmla="*/ 353838 w 19755518"/>
              <a:gd name="connsiteY5" fmla="*/ 5791546 h 6483066"/>
              <a:gd name="connsiteX6" fmla="*/ 427049 w 19755518"/>
              <a:gd name="connsiteY6" fmla="*/ 4392779 h 6483066"/>
              <a:gd name="connsiteX7" fmla="*/ 1378793 w 19755518"/>
              <a:gd name="connsiteY7" fmla="*/ 3310171 h 6483066"/>
              <a:gd name="connsiteX8" fmla="*/ 2696592 w 19755518"/>
              <a:gd name="connsiteY8" fmla="*/ 3444298 h 6483066"/>
              <a:gd name="connsiteX9" fmla="*/ 7455313 w 19755518"/>
              <a:gd name="connsiteY9" fmla="*/ 3760459 h 6483066"/>
              <a:gd name="connsiteX10" fmla="*/ 12287236 w 19755518"/>
              <a:gd name="connsiteY10" fmla="*/ 3453879 h 6483066"/>
              <a:gd name="connsiteX11" fmla="*/ 13385402 w 19755518"/>
              <a:gd name="connsiteY11" fmla="*/ 2965269 h 6483066"/>
              <a:gd name="connsiteX12" fmla="*/ 10017692 w 19755518"/>
              <a:gd name="connsiteY12" fmla="*/ 2792818 h 6483066"/>
              <a:gd name="connsiteX13" fmla="*/ 12030932 w 19755518"/>
              <a:gd name="connsiteY13" fmla="*/ 2614284 h 6483066"/>
              <a:gd name="connsiteX14" fmla="*/ 14263935 w 19755518"/>
              <a:gd name="connsiteY14" fmla="*/ 2227563 h 6483066"/>
              <a:gd name="connsiteX15" fmla="*/ 14736757 w 19755518"/>
              <a:gd name="connsiteY15" fmla="*/ 1827800 h 6483066"/>
              <a:gd name="connsiteX16" fmla="*/ 12314753 w 19755518"/>
              <a:gd name="connsiteY16" fmla="*/ 1211322 h 6483066"/>
              <a:gd name="connsiteX17" fmla="*/ 10719896 w 19755518"/>
              <a:gd name="connsiteY17" fmla="*/ 817562 h 6483066"/>
              <a:gd name="connsiteX18" fmla="*/ 8677045 w 19755518"/>
              <a:gd name="connsiteY18" fmla="*/ 446280 h 6483066"/>
              <a:gd name="connsiteX19" fmla="*/ 18459837 w 19755518"/>
              <a:gd name="connsiteY19" fmla="*/ 323958 h 6483066"/>
              <a:gd name="connsiteX20" fmla="*/ 19263573 w 19755518"/>
              <a:gd name="connsiteY20" fmla="*/ 0 h 6483066"/>
              <a:gd name="connsiteX0" fmla="*/ 19303308 w 19755518"/>
              <a:gd name="connsiteY0" fmla="*/ 6835162 h 6835162"/>
              <a:gd name="connsiteX1" fmla="*/ 19728682 w 19755518"/>
              <a:gd name="connsiteY1" fmla="*/ 6146595 h 6835162"/>
              <a:gd name="connsiteX2" fmla="*/ 16941649 w 19755518"/>
              <a:gd name="connsiteY2" fmla="*/ 5407688 h 6835162"/>
              <a:gd name="connsiteX3" fmla="*/ 12683845 w 19755518"/>
              <a:gd name="connsiteY3" fmla="*/ 5281942 h 6835162"/>
              <a:gd name="connsiteX4" fmla="*/ 3836108 w 19755518"/>
              <a:gd name="connsiteY4" fmla="*/ 5724453 h 6835162"/>
              <a:gd name="connsiteX5" fmla="*/ 353838 w 19755518"/>
              <a:gd name="connsiteY5" fmla="*/ 6143642 h 6835162"/>
              <a:gd name="connsiteX6" fmla="*/ 427049 w 19755518"/>
              <a:gd name="connsiteY6" fmla="*/ 4744875 h 6835162"/>
              <a:gd name="connsiteX7" fmla="*/ 1378793 w 19755518"/>
              <a:gd name="connsiteY7" fmla="*/ 3662267 h 6835162"/>
              <a:gd name="connsiteX8" fmla="*/ 2696592 w 19755518"/>
              <a:gd name="connsiteY8" fmla="*/ 3796394 h 6835162"/>
              <a:gd name="connsiteX9" fmla="*/ 7455313 w 19755518"/>
              <a:gd name="connsiteY9" fmla="*/ 4112555 h 6835162"/>
              <a:gd name="connsiteX10" fmla="*/ 12287236 w 19755518"/>
              <a:gd name="connsiteY10" fmla="*/ 3805975 h 6835162"/>
              <a:gd name="connsiteX11" fmla="*/ 13385402 w 19755518"/>
              <a:gd name="connsiteY11" fmla="*/ 3317365 h 6835162"/>
              <a:gd name="connsiteX12" fmla="*/ 10017692 w 19755518"/>
              <a:gd name="connsiteY12" fmla="*/ 3144914 h 6835162"/>
              <a:gd name="connsiteX13" fmla="*/ 12030932 w 19755518"/>
              <a:gd name="connsiteY13" fmla="*/ 2966380 h 6835162"/>
              <a:gd name="connsiteX14" fmla="*/ 14263935 w 19755518"/>
              <a:gd name="connsiteY14" fmla="*/ 2579659 h 6835162"/>
              <a:gd name="connsiteX15" fmla="*/ 14736757 w 19755518"/>
              <a:gd name="connsiteY15" fmla="*/ 2179896 h 6835162"/>
              <a:gd name="connsiteX16" fmla="*/ 12314753 w 19755518"/>
              <a:gd name="connsiteY16" fmla="*/ 1563418 h 6835162"/>
              <a:gd name="connsiteX17" fmla="*/ 10719896 w 19755518"/>
              <a:gd name="connsiteY17" fmla="*/ 1169658 h 6835162"/>
              <a:gd name="connsiteX18" fmla="*/ 8677045 w 19755518"/>
              <a:gd name="connsiteY18" fmla="*/ 798376 h 6835162"/>
              <a:gd name="connsiteX19" fmla="*/ 6453240 w 19755518"/>
              <a:gd name="connsiteY19" fmla="*/ 14993 h 6835162"/>
              <a:gd name="connsiteX20" fmla="*/ 19263573 w 19755518"/>
              <a:gd name="connsiteY20" fmla="*/ 352096 h 6835162"/>
              <a:gd name="connsiteX0" fmla="*/ 19303308 w 19755518"/>
              <a:gd name="connsiteY0" fmla="*/ 7479449 h 7479449"/>
              <a:gd name="connsiteX1" fmla="*/ 19728682 w 19755518"/>
              <a:gd name="connsiteY1" fmla="*/ 6790882 h 7479449"/>
              <a:gd name="connsiteX2" fmla="*/ 16941649 w 19755518"/>
              <a:gd name="connsiteY2" fmla="*/ 6051975 h 7479449"/>
              <a:gd name="connsiteX3" fmla="*/ 12683845 w 19755518"/>
              <a:gd name="connsiteY3" fmla="*/ 5926229 h 7479449"/>
              <a:gd name="connsiteX4" fmla="*/ 3836108 w 19755518"/>
              <a:gd name="connsiteY4" fmla="*/ 6368740 h 7479449"/>
              <a:gd name="connsiteX5" fmla="*/ 353838 w 19755518"/>
              <a:gd name="connsiteY5" fmla="*/ 6787929 h 7479449"/>
              <a:gd name="connsiteX6" fmla="*/ 427049 w 19755518"/>
              <a:gd name="connsiteY6" fmla="*/ 5389162 h 7479449"/>
              <a:gd name="connsiteX7" fmla="*/ 1378793 w 19755518"/>
              <a:gd name="connsiteY7" fmla="*/ 4306554 h 7479449"/>
              <a:gd name="connsiteX8" fmla="*/ 2696592 w 19755518"/>
              <a:gd name="connsiteY8" fmla="*/ 4440681 h 7479449"/>
              <a:gd name="connsiteX9" fmla="*/ 7455313 w 19755518"/>
              <a:gd name="connsiteY9" fmla="*/ 4756842 h 7479449"/>
              <a:gd name="connsiteX10" fmla="*/ 12287236 w 19755518"/>
              <a:gd name="connsiteY10" fmla="*/ 4450262 h 7479449"/>
              <a:gd name="connsiteX11" fmla="*/ 13385402 w 19755518"/>
              <a:gd name="connsiteY11" fmla="*/ 3961652 h 7479449"/>
              <a:gd name="connsiteX12" fmla="*/ 10017692 w 19755518"/>
              <a:gd name="connsiteY12" fmla="*/ 3789201 h 7479449"/>
              <a:gd name="connsiteX13" fmla="*/ 12030932 w 19755518"/>
              <a:gd name="connsiteY13" fmla="*/ 3610667 h 7479449"/>
              <a:gd name="connsiteX14" fmla="*/ 14263935 w 19755518"/>
              <a:gd name="connsiteY14" fmla="*/ 3223946 h 7479449"/>
              <a:gd name="connsiteX15" fmla="*/ 14736757 w 19755518"/>
              <a:gd name="connsiteY15" fmla="*/ 2824183 h 7479449"/>
              <a:gd name="connsiteX16" fmla="*/ 12314753 w 19755518"/>
              <a:gd name="connsiteY16" fmla="*/ 2207705 h 7479449"/>
              <a:gd name="connsiteX17" fmla="*/ 10719896 w 19755518"/>
              <a:gd name="connsiteY17" fmla="*/ 1813945 h 7479449"/>
              <a:gd name="connsiteX18" fmla="*/ 8677045 w 19755518"/>
              <a:gd name="connsiteY18" fmla="*/ 1442663 h 7479449"/>
              <a:gd name="connsiteX19" fmla="*/ 6453240 w 19755518"/>
              <a:gd name="connsiteY19" fmla="*/ 659280 h 7479449"/>
              <a:gd name="connsiteX20" fmla="*/ 12747797 w 19755518"/>
              <a:gd name="connsiteY20" fmla="*/ 0 h 7479449"/>
              <a:gd name="connsiteX0" fmla="*/ 19303308 w 19755518"/>
              <a:gd name="connsiteY0" fmla="*/ 7479449 h 7479449"/>
              <a:gd name="connsiteX1" fmla="*/ 19728682 w 19755518"/>
              <a:gd name="connsiteY1" fmla="*/ 6790882 h 7479449"/>
              <a:gd name="connsiteX2" fmla="*/ 16941649 w 19755518"/>
              <a:gd name="connsiteY2" fmla="*/ 6051975 h 7479449"/>
              <a:gd name="connsiteX3" fmla="*/ 12683845 w 19755518"/>
              <a:gd name="connsiteY3" fmla="*/ 5926229 h 7479449"/>
              <a:gd name="connsiteX4" fmla="*/ 3836108 w 19755518"/>
              <a:gd name="connsiteY4" fmla="*/ 6368740 h 7479449"/>
              <a:gd name="connsiteX5" fmla="*/ 353838 w 19755518"/>
              <a:gd name="connsiteY5" fmla="*/ 6787929 h 7479449"/>
              <a:gd name="connsiteX6" fmla="*/ 427049 w 19755518"/>
              <a:gd name="connsiteY6" fmla="*/ 5389162 h 7479449"/>
              <a:gd name="connsiteX7" fmla="*/ 1378793 w 19755518"/>
              <a:gd name="connsiteY7" fmla="*/ 4306554 h 7479449"/>
              <a:gd name="connsiteX8" fmla="*/ 2696592 w 19755518"/>
              <a:gd name="connsiteY8" fmla="*/ 4440681 h 7479449"/>
              <a:gd name="connsiteX9" fmla="*/ 7455313 w 19755518"/>
              <a:gd name="connsiteY9" fmla="*/ 4756842 h 7479449"/>
              <a:gd name="connsiteX10" fmla="*/ 12287236 w 19755518"/>
              <a:gd name="connsiteY10" fmla="*/ 4450262 h 7479449"/>
              <a:gd name="connsiteX11" fmla="*/ 13385402 w 19755518"/>
              <a:gd name="connsiteY11" fmla="*/ 3961652 h 7479449"/>
              <a:gd name="connsiteX12" fmla="*/ 10017692 w 19755518"/>
              <a:gd name="connsiteY12" fmla="*/ 3789201 h 7479449"/>
              <a:gd name="connsiteX13" fmla="*/ 12030932 w 19755518"/>
              <a:gd name="connsiteY13" fmla="*/ 3610667 h 7479449"/>
              <a:gd name="connsiteX14" fmla="*/ 14263935 w 19755518"/>
              <a:gd name="connsiteY14" fmla="*/ 3223946 h 7479449"/>
              <a:gd name="connsiteX15" fmla="*/ 14736757 w 19755518"/>
              <a:gd name="connsiteY15" fmla="*/ 2824183 h 7479449"/>
              <a:gd name="connsiteX16" fmla="*/ 12314753 w 19755518"/>
              <a:gd name="connsiteY16" fmla="*/ 2207705 h 7479449"/>
              <a:gd name="connsiteX17" fmla="*/ 10719896 w 19755518"/>
              <a:gd name="connsiteY17" fmla="*/ 1813945 h 7479449"/>
              <a:gd name="connsiteX18" fmla="*/ 8677045 w 19755518"/>
              <a:gd name="connsiteY18" fmla="*/ 1442663 h 7479449"/>
              <a:gd name="connsiteX19" fmla="*/ 6453240 w 19755518"/>
              <a:gd name="connsiteY19" fmla="*/ 659280 h 7479449"/>
              <a:gd name="connsiteX20" fmla="*/ 6723202 w 19755518"/>
              <a:gd name="connsiteY20" fmla="*/ 330604 h 7479449"/>
              <a:gd name="connsiteX21" fmla="*/ 12747797 w 19755518"/>
              <a:gd name="connsiteY21" fmla="*/ 0 h 7479449"/>
              <a:gd name="connsiteX0" fmla="*/ 19682201 w 20134411"/>
              <a:gd name="connsiteY0" fmla="*/ 7479449 h 7479449"/>
              <a:gd name="connsiteX1" fmla="*/ 20107575 w 20134411"/>
              <a:gd name="connsiteY1" fmla="*/ 6790882 h 7479449"/>
              <a:gd name="connsiteX2" fmla="*/ 17320542 w 20134411"/>
              <a:gd name="connsiteY2" fmla="*/ 6051975 h 7479449"/>
              <a:gd name="connsiteX3" fmla="*/ 13062738 w 20134411"/>
              <a:gd name="connsiteY3" fmla="*/ 5926229 h 7479449"/>
              <a:gd name="connsiteX4" fmla="*/ 4215001 w 20134411"/>
              <a:gd name="connsiteY4" fmla="*/ 6368740 h 7479449"/>
              <a:gd name="connsiteX5" fmla="*/ 732731 w 20134411"/>
              <a:gd name="connsiteY5" fmla="*/ 6787929 h 7479449"/>
              <a:gd name="connsiteX6" fmla="*/ 628 w 20134411"/>
              <a:gd name="connsiteY6" fmla="*/ 6385546 h 7479449"/>
              <a:gd name="connsiteX7" fmla="*/ 805942 w 20134411"/>
              <a:gd name="connsiteY7" fmla="*/ 5389162 h 7479449"/>
              <a:gd name="connsiteX8" fmla="*/ 1757686 w 20134411"/>
              <a:gd name="connsiteY8" fmla="*/ 4306554 h 7479449"/>
              <a:gd name="connsiteX9" fmla="*/ 3075485 w 20134411"/>
              <a:gd name="connsiteY9" fmla="*/ 4440681 h 7479449"/>
              <a:gd name="connsiteX10" fmla="*/ 7834206 w 20134411"/>
              <a:gd name="connsiteY10" fmla="*/ 4756842 h 7479449"/>
              <a:gd name="connsiteX11" fmla="*/ 12666129 w 20134411"/>
              <a:gd name="connsiteY11" fmla="*/ 4450262 h 7479449"/>
              <a:gd name="connsiteX12" fmla="*/ 13764295 w 20134411"/>
              <a:gd name="connsiteY12" fmla="*/ 3961652 h 7479449"/>
              <a:gd name="connsiteX13" fmla="*/ 10396585 w 20134411"/>
              <a:gd name="connsiteY13" fmla="*/ 3789201 h 7479449"/>
              <a:gd name="connsiteX14" fmla="*/ 12409825 w 20134411"/>
              <a:gd name="connsiteY14" fmla="*/ 3610667 h 7479449"/>
              <a:gd name="connsiteX15" fmla="*/ 14642828 w 20134411"/>
              <a:gd name="connsiteY15" fmla="*/ 3223946 h 7479449"/>
              <a:gd name="connsiteX16" fmla="*/ 15115650 w 20134411"/>
              <a:gd name="connsiteY16" fmla="*/ 2824183 h 7479449"/>
              <a:gd name="connsiteX17" fmla="*/ 12693646 w 20134411"/>
              <a:gd name="connsiteY17" fmla="*/ 2207705 h 7479449"/>
              <a:gd name="connsiteX18" fmla="*/ 11098789 w 20134411"/>
              <a:gd name="connsiteY18" fmla="*/ 1813945 h 7479449"/>
              <a:gd name="connsiteX19" fmla="*/ 9055938 w 20134411"/>
              <a:gd name="connsiteY19" fmla="*/ 1442663 h 7479449"/>
              <a:gd name="connsiteX20" fmla="*/ 6832133 w 20134411"/>
              <a:gd name="connsiteY20" fmla="*/ 659280 h 7479449"/>
              <a:gd name="connsiteX21" fmla="*/ 7102095 w 20134411"/>
              <a:gd name="connsiteY21" fmla="*/ 330604 h 7479449"/>
              <a:gd name="connsiteX22" fmla="*/ 13126690 w 20134411"/>
              <a:gd name="connsiteY22" fmla="*/ 0 h 7479449"/>
              <a:gd name="connsiteX0" fmla="*/ 19682201 w 20134411"/>
              <a:gd name="connsiteY0" fmla="*/ 7479449 h 7479449"/>
              <a:gd name="connsiteX1" fmla="*/ 20107575 w 20134411"/>
              <a:gd name="connsiteY1" fmla="*/ 6790882 h 7479449"/>
              <a:gd name="connsiteX2" fmla="*/ 17320542 w 20134411"/>
              <a:gd name="connsiteY2" fmla="*/ 6051975 h 7479449"/>
              <a:gd name="connsiteX3" fmla="*/ 13062738 w 20134411"/>
              <a:gd name="connsiteY3" fmla="*/ 5926229 h 7479449"/>
              <a:gd name="connsiteX4" fmla="*/ 4215001 w 20134411"/>
              <a:gd name="connsiteY4" fmla="*/ 6368740 h 7479449"/>
              <a:gd name="connsiteX5" fmla="*/ 732731 w 20134411"/>
              <a:gd name="connsiteY5" fmla="*/ 6787929 h 7479449"/>
              <a:gd name="connsiteX6" fmla="*/ 628 w 20134411"/>
              <a:gd name="connsiteY6" fmla="*/ 6385546 h 7479449"/>
              <a:gd name="connsiteX7" fmla="*/ 805942 w 20134411"/>
              <a:gd name="connsiteY7" fmla="*/ 5389162 h 7479449"/>
              <a:gd name="connsiteX8" fmla="*/ 732731 w 20134411"/>
              <a:gd name="connsiteY8" fmla="*/ 4756843 h 7479449"/>
              <a:gd name="connsiteX9" fmla="*/ 1757686 w 20134411"/>
              <a:gd name="connsiteY9" fmla="*/ 4306554 h 7479449"/>
              <a:gd name="connsiteX10" fmla="*/ 3075485 w 20134411"/>
              <a:gd name="connsiteY10" fmla="*/ 4440681 h 7479449"/>
              <a:gd name="connsiteX11" fmla="*/ 7834206 w 20134411"/>
              <a:gd name="connsiteY11" fmla="*/ 4756842 h 7479449"/>
              <a:gd name="connsiteX12" fmla="*/ 12666129 w 20134411"/>
              <a:gd name="connsiteY12" fmla="*/ 4450262 h 7479449"/>
              <a:gd name="connsiteX13" fmla="*/ 13764295 w 20134411"/>
              <a:gd name="connsiteY13" fmla="*/ 3961652 h 7479449"/>
              <a:gd name="connsiteX14" fmla="*/ 10396585 w 20134411"/>
              <a:gd name="connsiteY14" fmla="*/ 3789201 h 7479449"/>
              <a:gd name="connsiteX15" fmla="*/ 12409825 w 20134411"/>
              <a:gd name="connsiteY15" fmla="*/ 3610667 h 7479449"/>
              <a:gd name="connsiteX16" fmla="*/ 14642828 w 20134411"/>
              <a:gd name="connsiteY16" fmla="*/ 3223946 h 7479449"/>
              <a:gd name="connsiteX17" fmla="*/ 15115650 w 20134411"/>
              <a:gd name="connsiteY17" fmla="*/ 2824183 h 7479449"/>
              <a:gd name="connsiteX18" fmla="*/ 12693646 w 20134411"/>
              <a:gd name="connsiteY18" fmla="*/ 2207705 h 7479449"/>
              <a:gd name="connsiteX19" fmla="*/ 11098789 w 20134411"/>
              <a:gd name="connsiteY19" fmla="*/ 1813945 h 7479449"/>
              <a:gd name="connsiteX20" fmla="*/ 9055938 w 20134411"/>
              <a:gd name="connsiteY20" fmla="*/ 1442663 h 7479449"/>
              <a:gd name="connsiteX21" fmla="*/ 6832133 w 20134411"/>
              <a:gd name="connsiteY21" fmla="*/ 659280 h 7479449"/>
              <a:gd name="connsiteX22" fmla="*/ 7102095 w 20134411"/>
              <a:gd name="connsiteY22" fmla="*/ 330604 h 7479449"/>
              <a:gd name="connsiteX23" fmla="*/ 13126690 w 20134411"/>
              <a:gd name="connsiteY23" fmla="*/ 0 h 7479449"/>
              <a:gd name="connsiteX0" fmla="*/ 20161263 w 20613473"/>
              <a:gd name="connsiteY0" fmla="*/ 7479449 h 7479449"/>
              <a:gd name="connsiteX1" fmla="*/ 20586637 w 20613473"/>
              <a:gd name="connsiteY1" fmla="*/ 6790882 h 7479449"/>
              <a:gd name="connsiteX2" fmla="*/ 17799604 w 20613473"/>
              <a:gd name="connsiteY2" fmla="*/ 6051975 h 7479449"/>
              <a:gd name="connsiteX3" fmla="*/ 13541800 w 20613473"/>
              <a:gd name="connsiteY3" fmla="*/ 5926229 h 7479449"/>
              <a:gd name="connsiteX4" fmla="*/ 4694063 w 20613473"/>
              <a:gd name="connsiteY4" fmla="*/ 6368740 h 7479449"/>
              <a:gd name="connsiteX5" fmla="*/ 1211793 w 20613473"/>
              <a:gd name="connsiteY5" fmla="*/ 6787929 h 7479449"/>
              <a:gd name="connsiteX6" fmla="*/ 479690 w 20613473"/>
              <a:gd name="connsiteY6" fmla="*/ 6385546 h 7479449"/>
              <a:gd name="connsiteX7" fmla="*/ 40424 w 20613473"/>
              <a:gd name="connsiteY7" fmla="*/ 5341260 h 7479449"/>
              <a:gd name="connsiteX8" fmla="*/ 1211793 w 20613473"/>
              <a:gd name="connsiteY8" fmla="*/ 4756843 h 7479449"/>
              <a:gd name="connsiteX9" fmla="*/ 2236748 w 20613473"/>
              <a:gd name="connsiteY9" fmla="*/ 4306554 h 7479449"/>
              <a:gd name="connsiteX10" fmla="*/ 3554547 w 20613473"/>
              <a:gd name="connsiteY10" fmla="*/ 4440681 h 7479449"/>
              <a:gd name="connsiteX11" fmla="*/ 8313268 w 20613473"/>
              <a:gd name="connsiteY11" fmla="*/ 4756842 h 7479449"/>
              <a:gd name="connsiteX12" fmla="*/ 13145191 w 20613473"/>
              <a:gd name="connsiteY12" fmla="*/ 4450262 h 7479449"/>
              <a:gd name="connsiteX13" fmla="*/ 14243357 w 20613473"/>
              <a:gd name="connsiteY13" fmla="*/ 3961652 h 7479449"/>
              <a:gd name="connsiteX14" fmla="*/ 10875647 w 20613473"/>
              <a:gd name="connsiteY14" fmla="*/ 3789201 h 7479449"/>
              <a:gd name="connsiteX15" fmla="*/ 12888887 w 20613473"/>
              <a:gd name="connsiteY15" fmla="*/ 3610667 h 7479449"/>
              <a:gd name="connsiteX16" fmla="*/ 15121890 w 20613473"/>
              <a:gd name="connsiteY16" fmla="*/ 3223946 h 7479449"/>
              <a:gd name="connsiteX17" fmla="*/ 15594712 w 20613473"/>
              <a:gd name="connsiteY17" fmla="*/ 2824183 h 7479449"/>
              <a:gd name="connsiteX18" fmla="*/ 13172708 w 20613473"/>
              <a:gd name="connsiteY18" fmla="*/ 2207705 h 7479449"/>
              <a:gd name="connsiteX19" fmla="*/ 11577851 w 20613473"/>
              <a:gd name="connsiteY19" fmla="*/ 1813945 h 7479449"/>
              <a:gd name="connsiteX20" fmla="*/ 9535000 w 20613473"/>
              <a:gd name="connsiteY20" fmla="*/ 1442663 h 7479449"/>
              <a:gd name="connsiteX21" fmla="*/ 7311195 w 20613473"/>
              <a:gd name="connsiteY21" fmla="*/ 659280 h 7479449"/>
              <a:gd name="connsiteX22" fmla="*/ 7581157 w 20613473"/>
              <a:gd name="connsiteY22" fmla="*/ 330604 h 7479449"/>
              <a:gd name="connsiteX23" fmla="*/ 13605752 w 20613473"/>
              <a:gd name="connsiteY23" fmla="*/ 0 h 7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613473" h="7479449">
                <a:moveTo>
                  <a:pt x="20161263" y="7479449"/>
                </a:moveTo>
                <a:cubicBezTo>
                  <a:pt x="20087082" y="7346943"/>
                  <a:pt x="20753195" y="7049906"/>
                  <a:pt x="20586637" y="6790882"/>
                </a:cubicBezTo>
                <a:cubicBezTo>
                  <a:pt x="20420079" y="6531858"/>
                  <a:pt x="18973744" y="6196084"/>
                  <a:pt x="17799604" y="6051975"/>
                </a:cubicBezTo>
                <a:cubicBezTo>
                  <a:pt x="16625464" y="5907866"/>
                  <a:pt x="15726057" y="5873435"/>
                  <a:pt x="13541800" y="5926229"/>
                </a:cubicBezTo>
                <a:cubicBezTo>
                  <a:pt x="11357543" y="5979023"/>
                  <a:pt x="6749064" y="6225123"/>
                  <a:pt x="4694063" y="6368740"/>
                </a:cubicBezTo>
                <a:cubicBezTo>
                  <a:pt x="2639062" y="6512357"/>
                  <a:pt x="1792171" y="6775547"/>
                  <a:pt x="1211793" y="6787929"/>
                </a:cubicBezTo>
                <a:cubicBezTo>
                  <a:pt x="631415" y="6800311"/>
                  <a:pt x="467488" y="6618674"/>
                  <a:pt x="479690" y="6385546"/>
                </a:cubicBezTo>
                <a:cubicBezTo>
                  <a:pt x="491892" y="6152418"/>
                  <a:pt x="-167006" y="5615904"/>
                  <a:pt x="40424" y="5341260"/>
                </a:cubicBezTo>
                <a:cubicBezTo>
                  <a:pt x="247854" y="5066616"/>
                  <a:pt x="1053169" y="4937278"/>
                  <a:pt x="1211793" y="4756843"/>
                </a:cubicBezTo>
                <a:cubicBezTo>
                  <a:pt x="1370417" y="4576408"/>
                  <a:pt x="1931702" y="4356054"/>
                  <a:pt x="2236748" y="4306554"/>
                </a:cubicBezTo>
                <a:cubicBezTo>
                  <a:pt x="2541794" y="4257054"/>
                  <a:pt x="2431979" y="4458245"/>
                  <a:pt x="3554547" y="4440681"/>
                </a:cubicBezTo>
                <a:cubicBezTo>
                  <a:pt x="4677115" y="4423117"/>
                  <a:pt x="6922259" y="4776003"/>
                  <a:pt x="8313268" y="4756842"/>
                </a:cubicBezTo>
                <a:cubicBezTo>
                  <a:pt x="9704277" y="4737681"/>
                  <a:pt x="12156843" y="4582794"/>
                  <a:pt x="13145191" y="4450262"/>
                </a:cubicBezTo>
                <a:cubicBezTo>
                  <a:pt x="14133539" y="4317730"/>
                  <a:pt x="13694274" y="4063845"/>
                  <a:pt x="14243357" y="3961652"/>
                </a:cubicBezTo>
                <a:cubicBezTo>
                  <a:pt x="14792440" y="3859459"/>
                  <a:pt x="10113044" y="3836521"/>
                  <a:pt x="10875647" y="3789201"/>
                </a:cubicBezTo>
                <a:cubicBezTo>
                  <a:pt x="11638250" y="3741881"/>
                  <a:pt x="12181180" y="3704876"/>
                  <a:pt x="12888887" y="3610667"/>
                </a:cubicBezTo>
                <a:cubicBezTo>
                  <a:pt x="13596594" y="3516458"/>
                  <a:pt x="14157922" y="3330498"/>
                  <a:pt x="15121890" y="3223946"/>
                </a:cubicBezTo>
                <a:cubicBezTo>
                  <a:pt x="16548485" y="3119434"/>
                  <a:pt x="15919576" y="2993556"/>
                  <a:pt x="15594712" y="2824183"/>
                </a:cubicBezTo>
                <a:cubicBezTo>
                  <a:pt x="15269848" y="2654810"/>
                  <a:pt x="13842185" y="2376078"/>
                  <a:pt x="13172708" y="2207705"/>
                </a:cubicBezTo>
                <a:cubicBezTo>
                  <a:pt x="12503231" y="2039332"/>
                  <a:pt x="12184136" y="1941452"/>
                  <a:pt x="11577851" y="1813945"/>
                </a:cubicBezTo>
                <a:cubicBezTo>
                  <a:pt x="10971566" y="1686438"/>
                  <a:pt x="9405535" y="1561835"/>
                  <a:pt x="9535000" y="1442663"/>
                </a:cubicBezTo>
                <a:cubicBezTo>
                  <a:pt x="9664465" y="1323491"/>
                  <a:pt x="7209772" y="844623"/>
                  <a:pt x="7311195" y="659280"/>
                </a:cubicBezTo>
                <a:cubicBezTo>
                  <a:pt x="7412618" y="473937"/>
                  <a:pt x="6532064" y="440484"/>
                  <a:pt x="7581157" y="330604"/>
                </a:cubicBezTo>
                <a:cubicBezTo>
                  <a:pt x="8630250" y="220724"/>
                  <a:pt x="13028716" y="55101"/>
                  <a:pt x="136057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7D1679D0-C7A9-446F-BF1E-040FA2A0702C}"/>
              </a:ext>
            </a:extLst>
          </p:cNvPr>
          <p:cNvSpPr/>
          <p:nvPr/>
        </p:nvSpPr>
        <p:spPr>
          <a:xfrm rot="203613" flipH="1">
            <a:off x="3702355" y="427240"/>
            <a:ext cx="477988" cy="512738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-1 w 4871867"/>
              <a:gd name="connsiteY0" fmla="*/ 6588452 h 6588452"/>
              <a:gd name="connsiteX1" fmla="*/ 1907581 w 4871867"/>
              <a:gd name="connsiteY1" fmla="*/ 5888083 h 6588452"/>
              <a:gd name="connsiteX2" fmla="*/ 571787 w 4871867"/>
              <a:gd name="connsiteY2" fmla="*/ 5746595 h 6588452"/>
              <a:gd name="connsiteX3" fmla="*/ 932831 w 4871867"/>
              <a:gd name="connsiteY3" fmla="*/ 5055592 h 6588452"/>
              <a:gd name="connsiteX4" fmla="*/ 994468 w 4871867"/>
              <a:gd name="connsiteY4" fmla="*/ 4374172 h 6588452"/>
              <a:gd name="connsiteX5" fmla="*/ 1005265 w 4871867"/>
              <a:gd name="connsiteY5" fmla="*/ 3475396 h 6588452"/>
              <a:gd name="connsiteX6" fmla="*/ 1952204 w 4871867"/>
              <a:gd name="connsiteY6" fmla="*/ 2681349 h 6588452"/>
              <a:gd name="connsiteX7" fmla="*/ 2534903 w 4871867"/>
              <a:gd name="connsiteY7" fmla="*/ 1914026 h 6588452"/>
              <a:gd name="connsiteX8" fmla="*/ 4871623 w 4871867"/>
              <a:gd name="connsiteY8" fmla="*/ 1422095 h 6588452"/>
              <a:gd name="connsiteX9" fmla="*/ 2691077 w 4871867"/>
              <a:gd name="connsiteY9" fmla="*/ 1076239 h 6588452"/>
              <a:gd name="connsiteX10" fmla="*/ 3869512 w 4871867"/>
              <a:gd name="connsiteY10" fmla="*/ 676215 h 6588452"/>
              <a:gd name="connsiteX11" fmla="*/ 2451019 w 4871867"/>
              <a:gd name="connsiteY11" fmla="*/ 323958 h 6588452"/>
              <a:gd name="connsiteX12" fmla="*/ 3254755 w 4871867"/>
              <a:gd name="connsiteY12" fmla="*/ 0 h 6588452"/>
              <a:gd name="connsiteX0" fmla="*/ -1 w 4871867"/>
              <a:gd name="connsiteY0" fmla="*/ 6588452 h 6588452"/>
              <a:gd name="connsiteX1" fmla="*/ 1907581 w 4871867"/>
              <a:gd name="connsiteY1" fmla="*/ 5888083 h 6588452"/>
              <a:gd name="connsiteX2" fmla="*/ 1889578 w 4871867"/>
              <a:gd name="connsiteY2" fmla="*/ 5361452 h 6588452"/>
              <a:gd name="connsiteX3" fmla="*/ 932831 w 4871867"/>
              <a:gd name="connsiteY3" fmla="*/ 5055592 h 6588452"/>
              <a:gd name="connsiteX4" fmla="*/ 994468 w 4871867"/>
              <a:gd name="connsiteY4" fmla="*/ 4374172 h 6588452"/>
              <a:gd name="connsiteX5" fmla="*/ 1005265 w 4871867"/>
              <a:gd name="connsiteY5" fmla="*/ 3475396 h 6588452"/>
              <a:gd name="connsiteX6" fmla="*/ 1952204 w 4871867"/>
              <a:gd name="connsiteY6" fmla="*/ 2681349 h 6588452"/>
              <a:gd name="connsiteX7" fmla="*/ 2534903 w 4871867"/>
              <a:gd name="connsiteY7" fmla="*/ 1914026 h 6588452"/>
              <a:gd name="connsiteX8" fmla="*/ 4871623 w 4871867"/>
              <a:gd name="connsiteY8" fmla="*/ 1422095 h 6588452"/>
              <a:gd name="connsiteX9" fmla="*/ 2691077 w 4871867"/>
              <a:gd name="connsiteY9" fmla="*/ 1076239 h 6588452"/>
              <a:gd name="connsiteX10" fmla="*/ 3869512 w 4871867"/>
              <a:gd name="connsiteY10" fmla="*/ 676215 h 6588452"/>
              <a:gd name="connsiteX11" fmla="*/ 2451019 w 4871867"/>
              <a:gd name="connsiteY11" fmla="*/ 323958 h 6588452"/>
              <a:gd name="connsiteX12" fmla="*/ 3254755 w 4871867"/>
              <a:gd name="connsiteY12" fmla="*/ 0 h 6588452"/>
              <a:gd name="connsiteX0" fmla="*/ 26424 w 4898292"/>
              <a:gd name="connsiteY0" fmla="*/ 6588452 h 6588452"/>
              <a:gd name="connsiteX1" fmla="*/ 30527 w 4898292"/>
              <a:gd name="connsiteY1" fmla="*/ 5914343 h 6588452"/>
              <a:gd name="connsiteX2" fmla="*/ 1916003 w 4898292"/>
              <a:gd name="connsiteY2" fmla="*/ 5361452 h 6588452"/>
              <a:gd name="connsiteX3" fmla="*/ 959256 w 4898292"/>
              <a:gd name="connsiteY3" fmla="*/ 5055592 h 6588452"/>
              <a:gd name="connsiteX4" fmla="*/ 1020893 w 4898292"/>
              <a:gd name="connsiteY4" fmla="*/ 4374172 h 6588452"/>
              <a:gd name="connsiteX5" fmla="*/ 1031690 w 4898292"/>
              <a:gd name="connsiteY5" fmla="*/ 3475396 h 6588452"/>
              <a:gd name="connsiteX6" fmla="*/ 1978629 w 4898292"/>
              <a:gd name="connsiteY6" fmla="*/ 2681349 h 6588452"/>
              <a:gd name="connsiteX7" fmla="*/ 2561328 w 4898292"/>
              <a:gd name="connsiteY7" fmla="*/ 1914026 h 6588452"/>
              <a:gd name="connsiteX8" fmla="*/ 4898048 w 4898292"/>
              <a:gd name="connsiteY8" fmla="*/ 1422095 h 6588452"/>
              <a:gd name="connsiteX9" fmla="*/ 2717502 w 4898292"/>
              <a:gd name="connsiteY9" fmla="*/ 1076239 h 6588452"/>
              <a:gd name="connsiteX10" fmla="*/ 3895937 w 4898292"/>
              <a:gd name="connsiteY10" fmla="*/ 676215 h 6588452"/>
              <a:gd name="connsiteX11" fmla="*/ 2477444 w 4898292"/>
              <a:gd name="connsiteY11" fmla="*/ 323958 h 6588452"/>
              <a:gd name="connsiteX12" fmla="*/ 3281180 w 4898292"/>
              <a:gd name="connsiteY12" fmla="*/ 0 h 6588452"/>
              <a:gd name="connsiteX0" fmla="*/ 26424 w 4898292"/>
              <a:gd name="connsiteY0" fmla="*/ 6588452 h 6588452"/>
              <a:gd name="connsiteX1" fmla="*/ 30527 w 4898292"/>
              <a:gd name="connsiteY1" fmla="*/ 5914343 h 6588452"/>
              <a:gd name="connsiteX2" fmla="*/ 1916003 w 4898292"/>
              <a:gd name="connsiteY2" fmla="*/ 5361452 h 6588452"/>
              <a:gd name="connsiteX3" fmla="*/ 2423471 w 4898292"/>
              <a:gd name="connsiteY3" fmla="*/ 4591669 h 6588452"/>
              <a:gd name="connsiteX4" fmla="*/ 1020893 w 4898292"/>
              <a:gd name="connsiteY4" fmla="*/ 4374172 h 6588452"/>
              <a:gd name="connsiteX5" fmla="*/ 1031690 w 4898292"/>
              <a:gd name="connsiteY5" fmla="*/ 3475396 h 6588452"/>
              <a:gd name="connsiteX6" fmla="*/ 1978629 w 4898292"/>
              <a:gd name="connsiteY6" fmla="*/ 2681349 h 6588452"/>
              <a:gd name="connsiteX7" fmla="*/ 2561328 w 4898292"/>
              <a:gd name="connsiteY7" fmla="*/ 1914026 h 6588452"/>
              <a:gd name="connsiteX8" fmla="*/ 4898048 w 4898292"/>
              <a:gd name="connsiteY8" fmla="*/ 1422095 h 6588452"/>
              <a:gd name="connsiteX9" fmla="*/ 2717502 w 4898292"/>
              <a:gd name="connsiteY9" fmla="*/ 1076239 h 6588452"/>
              <a:gd name="connsiteX10" fmla="*/ 3895937 w 4898292"/>
              <a:gd name="connsiteY10" fmla="*/ 676215 h 6588452"/>
              <a:gd name="connsiteX11" fmla="*/ 2477444 w 4898292"/>
              <a:gd name="connsiteY11" fmla="*/ 323958 h 6588452"/>
              <a:gd name="connsiteX12" fmla="*/ 3281180 w 4898292"/>
              <a:gd name="connsiteY12" fmla="*/ 0 h 6588452"/>
              <a:gd name="connsiteX0" fmla="*/ 26424 w 4898292"/>
              <a:gd name="connsiteY0" fmla="*/ 6588452 h 6588452"/>
              <a:gd name="connsiteX1" fmla="*/ 30527 w 4898292"/>
              <a:gd name="connsiteY1" fmla="*/ 5914343 h 6588452"/>
              <a:gd name="connsiteX2" fmla="*/ 1916003 w 4898292"/>
              <a:gd name="connsiteY2" fmla="*/ 5361452 h 6588452"/>
              <a:gd name="connsiteX3" fmla="*/ 2423471 w 4898292"/>
              <a:gd name="connsiteY3" fmla="*/ 4591669 h 6588452"/>
              <a:gd name="connsiteX4" fmla="*/ 1020893 w 4898292"/>
              <a:gd name="connsiteY4" fmla="*/ 4374172 h 6588452"/>
              <a:gd name="connsiteX5" fmla="*/ 3008383 w 4898292"/>
              <a:gd name="connsiteY5" fmla="*/ 3475396 h 6588452"/>
              <a:gd name="connsiteX6" fmla="*/ 1978629 w 4898292"/>
              <a:gd name="connsiteY6" fmla="*/ 2681349 h 6588452"/>
              <a:gd name="connsiteX7" fmla="*/ 2561328 w 4898292"/>
              <a:gd name="connsiteY7" fmla="*/ 1914026 h 6588452"/>
              <a:gd name="connsiteX8" fmla="*/ 4898048 w 4898292"/>
              <a:gd name="connsiteY8" fmla="*/ 1422095 h 6588452"/>
              <a:gd name="connsiteX9" fmla="*/ 2717502 w 4898292"/>
              <a:gd name="connsiteY9" fmla="*/ 1076239 h 6588452"/>
              <a:gd name="connsiteX10" fmla="*/ 3895937 w 4898292"/>
              <a:gd name="connsiteY10" fmla="*/ 676215 h 6588452"/>
              <a:gd name="connsiteX11" fmla="*/ 2477444 w 4898292"/>
              <a:gd name="connsiteY11" fmla="*/ 323958 h 6588452"/>
              <a:gd name="connsiteX12" fmla="*/ 3281180 w 4898292"/>
              <a:gd name="connsiteY12" fmla="*/ 0 h 6588452"/>
              <a:gd name="connsiteX0" fmla="*/ 26424 w 4898292"/>
              <a:gd name="connsiteY0" fmla="*/ 6588452 h 6588452"/>
              <a:gd name="connsiteX1" fmla="*/ 30527 w 4898292"/>
              <a:gd name="connsiteY1" fmla="*/ 5914343 h 6588452"/>
              <a:gd name="connsiteX2" fmla="*/ 1916003 w 4898292"/>
              <a:gd name="connsiteY2" fmla="*/ 5361452 h 6588452"/>
              <a:gd name="connsiteX3" fmla="*/ 2423471 w 4898292"/>
              <a:gd name="connsiteY3" fmla="*/ 4591669 h 6588452"/>
              <a:gd name="connsiteX4" fmla="*/ 1020893 w 4898292"/>
              <a:gd name="connsiteY4" fmla="*/ 4374172 h 6588452"/>
              <a:gd name="connsiteX5" fmla="*/ 3008383 w 4898292"/>
              <a:gd name="connsiteY5" fmla="*/ 3475396 h 6588452"/>
              <a:gd name="connsiteX6" fmla="*/ 2300062 w 4898292"/>
              <a:gd name="connsiteY6" fmla="*/ 3218335 h 6588452"/>
              <a:gd name="connsiteX7" fmla="*/ 1978629 w 4898292"/>
              <a:gd name="connsiteY7" fmla="*/ 2681349 h 6588452"/>
              <a:gd name="connsiteX8" fmla="*/ 2561328 w 4898292"/>
              <a:gd name="connsiteY8" fmla="*/ 1914026 h 6588452"/>
              <a:gd name="connsiteX9" fmla="*/ 4898048 w 4898292"/>
              <a:gd name="connsiteY9" fmla="*/ 1422095 h 6588452"/>
              <a:gd name="connsiteX10" fmla="*/ 2717502 w 4898292"/>
              <a:gd name="connsiteY10" fmla="*/ 1076239 h 6588452"/>
              <a:gd name="connsiteX11" fmla="*/ 3895937 w 4898292"/>
              <a:gd name="connsiteY11" fmla="*/ 676215 h 6588452"/>
              <a:gd name="connsiteX12" fmla="*/ 2477444 w 4898292"/>
              <a:gd name="connsiteY12" fmla="*/ 323958 h 6588452"/>
              <a:gd name="connsiteX13" fmla="*/ 3281180 w 4898292"/>
              <a:gd name="connsiteY13" fmla="*/ 0 h 6588452"/>
              <a:gd name="connsiteX0" fmla="*/ 26424 w 3904510"/>
              <a:gd name="connsiteY0" fmla="*/ 6588452 h 6588452"/>
              <a:gd name="connsiteX1" fmla="*/ 30527 w 3904510"/>
              <a:gd name="connsiteY1" fmla="*/ 5914343 h 6588452"/>
              <a:gd name="connsiteX2" fmla="*/ 1916003 w 3904510"/>
              <a:gd name="connsiteY2" fmla="*/ 5361452 h 6588452"/>
              <a:gd name="connsiteX3" fmla="*/ 2423471 w 3904510"/>
              <a:gd name="connsiteY3" fmla="*/ 4591669 h 6588452"/>
              <a:gd name="connsiteX4" fmla="*/ 1020893 w 3904510"/>
              <a:gd name="connsiteY4" fmla="*/ 4374172 h 6588452"/>
              <a:gd name="connsiteX5" fmla="*/ 3008383 w 3904510"/>
              <a:gd name="connsiteY5" fmla="*/ 3475396 h 6588452"/>
              <a:gd name="connsiteX6" fmla="*/ 2300062 w 3904510"/>
              <a:gd name="connsiteY6" fmla="*/ 3218335 h 6588452"/>
              <a:gd name="connsiteX7" fmla="*/ 1978629 w 3904510"/>
              <a:gd name="connsiteY7" fmla="*/ 2681349 h 6588452"/>
              <a:gd name="connsiteX8" fmla="*/ 2561328 w 3904510"/>
              <a:gd name="connsiteY8" fmla="*/ 1914026 h 6588452"/>
              <a:gd name="connsiteX9" fmla="*/ 1749971 w 3904510"/>
              <a:gd name="connsiteY9" fmla="*/ 1649680 h 6588452"/>
              <a:gd name="connsiteX10" fmla="*/ 2717502 w 3904510"/>
              <a:gd name="connsiteY10" fmla="*/ 1076239 h 6588452"/>
              <a:gd name="connsiteX11" fmla="*/ 3895937 w 3904510"/>
              <a:gd name="connsiteY11" fmla="*/ 676215 h 6588452"/>
              <a:gd name="connsiteX12" fmla="*/ 2477444 w 3904510"/>
              <a:gd name="connsiteY12" fmla="*/ 323958 h 6588452"/>
              <a:gd name="connsiteX13" fmla="*/ 3281180 w 3904510"/>
              <a:gd name="connsiteY13" fmla="*/ 0 h 6588452"/>
              <a:gd name="connsiteX0" fmla="*/ 26424 w 3904510"/>
              <a:gd name="connsiteY0" fmla="*/ 6588452 h 6588452"/>
              <a:gd name="connsiteX1" fmla="*/ 30527 w 3904510"/>
              <a:gd name="connsiteY1" fmla="*/ 5914343 h 6588452"/>
              <a:gd name="connsiteX2" fmla="*/ 1916003 w 3904510"/>
              <a:gd name="connsiteY2" fmla="*/ 5361452 h 6588452"/>
              <a:gd name="connsiteX3" fmla="*/ 2423471 w 3904510"/>
              <a:gd name="connsiteY3" fmla="*/ 4591669 h 6588452"/>
              <a:gd name="connsiteX4" fmla="*/ 1020893 w 3904510"/>
              <a:gd name="connsiteY4" fmla="*/ 4374172 h 6588452"/>
              <a:gd name="connsiteX5" fmla="*/ 3008383 w 3904510"/>
              <a:gd name="connsiteY5" fmla="*/ 3475396 h 6588452"/>
              <a:gd name="connsiteX6" fmla="*/ 2300062 w 3904510"/>
              <a:gd name="connsiteY6" fmla="*/ 3218335 h 6588452"/>
              <a:gd name="connsiteX7" fmla="*/ 1978629 w 3904510"/>
              <a:gd name="connsiteY7" fmla="*/ 2681349 h 6588452"/>
              <a:gd name="connsiteX8" fmla="*/ 1536377 w 3904510"/>
              <a:gd name="connsiteY8" fmla="*/ 2290417 h 6588452"/>
              <a:gd name="connsiteX9" fmla="*/ 1749971 w 3904510"/>
              <a:gd name="connsiteY9" fmla="*/ 1649680 h 6588452"/>
              <a:gd name="connsiteX10" fmla="*/ 2717502 w 3904510"/>
              <a:gd name="connsiteY10" fmla="*/ 1076239 h 6588452"/>
              <a:gd name="connsiteX11" fmla="*/ 3895937 w 3904510"/>
              <a:gd name="connsiteY11" fmla="*/ 676215 h 6588452"/>
              <a:gd name="connsiteX12" fmla="*/ 2477444 w 3904510"/>
              <a:gd name="connsiteY12" fmla="*/ 323958 h 6588452"/>
              <a:gd name="connsiteX13" fmla="*/ 3281180 w 3904510"/>
              <a:gd name="connsiteY13" fmla="*/ 0 h 6588452"/>
              <a:gd name="connsiteX0" fmla="*/ 26424 w 3904510"/>
              <a:gd name="connsiteY0" fmla="*/ 6588452 h 6588452"/>
              <a:gd name="connsiteX1" fmla="*/ 30527 w 3904510"/>
              <a:gd name="connsiteY1" fmla="*/ 5914343 h 6588452"/>
              <a:gd name="connsiteX2" fmla="*/ 1916003 w 3904510"/>
              <a:gd name="connsiteY2" fmla="*/ 5361452 h 6588452"/>
              <a:gd name="connsiteX3" fmla="*/ 2423471 w 3904510"/>
              <a:gd name="connsiteY3" fmla="*/ 4591669 h 6588452"/>
              <a:gd name="connsiteX4" fmla="*/ 1020893 w 3904510"/>
              <a:gd name="connsiteY4" fmla="*/ 4374172 h 6588452"/>
              <a:gd name="connsiteX5" fmla="*/ 3008383 w 3904510"/>
              <a:gd name="connsiteY5" fmla="*/ 3475396 h 6588452"/>
              <a:gd name="connsiteX6" fmla="*/ 2300062 w 3904510"/>
              <a:gd name="connsiteY6" fmla="*/ 3218335 h 6588452"/>
              <a:gd name="connsiteX7" fmla="*/ 1978629 w 3904510"/>
              <a:gd name="connsiteY7" fmla="*/ 2681349 h 6588452"/>
              <a:gd name="connsiteX8" fmla="*/ 1463166 w 3904510"/>
              <a:gd name="connsiteY8" fmla="*/ 2202884 h 6588452"/>
              <a:gd name="connsiteX9" fmla="*/ 1749971 w 3904510"/>
              <a:gd name="connsiteY9" fmla="*/ 1649680 h 6588452"/>
              <a:gd name="connsiteX10" fmla="*/ 2717502 w 3904510"/>
              <a:gd name="connsiteY10" fmla="*/ 1076239 h 6588452"/>
              <a:gd name="connsiteX11" fmla="*/ 3895937 w 3904510"/>
              <a:gd name="connsiteY11" fmla="*/ 676215 h 6588452"/>
              <a:gd name="connsiteX12" fmla="*/ 2477444 w 3904510"/>
              <a:gd name="connsiteY12" fmla="*/ 323958 h 6588452"/>
              <a:gd name="connsiteX13" fmla="*/ 3281180 w 3904510"/>
              <a:gd name="connsiteY13" fmla="*/ 0 h 6588452"/>
              <a:gd name="connsiteX0" fmla="*/ 26424 w 3904510"/>
              <a:gd name="connsiteY0" fmla="*/ 6938582 h 6938582"/>
              <a:gd name="connsiteX1" fmla="*/ 30527 w 3904510"/>
              <a:gd name="connsiteY1" fmla="*/ 6264473 h 6938582"/>
              <a:gd name="connsiteX2" fmla="*/ 1916003 w 3904510"/>
              <a:gd name="connsiteY2" fmla="*/ 5711582 h 6938582"/>
              <a:gd name="connsiteX3" fmla="*/ 2423471 w 3904510"/>
              <a:gd name="connsiteY3" fmla="*/ 4941799 h 6938582"/>
              <a:gd name="connsiteX4" fmla="*/ 1020893 w 3904510"/>
              <a:gd name="connsiteY4" fmla="*/ 4724302 h 6938582"/>
              <a:gd name="connsiteX5" fmla="*/ 3008383 w 3904510"/>
              <a:gd name="connsiteY5" fmla="*/ 3825526 h 6938582"/>
              <a:gd name="connsiteX6" fmla="*/ 2300062 w 3904510"/>
              <a:gd name="connsiteY6" fmla="*/ 3568465 h 6938582"/>
              <a:gd name="connsiteX7" fmla="*/ 1978629 w 3904510"/>
              <a:gd name="connsiteY7" fmla="*/ 3031479 h 6938582"/>
              <a:gd name="connsiteX8" fmla="*/ 1463166 w 3904510"/>
              <a:gd name="connsiteY8" fmla="*/ 2553014 h 6938582"/>
              <a:gd name="connsiteX9" fmla="*/ 1749971 w 3904510"/>
              <a:gd name="connsiteY9" fmla="*/ 1999810 h 6938582"/>
              <a:gd name="connsiteX10" fmla="*/ 2717502 w 3904510"/>
              <a:gd name="connsiteY10" fmla="*/ 1426369 h 6938582"/>
              <a:gd name="connsiteX11" fmla="*/ 3895937 w 3904510"/>
              <a:gd name="connsiteY11" fmla="*/ 1026345 h 6938582"/>
              <a:gd name="connsiteX12" fmla="*/ 2477444 w 3904510"/>
              <a:gd name="connsiteY12" fmla="*/ 674088 h 6938582"/>
              <a:gd name="connsiteX13" fmla="*/ 3061548 w 3904510"/>
              <a:gd name="connsiteY13" fmla="*/ 0 h 6938582"/>
              <a:gd name="connsiteX0" fmla="*/ 26424 w 4212077"/>
              <a:gd name="connsiteY0" fmla="*/ 6938582 h 6938582"/>
              <a:gd name="connsiteX1" fmla="*/ 30527 w 4212077"/>
              <a:gd name="connsiteY1" fmla="*/ 6264473 h 6938582"/>
              <a:gd name="connsiteX2" fmla="*/ 1916003 w 4212077"/>
              <a:gd name="connsiteY2" fmla="*/ 5711582 h 6938582"/>
              <a:gd name="connsiteX3" fmla="*/ 2423471 w 4212077"/>
              <a:gd name="connsiteY3" fmla="*/ 4941799 h 6938582"/>
              <a:gd name="connsiteX4" fmla="*/ 1020893 w 4212077"/>
              <a:gd name="connsiteY4" fmla="*/ 4724302 h 6938582"/>
              <a:gd name="connsiteX5" fmla="*/ 3008383 w 4212077"/>
              <a:gd name="connsiteY5" fmla="*/ 3825526 h 6938582"/>
              <a:gd name="connsiteX6" fmla="*/ 2300062 w 4212077"/>
              <a:gd name="connsiteY6" fmla="*/ 3568465 h 6938582"/>
              <a:gd name="connsiteX7" fmla="*/ 1978629 w 4212077"/>
              <a:gd name="connsiteY7" fmla="*/ 3031479 h 6938582"/>
              <a:gd name="connsiteX8" fmla="*/ 1463166 w 4212077"/>
              <a:gd name="connsiteY8" fmla="*/ 2553014 h 6938582"/>
              <a:gd name="connsiteX9" fmla="*/ 1749971 w 4212077"/>
              <a:gd name="connsiteY9" fmla="*/ 1999810 h 6938582"/>
              <a:gd name="connsiteX10" fmla="*/ 2717502 w 4212077"/>
              <a:gd name="connsiteY10" fmla="*/ 1426369 h 6938582"/>
              <a:gd name="connsiteX11" fmla="*/ 3895937 w 4212077"/>
              <a:gd name="connsiteY11" fmla="*/ 1026345 h 6938582"/>
              <a:gd name="connsiteX12" fmla="*/ 4161303 w 4212077"/>
              <a:gd name="connsiteY12" fmla="*/ 288945 h 6938582"/>
              <a:gd name="connsiteX13" fmla="*/ 3061548 w 4212077"/>
              <a:gd name="connsiteY13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1916003 w 4171418"/>
              <a:gd name="connsiteY2" fmla="*/ 5711582 h 6938582"/>
              <a:gd name="connsiteX3" fmla="*/ 2423471 w 4171418"/>
              <a:gd name="connsiteY3" fmla="*/ 4941799 h 6938582"/>
              <a:gd name="connsiteX4" fmla="*/ 1020893 w 4171418"/>
              <a:gd name="connsiteY4" fmla="*/ 4724302 h 6938582"/>
              <a:gd name="connsiteX5" fmla="*/ 3008383 w 4171418"/>
              <a:gd name="connsiteY5" fmla="*/ 3825526 h 6938582"/>
              <a:gd name="connsiteX6" fmla="*/ 2300062 w 4171418"/>
              <a:gd name="connsiteY6" fmla="*/ 3568465 h 6938582"/>
              <a:gd name="connsiteX7" fmla="*/ 1978629 w 4171418"/>
              <a:gd name="connsiteY7" fmla="*/ 3031479 h 6938582"/>
              <a:gd name="connsiteX8" fmla="*/ 1463166 w 4171418"/>
              <a:gd name="connsiteY8" fmla="*/ 2553014 h 6938582"/>
              <a:gd name="connsiteX9" fmla="*/ 1749971 w 4171418"/>
              <a:gd name="connsiteY9" fmla="*/ 1999810 h 6938582"/>
              <a:gd name="connsiteX10" fmla="*/ 2717502 w 4171418"/>
              <a:gd name="connsiteY10" fmla="*/ 1426369 h 6938582"/>
              <a:gd name="connsiteX11" fmla="*/ 2138874 w 4171418"/>
              <a:gd name="connsiteY11" fmla="*/ 606188 h 6938582"/>
              <a:gd name="connsiteX12" fmla="*/ 4161303 w 4171418"/>
              <a:gd name="connsiteY12" fmla="*/ 288945 h 6938582"/>
              <a:gd name="connsiteX13" fmla="*/ 3061548 w 4171418"/>
              <a:gd name="connsiteY13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2080429 w 4171418"/>
              <a:gd name="connsiteY2" fmla="*/ 6203201 h 6938582"/>
              <a:gd name="connsiteX3" fmla="*/ 1916003 w 4171418"/>
              <a:gd name="connsiteY3" fmla="*/ 5711582 h 6938582"/>
              <a:gd name="connsiteX4" fmla="*/ 2423471 w 4171418"/>
              <a:gd name="connsiteY4" fmla="*/ 4941799 h 6938582"/>
              <a:gd name="connsiteX5" fmla="*/ 1020893 w 4171418"/>
              <a:gd name="connsiteY5" fmla="*/ 4724302 h 6938582"/>
              <a:gd name="connsiteX6" fmla="*/ 3008383 w 4171418"/>
              <a:gd name="connsiteY6" fmla="*/ 3825526 h 6938582"/>
              <a:gd name="connsiteX7" fmla="*/ 2300062 w 4171418"/>
              <a:gd name="connsiteY7" fmla="*/ 3568465 h 6938582"/>
              <a:gd name="connsiteX8" fmla="*/ 1978629 w 4171418"/>
              <a:gd name="connsiteY8" fmla="*/ 3031479 h 6938582"/>
              <a:gd name="connsiteX9" fmla="*/ 1463166 w 4171418"/>
              <a:gd name="connsiteY9" fmla="*/ 2553014 h 6938582"/>
              <a:gd name="connsiteX10" fmla="*/ 1749971 w 4171418"/>
              <a:gd name="connsiteY10" fmla="*/ 1999810 h 6938582"/>
              <a:gd name="connsiteX11" fmla="*/ 2717502 w 4171418"/>
              <a:gd name="connsiteY11" fmla="*/ 1426369 h 6938582"/>
              <a:gd name="connsiteX12" fmla="*/ 2138874 w 4171418"/>
              <a:gd name="connsiteY12" fmla="*/ 606188 h 6938582"/>
              <a:gd name="connsiteX13" fmla="*/ 4161303 w 4171418"/>
              <a:gd name="connsiteY13" fmla="*/ 288945 h 6938582"/>
              <a:gd name="connsiteX14" fmla="*/ 3061548 w 4171418"/>
              <a:gd name="connsiteY14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2080429 w 4171418"/>
              <a:gd name="connsiteY2" fmla="*/ 6203201 h 6938582"/>
              <a:gd name="connsiteX3" fmla="*/ 2501692 w 4171418"/>
              <a:gd name="connsiteY3" fmla="*/ 5694076 h 6938582"/>
              <a:gd name="connsiteX4" fmla="*/ 2423471 w 4171418"/>
              <a:gd name="connsiteY4" fmla="*/ 4941799 h 6938582"/>
              <a:gd name="connsiteX5" fmla="*/ 1020893 w 4171418"/>
              <a:gd name="connsiteY5" fmla="*/ 4724302 h 6938582"/>
              <a:gd name="connsiteX6" fmla="*/ 3008383 w 4171418"/>
              <a:gd name="connsiteY6" fmla="*/ 3825526 h 6938582"/>
              <a:gd name="connsiteX7" fmla="*/ 2300062 w 4171418"/>
              <a:gd name="connsiteY7" fmla="*/ 3568465 h 6938582"/>
              <a:gd name="connsiteX8" fmla="*/ 1978629 w 4171418"/>
              <a:gd name="connsiteY8" fmla="*/ 3031479 h 6938582"/>
              <a:gd name="connsiteX9" fmla="*/ 1463166 w 4171418"/>
              <a:gd name="connsiteY9" fmla="*/ 2553014 h 6938582"/>
              <a:gd name="connsiteX10" fmla="*/ 1749971 w 4171418"/>
              <a:gd name="connsiteY10" fmla="*/ 1999810 h 6938582"/>
              <a:gd name="connsiteX11" fmla="*/ 2717502 w 4171418"/>
              <a:gd name="connsiteY11" fmla="*/ 1426369 h 6938582"/>
              <a:gd name="connsiteX12" fmla="*/ 2138874 w 4171418"/>
              <a:gd name="connsiteY12" fmla="*/ 606188 h 6938582"/>
              <a:gd name="connsiteX13" fmla="*/ 4161303 w 4171418"/>
              <a:gd name="connsiteY13" fmla="*/ 288945 h 6938582"/>
              <a:gd name="connsiteX14" fmla="*/ 3061548 w 4171418"/>
              <a:gd name="connsiteY14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2080429 w 4171418"/>
              <a:gd name="connsiteY2" fmla="*/ 6203201 h 6938582"/>
              <a:gd name="connsiteX3" fmla="*/ 2501692 w 4171418"/>
              <a:gd name="connsiteY3" fmla="*/ 5694076 h 6938582"/>
              <a:gd name="connsiteX4" fmla="*/ 2789527 w 4171418"/>
              <a:gd name="connsiteY4" fmla="*/ 4863020 h 6938582"/>
              <a:gd name="connsiteX5" fmla="*/ 1020893 w 4171418"/>
              <a:gd name="connsiteY5" fmla="*/ 4724302 h 6938582"/>
              <a:gd name="connsiteX6" fmla="*/ 3008383 w 4171418"/>
              <a:gd name="connsiteY6" fmla="*/ 3825526 h 6938582"/>
              <a:gd name="connsiteX7" fmla="*/ 2300062 w 4171418"/>
              <a:gd name="connsiteY7" fmla="*/ 3568465 h 6938582"/>
              <a:gd name="connsiteX8" fmla="*/ 1978629 w 4171418"/>
              <a:gd name="connsiteY8" fmla="*/ 3031479 h 6938582"/>
              <a:gd name="connsiteX9" fmla="*/ 1463166 w 4171418"/>
              <a:gd name="connsiteY9" fmla="*/ 2553014 h 6938582"/>
              <a:gd name="connsiteX10" fmla="*/ 1749971 w 4171418"/>
              <a:gd name="connsiteY10" fmla="*/ 1999810 h 6938582"/>
              <a:gd name="connsiteX11" fmla="*/ 2717502 w 4171418"/>
              <a:gd name="connsiteY11" fmla="*/ 1426369 h 6938582"/>
              <a:gd name="connsiteX12" fmla="*/ 2138874 w 4171418"/>
              <a:gd name="connsiteY12" fmla="*/ 606188 h 6938582"/>
              <a:gd name="connsiteX13" fmla="*/ 4161303 w 4171418"/>
              <a:gd name="connsiteY13" fmla="*/ 288945 h 6938582"/>
              <a:gd name="connsiteX14" fmla="*/ 3061548 w 4171418"/>
              <a:gd name="connsiteY14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2080429 w 4171418"/>
              <a:gd name="connsiteY2" fmla="*/ 6203201 h 6938582"/>
              <a:gd name="connsiteX3" fmla="*/ 2501692 w 4171418"/>
              <a:gd name="connsiteY3" fmla="*/ 5694076 h 6938582"/>
              <a:gd name="connsiteX4" fmla="*/ 2789527 w 4171418"/>
              <a:gd name="connsiteY4" fmla="*/ 4863020 h 6938582"/>
              <a:gd name="connsiteX5" fmla="*/ 728053 w 4171418"/>
              <a:gd name="connsiteY5" fmla="*/ 4890614 h 6938582"/>
              <a:gd name="connsiteX6" fmla="*/ 3008383 w 4171418"/>
              <a:gd name="connsiteY6" fmla="*/ 3825526 h 6938582"/>
              <a:gd name="connsiteX7" fmla="*/ 2300062 w 4171418"/>
              <a:gd name="connsiteY7" fmla="*/ 3568465 h 6938582"/>
              <a:gd name="connsiteX8" fmla="*/ 1978629 w 4171418"/>
              <a:gd name="connsiteY8" fmla="*/ 3031479 h 6938582"/>
              <a:gd name="connsiteX9" fmla="*/ 1463166 w 4171418"/>
              <a:gd name="connsiteY9" fmla="*/ 2553014 h 6938582"/>
              <a:gd name="connsiteX10" fmla="*/ 1749971 w 4171418"/>
              <a:gd name="connsiteY10" fmla="*/ 1999810 h 6938582"/>
              <a:gd name="connsiteX11" fmla="*/ 2717502 w 4171418"/>
              <a:gd name="connsiteY11" fmla="*/ 1426369 h 6938582"/>
              <a:gd name="connsiteX12" fmla="*/ 2138874 w 4171418"/>
              <a:gd name="connsiteY12" fmla="*/ 606188 h 6938582"/>
              <a:gd name="connsiteX13" fmla="*/ 4161303 w 4171418"/>
              <a:gd name="connsiteY13" fmla="*/ 288945 h 6938582"/>
              <a:gd name="connsiteX14" fmla="*/ 3061548 w 4171418"/>
              <a:gd name="connsiteY14" fmla="*/ 0 h 6938582"/>
              <a:gd name="connsiteX0" fmla="*/ 26424 w 4171418"/>
              <a:gd name="connsiteY0" fmla="*/ 6938582 h 6938582"/>
              <a:gd name="connsiteX1" fmla="*/ 30527 w 4171418"/>
              <a:gd name="connsiteY1" fmla="*/ 6264473 h 6938582"/>
              <a:gd name="connsiteX2" fmla="*/ 2080429 w 4171418"/>
              <a:gd name="connsiteY2" fmla="*/ 6203201 h 6938582"/>
              <a:gd name="connsiteX3" fmla="*/ 2501692 w 4171418"/>
              <a:gd name="connsiteY3" fmla="*/ 5694076 h 6938582"/>
              <a:gd name="connsiteX4" fmla="*/ 2789527 w 4171418"/>
              <a:gd name="connsiteY4" fmla="*/ 4863020 h 6938582"/>
              <a:gd name="connsiteX5" fmla="*/ 728053 w 4171418"/>
              <a:gd name="connsiteY5" fmla="*/ 4890614 h 6938582"/>
              <a:gd name="connsiteX6" fmla="*/ 2519696 w 4171418"/>
              <a:gd name="connsiteY6" fmla="*/ 4391273 h 6938582"/>
              <a:gd name="connsiteX7" fmla="*/ 3008383 w 4171418"/>
              <a:gd name="connsiteY7" fmla="*/ 3825526 h 6938582"/>
              <a:gd name="connsiteX8" fmla="*/ 2300062 w 4171418"/>
              <a:gd name="connsiteY8" fmla="*/ 3568465 h 6938582"/>
              <a:gd name="connsiteX9" fmla="*/ 1978629 w 4171418"/>
              <a:gd name="connsiteY9" fmla="*/ 3031479 h 6938582"/>
              <a:gd name="connsiteX10" fmla="*/ 1463166 w 4171418"/>
              <a:gd name="connsiteY10" fmla="*/ 2553014 h 6938582"/>
              <a:gd name="connsiteX11" fmla="*/ 1749971 w 4171418"/>
              <a:gd name="connsiteY11" fmla="*/ 1999810 h 6938582"/>
              <a:gd name="connsiteX12" fmla="*/ 2717502 w 4171418"/>
              <a:gd name="connsiteY12" fmla="*/ 1426369 h 6938582"/>
              <a:gd name="connsiteX13" fmla="*/ 2138874 w 4171418"/>
              <a:gd name="connsiteY13" fmla="*/ 606188 h 6938582"/>
              <a:gd name="connsiteX14" fmla="*/ 4161303 w 4171418"/>
              <a:gd name="connsiteY14" fmla="*/ 288945 h 6938582"/>
              <a:gd name="connsiteX15" fmla="*/ 3061548 w 4171418"/>
              <a:gd name="connsiteY15" fmla="*/ 0 h 693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418" h="6938582">
                <a:moveTo>
                  <a:pt x="26424" y="6938582"/>
                </a:moveTo>
                <a:cubicBezTo>
                  <a:pt x="100319" y="6865620"/>
                  <a:pt x="-64771" y="6404782"/>
                  <a:pt x="30527" y="6264473"/>
                </a:cubicBezTo>
                <a:cubicBezTo>
                  <a:pt x="238642" y="6096684"/>
                  <a:pt x="1766183" y="6295350"/>
                  <a:pt x="2080429" y="6203201"/>
                </a:cubicBezTo>
                <a:cubicBezTo>
                  <a:pt x="2394675" y="6111053"/>
                  <a:pt x="2310300" y="5859084"/>
                  <a:pt x="2501692" y="5694076"/>
                </a:cubicBezTo>
                <a:cubicBezTo>
                  <a:pt x="2693084" y="5529068"/>
                  <a:pt x="3085133" y="4996930"/>
                  <a:pt x="2789527" y="4863020"/>
                </a:cubicBezTo>
                <a:cubicBezTo>
                  <a:pt x="2493921" y="4729110"/>
                  <a:pt x="773025" y="4969238"/>
                  <a:pt x="728053" y="4890614"/>
                </a:cubicBezTo>
                <a:cubicBezTo>
                  <a:pt x="683081" y="4811990"/>
                  <a:pt x="2139641" y="4568788"/>
                  <a:pt x="2519696" y="4391273"/>
                </a:cubicBezTo>
                <a:cubicBezTo>
                  <a:pt x="2899751" y="4213758"/>
                  <a:pt x="3044989" y="3962661"/>
                  <a:pt x="3008383" y="3825526"/>
                </a:cubicBezTo>
                <a:cubicBezTo>
                  <a:pt x="2971777" y="3688391"/>
                  <a:pt x="2471688" y="3700806"/>
                  <a:pt x="2300062" y="3568465"/>
                </a:cubicBezTo>
                <a:cubicBezTo>
                  <a:pt x="2128436" y="3436124"/>
                  <a:pt x="2118112" y="3200721"/>
                  <a:pt x="1978629" y="3031479"/>
                </a:cubicBezTo>
                <a:cubicBezTo>
                  <a:pt x="1839146" y="2862237"/>
                  <a:pt x="1501276" y="2724959"/>
                  <a:pt x="1463166" y="2553014"/>
                </a:cubicBezTo>
                <a:cubicBezTo>
                  <a:pt x="1425056" y="2381069"/>
                  <a:pt x="1540915" y="2187584"/>
                  <a:pt x="1749971" y="1999810"/>
                </a:cubicBezTo>
                <a:cubicBezTo>
                  <a:pt x="1959027" y="1812036"/>
                  <a:pt x="2652685" y="1658639"/>
                  <a:pt x="2717502" y="1426369"/>
                </a:cubicBezTo>
                <a:cubicBezTo>
                  <a:pt x="2782319" y="1194099"/>
                  <a:pt x="2009409" y="725360"/>
                  <a:pt x="2138874" y="606188"/>
                </a:cubicBezTo>
                <a:cubicBezTo>
                  <a:pt x="2268339" y="487016"/>
                  <a:pt x="4332808" y="395439"/>
                  <a:pt x="4161303" y="288945"/>
                </a:cubicBezTo>
                <a:cubicBezTo>
                  <a:pt x="3989798" y="182451"/>
                  <a:pt x="3166112" y="53993"/>
                  <a:pt x="3061548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3180560-73A9-40A3-9286-632F040D9B29}"/>
              </a:ext>
            </a:extLst>
          </p:cNvPr>
          <p:cNvSpPr/>
          <p:nvPr/>
        </p:nvSpPr>
        <p:spPr>
          <a:xfrm flipH="1">
            <a:off x="7047308" y="622253"/>
            <a:ext cx="2776181" cy="5670453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  <a:gd name="connsiteX0" fmla="*/ 189682 w 3879372"/>
              <a:gd name="connsiteY0" fmla="*/ 6511098 h 6511098"/>
              <a:gd name="connsiteX1" fmla="*/ 761469 w 3879372"/>
              <a:gd name="connsiteY1" fmla="*/ 5775603 h 6511098"/>
              <a:gd name="connsiteX2" fmla="*/ 900848 w 3879372"/>
              <a:gd name="connsiteY2" fmla="*/ 5055593 h 6511098"/>
              <a:gd name="connsiteX3" fmla="*/ 445262 w 3879372"/>
              <a:gd name="connsiteY3" fmla="*/ 4364502 h 6511098"/>
              <a:gd name="connsiteX4" fmla="*/ 12722 w 3879372"/>
              <a:gd name="connsiteY4" fmla="*/ 3475396 h 6511098"/>
              <a:gd name="connsiteX5" fmla="*/ 959661 w 3879372"/>
              <a:gd name="connsiteY5" fmla="*/ 2681349 h 6511098"/>
              <a:gd name="connsiteX6" fmla="*/ 1542360 w 3879372"/>
              <a:gd name="connsiteY6" fmla="*/ 1914026 h 6511098"/>
              <a:gd name="connsiteX7" fmla="*/ 3879080 w 3879372"/>
              <a:gd name="connsiteY7" fmla="*/ 1422095 h 6511098"/>
              <a:gd name="connsiteX8" fmla="*/ 1698534 w 3879372"/>
              <a:gd name="connsiteY8" fmla="*/ 1076239 h 6511098"/>
              <a:gd name="connsiteX9" fmla="*/ 966868 w 3879372"/>
              <a:gd name="connsiteY9" fmla="*/ 659309 h 6511098"/>
              <a:gd name="connsiteX10" fmla="*/ 1458476 w 3879372"/>
              <a:gd name="connsiteY10" fmla="*/ 323958 h 6511098"/>
              <a:gd name="connsiteX11" fmla="*/ 2262212 w 3879372"/>
              <a:gd name="connsiteY11" fmla="*/ 0 h 6511098"/>
              <a:gd name="connsiteX0" fmla="*/ 189682 w 3879220"/>
              <a:gd name="connsiteY0" fmla="*/ 6511098 h 6511098"/>
              <a:gd name="connsiteX1" fmla="*/ 761469 w 3879220"/>
              <a:gd name="connsiteY1" fmla="*/ 5775603 h 6511098"/>
              <a:gd name="connsiteX2" fmla="*/ 900848 w 3879220"/>
              <a:gd name="connsiteY2" fmla="*/ 5055593 h 6511098"/>
              <a:gd name="connsiteX3" fmla="*/ 445262 w 3879220"/>
              <a:gd name="connsiteY3" fmla="*/ 4364502 h 6511098"/>
              <a:gd name="connsiteX4" fmla="*/ 12722 w 3879220"/>
              <a:gd name="connsiteY4" fmla="*/ 3475396 h 6511098"/>
              <a:gd name="connsiteX5" fmla="*/ 959661 w 3879220"/>
              <a:gd name="connsiteY5" fmla="*/ 2681349 h 6511098"/>
              <a:gd name="connsiteX6" fmla="*/ 1542360 w 3879220"/>
              <a:gd name="connsiteY6" fmla="*/ 1914026 h 6511098"/>
              <a:gd name="connsiteX7" fmla="*/ 3879080 w 3879220"/>
              <a:gd name="connsiteY7" fmla="*/ 1422095 h 6511098"/>
              <a:gd name="connsiteX8" fmla="*/ 1651565 w 3879220"/>
              <a:gd name="connsiteY8" fmla="*/ 1152310 h 6511098"/>
              <a:gd name="connsiteX9" fmla="*/ 966868 w 3879220"/>
              <a:gd name="connsiteY9" fmla="*/ 659309 h 6511098"/>
              <a:gd name="connsiteX10" fmla="*/ 1458476 w 3879220"/>
              <a:gd name="connsiteY10" fmla="*/ 323958 h 6511098"/>
              <a:gd name="connsiteX11" fmla="*/ 2262212 w 3879220"/>
              <a:gd name="connsiteY11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542360 w 2269361"/>
              <a:gd name="connsiteY6" fmla="*/ 1914026 h 6511098"/>
              <a:gd name="connsiteX7" fmla="*/ 2203825 w 2269361"/>
              <a:gd name="connsiteY7" fmla="*/ 1396738 h 6511098"/>
              <a:gd name="connsiteX8" fmla="*/ 1651565 w 2269361"/>
              <a:gd name="connsiteY8" fmla="*/ 1152310 h 6511098"/>
              <a:gd name="connsiteX9" fmla="*/ 966868 w 2269361"/>
              <a:gd name="connsiteY9" fmla="*/ 659309 h 6511098"/>
              <a:gd name="connsiteX10" fmla="*/ 1458476 w 2269361"/>
              <a:gd name="connsiteY10" fmla="*/ 323958 h 6511098"/>
              <a:gd name="connsiteX11" fmla="*/ 2262212 w 2269361"/>
              <a:gd name="connsiteY11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2188414 w 2269359"/>
              <a:gd name="connsiteY6" fmla="*/ 2272263 h 6511098"/>
              <a:gd name="connsiteX7" fmla="*/ 1542360 w 2269359"/>
              <a:gd name="connsiteY7" fmla="*/ 1914026 h 6511098"/>
              <a:gd name="connsiteX8" fmla="*/ 2203825 w 2269359"/>
              <a:gd name="connsiteY8" fmla="*/ 1396738 h 6511098"/>
              <a:gd name="connsiteX9" fmla="*/ 1651565 w 2269359"/>
              <a:gd name="connsiteY9" fmla="*/ 1152310 h 6511098"/>
              <a:gd name="connsiteX10" fmla="*/ 966868 w 2269359"/>
              <a:gd name="connsiteY10" fmla="*/ 659309 h 6511098"/>
              <a:gd name="connsiteX11" fmla="*/ 1458476 w 2269359"/>
              <a:gd name="connsiteY11" fmla="*/ 323958 h 6511098"/>
              <a:gd name="connsiteX12" fmla="*/ 2262212 w 2269359"/>
              <a:gd name="connsiteY12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781344 w 2269361"/>
              <a:gd name="connsiteY6" fmla="*/ 2787854 h 6511098"/>
              <a:gd name="connsiteX7" fmla="*/ 2188414 w 2269361"/>
              <a:gd name="connsiteY7" fmla="*/ 2272263 h 6511098"/>
              <a:gd name="connsiteX8" fmla="*/ 1542360 w 2269361"/>
              <a:gd name="connsiteY8" fmla="*/ 1914026 h 6511098"/>
              <a:gd name="connsiteX9" fmla="*/ 2203825 w 2269361"/>
              <a:gd name="connsiteY9" fmla="*/ 1396738 h 6511098"/>
              <a:gd name="connsiteX10" fmla="*/ 1651565 w 2269361"/>
              <a:gd name="connsiteY10" fmla="*/ 1152310 h 6511098"/>
              <a:gd name="connsiteX11" fmla="*/ 966868 w 2269361"/>
              <a:gd name="connsiteY11" fmla="*/ 659309 h 6511098"/>
              <a:gd name="connsiteX12" fmla="*/ 1458476 w 2269361"/>
              <a:gd name="connsiteY12" fmla="*/ 323958 h 6511098"/>
              <a:gd name="connsiteX13" fmla="*/ 2262212 w 2269361"/>
              <a:gd name="connsiteY13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1781344 w 2269359"/>
              <a:gd name="connsiteY6" fmla="*/ 2787854 h 6511098"/>
              <a:gd name="connsiteX7" fmla="*/ 1765686 w 2269359"/>
              <a:gd name="connsiteY7" fmla="*/ 2508927 h 6511098"/>
              <a:gd name="connsiteX8" fmla="*/ 2188414 w 2269359"/>
              <a:gd name="connsiteY8" fmla="*/ 2272263 h 6511098"/>
              <a:gd name="connsiteX9" fmla="*/ 1542360 w 2269359"/>
              <a:gd name="connsiteY9" fmla="*/ 1914026 h 6511098"/>
              <a:gd name="connsiteX10" fmla="*/ 2203825 w 2269359"/>
              <a:gd name="connsiteY10" fmla="*/ 1396738 h 6511098"/>
              <a:gd name="connsiteX11" fmla="*/ 1651565 w 2269359"/>
              <a:gd name="connsiteY11" fmla="*/ 1152310 h 6511098"/>
              <a:gd name="connsiteX12" fmla="*/ 966868 w 2269359"/>
              <a:gd name="connsiteY12" fmla="*/ 659309 h 6511098"/>
              <a:gd name="connsiteX13" fmla="*/ 1458476 w 2269359"/>
              <a:gd name="connsiteY13" fmla="*/ 323958 h 6511098"/>
              <a:gd name="connsiteX14" fmla="*/ 2262212 w 2269359"/>
              <a:gd name="connsiteY14" fmla="*/ 0 h 6511098"/>
              <a:gd name="connsiteX0" fmla="*/ 189046 w 2268725"/>
              <a:gd name="connsiteY0" fmla="*/ 6511098 h 6511098"/>
              <a:gd name="connsiteX1" fmla="*/ 760833 w 2268725"/>
              <a:gd name="connsiteY1" fmla="*/ 5775603 h 6511098"/>
              <a:gd name="connsiteX2" fmla="*/ 900212 w 2268725"/>
              <a:gd name="connsiteY2" fmla="*/ 5055593 h 6511098"/>
              <a:gd name="connsiteX3" fmla="*/ 444626 w 2268725"/>
              <a:gd name="connsiteY3" fmla="*/ 4364502 h 6511098"/>
              <a:gd name="connsiteX4" fmla="*/ 12086 w 2268725"/>
              <a:gd name="connsiteY4" fmla="*/ 3475396 h 6511098"/>
              <a:gd name="connsiteX5" fmla="*/ 943369 w 2268725"/>
              <a:gd name="connsiteY5" fmla="*/ 2850396 h 6511098"/>
              <a:gd name="connsiteX6" fmla="*/ 1780708 w 2268725"/>
              <a:gd name="connsiteY6" fmla="*/ 2787854 h 6511098"/>
              <a:gd name="connsiteX7" fmla="*/ 1765050 w 2268725"/>
              <a:gd name="connsiteY7" fmla="*/ 2508927 h 6511098"/>
              <a:gd name="connsiteX8" fmla="*/ 2187778 w 2268725"/>
              <a:gd name="connsiteY8" fmla="*/ 2272263 h 6511098"/>
              <a:gd name="connsiteX9" fmla="*/ 1541724 w 2268725"/>
              <a:gd name="connsiteY9" fmla="*/ 1914026 h 6511098"/>
              <a:gd name="connsiteX10" fmla="*/ 2203189 w 2268725"/>
              <a:gd name="connsiteY10" fmla="*/ 1396738 h 6511098"/>
              <a:gd name="connsiteX11" fmla="*/ 1650929 w 2268725"/>
              <a:gd name="connsiteY11" fmla="*/ 1152310 h 6511098"/>
              <a:gd name="connsiteX12" fmla="*/ 966232 w 2268725"/>
              <a:gd name="connsiteY12" fmla="*/ 659309 h 6511098"/>
              <a:gd name="connsiteX13" fmla="*/ 1457840 w 2268725"/>
              <a:gd name="connsiteY13" fmla="*/ 323958 h 6511098"/>
              <a:gd name="connsiteX14" fmla="*/ 2261576 w 2268725"/>
              <a:gd name="connsiteY14" fmla="*/ 0 h 6511098"/>
              <a:gd name="connsiteX0" fmla="*/ 202040 w 2281717"/>
              <a:gd name="connsiteY0" fmla="*/ 6511098 h 6511098"/>
              <a:gd name="connsiteX1" fmla="*/ 773827 w 2281717"/>
              <a:gd name="connsiteY1" fmla="*/ 5775603 h 6511098"/>
              <a:gd name="connsiteX2" fmla="*/ 913206 w 2281717"/>
              <a:gd name="connsiteY2" fmla="*/ 5055593 h 6511098"/>
              <a:gd name="connsiteX3" fmla="*/ 457620 w 2281717"/>
              <a:gd name="connsiteY3" fmla="*/ 4364502 h 6511098"/>
              <a:gd name="connsiteX4" fmla="*/ 25080 w 2281717"/>
              <a:gd name="connsiteY4" fmla="*/ 3475396 h 6511098"/>
              <a:gd name="connsiteX5" fmla="*/ 149759 w 2281717"/>
              <a:gd name="connsiteY5" fmla="*/ 3252731 h 6511098"/>
              <a:gd name="connsiteX6" fmla="*/ 956363 w 2281717"/>
              <a:gd name="connsiteY6" fmla="*/ 2850396 h 6511098"/>
              <a:gd name="connsiteX7" fmla="*/ 1793702 w 2281717"/>
              <a:gd name="connsiteY7" fmla="*/ 2787854 h 6511098"/>
              <a:gd name="connsiteX8" fmla="*/ 1778044 w 2281717"/>
              <a:gd name="connsiteY8" fmla="*/ 2508927 h 6511098"/>
              <a:gd name="connsiteX9" fmla="*/ 2200772 w 2281717"/>
              <a:gd name="connsiteY9" fmla="*/ 2272263 h 6511098"/>
              <a:gd name="connsiteX10" fmla="*/ 1554718 w 2281717"/>
              <a:gd name="connsiteY10" fmla="*/ 1914026 h 6511098"/>
              <a:gd name="connsiteX11" fmla="*/ 2216183 w 2281717"/>
              <a:gd name="connsiteY11" fmla="*/ 1396738 h 6511098"/>
              <a:gd name="connsiteX12" fmla="*/ 1663923 w 2281717"/>
              <a:gd name="connsiteY12" fmla="*/ 1152310 h 6511098"/>
              <a:gd name="connsiteX13" fmla="*/ 979226 w 2281717"/>
              <a:gd name="connsiteY13" fmla="*/ 659309 h 6511098"/>
              <a:gd name="connsiteX14" fmla="*/ 1470834 w 2281717"/>
              <a:gd name="connsiteY14" fmla="*/ 323958 h 6511098"/>
              <a:gd name="connsiteX15" fmla="*/ 2274570 w 2281717"/>
              <a:gd name="connsiteY15" fmla="*/ 0 h 6511098"/>
              <a:gd name="connsiteX0" fmla="*/ 169829 w 2249508"/>
              <a:gd name="connsiteY0" fmla="*/ 6511098 h 6511098"/>
              <a:gd name="connsiteX1" fmla="*/ 741616 w 2249508"/>
              <a:gd name="connsiteY1" fmla="*/ 5775603 h 6511098"/>
              <a:gd name="connsiteX2" fmla="*/ 880995 w 2249508"/>
              <a:gd name="connsiteY2" fmla="*/ 5055593 h 6511098"/>
              <a:gd name="connsiteX3" fmla="*/ 425409 w 2249508"/>
              <a:gd name="connsiteY3" fmla="*/ 4364502 h 6511098"/>
              <a:gd name="connsiteX4" fmla="*/ 39839 w 2249508"/>
              <a:gd name="connsiteY4" fmla="*/ 3340159 h 6511098"/>
              <a:gd name="connsiteX5" fmla="*/ 117548 w 2249508"/>
              <a:gd name="connsiteY5" fmla="*/ 3252731 h 6511098"/>
              <a:gd name="connsiteX6" fmla="*/ 924152 w 2249508"/>
              <a:gd name="connsiteY6" fmla="*/ 2850396 h 6511098"/>
              <a:gd name="connsiteX7" fmla="*/ 1761491 w 2249508"/>
              <a:gd name="connsiteY7" fmla="*/ 2787854 h 6511098"/>
              <a:gd name="connsiteX8" fmla="*/ 1745833 w 2249508"/>
              <a:gd name="connsiteY8" fmla="*/ 2508927 h 6511098"/>
              <a:gd name="connsiteX9" fmla="*/ 2168561 w 2249508"/>
              <a:gd name="connsiteY9" fmla="*/ 2272263 h 6511098"/>
              <a:gd name="connsiteX10" fmla="*/ 1522507 w 2249508"/>
              <a:gd name="connsiteY10" fmla="*/ 1914026 h 6511098"/>
              <a:gd name="connsiteX11" fmla="*/ 2183972 w 2249508"/>
              <a:gd name="connsiteY11" fmla="*/ 1396738 h 6511098"/>
              <a:gd name="connsiteX12" fmla="*/ 1631712 w 2249508"/>
              <a:gd name="connsiteY12" fmla="*/ 1152310 h 6511098"/>
              <a:gd name="connsiteX13" fmla="*/ 947015 w 2249508"/>
              <a:gd name="connsiteY13" fmla="*/ 659309 h 6511098"/>
              <a:gd name="connsiteX14" fmla="*/ 1438623 w 2249508"/>
              <a:gd name="connsiteY14" fmla="*/ 323958 h 6511098"/>
              <a:gd name="connsiteX15" fmla="*/ 2242359 w 2249508"/>
              <a:gd name="connsiteY15" fmla="*/ 0 h 6511098"/>
              <a:gd name="connsiteX0" fmla="*/ 147235 w 2226913"/>
              <a:gd name="connsiteY0" fmla="*/ 6511098 h 6511098"/>
              <a:gd name="connsiteX1" fmla="*/ 719022 w 2226913"/>
              <a:gd name="connsiteY1" fmla="*/ 5775603 h 6511098"/>
              <a:gd name="connsiteX2" fmla="*/ 858401 w 2226913"/>
              <a:gd name="connsiteY2" fmla="*/ 5055593 h 6511098"/>
              <a:gd name="connsiteX3" fmla="*/ 402815 w 2226913"/>
              <a:gd name="connsiteY3" fmla="*/ 4364502 h 6511098"/>
              <a:gd name="connsiteX4" fmla="*/ 17245 w 2226913"/>
              <a:gd name="connsiteY4" fmla="*/ 3340159 h 6511098"/>
              <a:gd name="connsiteX5" fmla="*/ 94954 w 2226913"/>
              <a:gd name="connsiteY5" fmla="*/ 3252731 h 6511098"/>
              <a:gd name="connsiteX6" fmla="*/ 689905 w 2226913"/>
              <a:gd name="connsiteY6" fmla="*/ 3176660 h 6511098"/>
              <a:gd name="connsiteX7" fmla="*/ 901558 w 2226913"/>
              <a:gd name="connsiteY7" fmla="*/ 2850396 h 6511098"/>
              <a:gd name="connsiteX8" fmla="*/ 1738897 w 2226913"/>
              <a:gd name="connsiteY8" fmla="*/ 2787854 h 6511098"/>
              <a:gd name="connsiteX9" fmla="*/ 1723239 w 2226913"/>
              <a:gd name="connsiteY9" fmla="*/ 2508927 h 6511098"/>
              <a:gd name="connsiteX10" fmla="*/ 2145967 w 2226913"/>
              <a:gd name="connsiteY10" fmla="*/ 2272263 h 6511098"/>
              <a:gd name="connsiteX11" fmla="*/ 1499913 w 2226913"/>
              <a:gd name="connsiteY11" fmla="*/ 1914026 h 6511098"/>
              <a:gd name="connsiteX12" fmla="*/ 2161378 w 2226913"/>
              <a:gd name="connsiteY12" fmla="*/ 1396738 h 6511098"/>
              <a:gd name="connsiteX13" fmla="*/ 1609118 w 2226913"/>
              <a:gd name="connsiteY13" fmla="*/ 1152310 h 6511098"/>
              <a:gd name="connsiteX14" fmla="*/ 924421 w 2226913"/>
              <a:gd name="connsiteY14" fmla="*/ 659309 h 6511098"/>
              <a:gd name="connsiteX15" fmla="*/ 1416029 w 2226913"/>
              <a:gd name="connsiteY15" fmla="*/ 323958 h 6511098"/>
              <a:gd name="connsiteX16" fmla="*/ 2219765 w 2226913"/>
              <a:gd name="connsiteY16" fmla="*/ 0 h 6511098"/>
              <a:gd name="connsiteX0" fmla="*/ 135210 w 2214888"/>
              <a:gd name="connsiteY0" fmla="*/ 6511098 h 6511098"/>
              <a:gd name="connsiteX1" fmla="*/ 706997 w 2214888"/>
              <a:gd name="connsiteY1" fmla="*/ 5775603 h 6511098"/>
              <a:gd name="connsiteX2" fmla="*/ 846376 w 2214888"/>
              <a:gd name="connsiteY2" fmla="*/ 5055593 h 6511098"/>
              <a:gd name="connsiteX3" fmla="*/ 390790 w 2214888"/>
              <a:gd name="connsiteY3" fmla="*/ 4364502 h 6511098"/>
              <a:gd name="connsiteX4" fmla="*/ 5220 w 2214888"/>
              <a:gd name="connsiteY4" fmla="*/ 3340159 h 6511098"/>
              <a:gd name="connsiteX5" fmla="*/ 677880 w 2214888"/>
              <a:gd name="connsiteY5" fmla="*/ 3176660 h 6511098"/>
              <a:gd name="connsiteX6" fmla="*/ 889533 w 2214888"/>
              <a:gd name="connsiteY6" fmla="*/ 2850396 h 6511098"/>
              <a:gd name="connsiteX7" fmla="*/ 1726872 w 2214888"/>
              <a:gd name="connsiteY7" fmla="*/ 2787854 h 6511098"/>
              <a:gd name="connsiteX8" fmla="*/ 1711214 w 2214888"/>
              <a:gd name="connsiteY8" fmla="*/ 2508927 h 6511098"/>
              <a:gd name="connsiteX9" fmla="*/ 2133942 w 2214888"/>
              <a:gd name="connsiteY9" fmla="*/ 2272263 h 6511098"/>
              <a:gd name="connsiteX10" fmla="*/ 1487888 w 2214888"/>
              <a:gd name="connsiteY10" fmla="*/ 1914026 h 6511098"/>
              <a:gd name="connsiteX11" fmla="*/ 2149353 w 2214888"/>
              <a:gd name="connsiteY11" fmla="*/ 1396738 h 6511098"/>
              <a:gd name="connsiteX12" fmla="*/ 1597093 w 2214888"/>
              <a:gd name="connsiteY12" fmla="*/ 1152310 h 6511098"/>
              <a:gd name="connsiteX13" fmla="*/ 912396 w 2214888"/>
              <a:gd name="connsiteY13" fmla="*/ 659309 h 6511098"/>
              <a:gd name="connsiteX14" fmla="*/ 1404004 w 2214888"/>
              <a:gd name="connsiteY14" fmla="*/ 323958 h 6511098"/>
              <a:gd name="connsiteX15" fmla="*/ 2207740 w 2214888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503095 w 2084479"/>
              <a:gd name="connsiteY4" fmla="*/ 3314802 h 6511098"/>
              <a:gd name="connsiteX5" fmla="*/ 547471 w 2084479"/>
              <a:gd name="connsiteY5" fmla="*/ 3176660 h 6511098"/>
              <a:gd name="connsiteX6" fmla="*/ 759124 w 2084479"/>
              <a:gd name="connsiteY6" fmla="*/ 2850396 h 6511098"/>
              <a:gd name="connsiteX7" fmla="*/ 1596463 w 2084479"/>
              <a:gd name="connsiteY7" fmla="*/ 2787854 h 6511098"/>
              <a:gd name="connsiteX8" fmla="*/ 1580805 w 2084479"/>
              <a:gd name="connsiteY8" fmla="*/ 2508927 h 6511098"/>
              <a:gd name="connsiteX9" fmla="*/ 2003533 w 2084479"/>
              <a:gd name="connsiteY9" fmla="*/ 2272263 h 6511098"/>
              <a:gd name="connsiteX10" fmla="*/ 1357479 w 2084479"/>
              <a:gd name="connsiteY10" fmla="*/ 1914026 h 6511098"/>
              <a:gd name="connsiteX11" fmla="*/ 2018944 w 2084479"/>
              <a:gd name="connsiteY11" fmla="*/ 1396738 h 6511098"/>
              <a:gd name="connsiteX12" fmla="*/ 1466684 w 2084479"/>
              <a:gd name="connsiteY12" fmla="*/ 1152310 h 6511098"/>
              <a:gd name="connsiteX13" fmla="*/ 781987 w 2084479"/>
              <a:gd name="connsiteY13" fmla="*/ 659309 h 6511098"/>
              <a:gd name="connsiteX14" fmla="*/ 1273595 w 2084479"/>
              <a:gd name="connsiteY14" fmla="*/ 323958 h 6511098"/>
              <a:gd name="connsiteX15" fmla="*/ 2077331 w 2084479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439897 w 2084479"/>
              <a:gd name="connsiteY4" fmla="*/ 3573919 h 6511098"/>
              <a:gd name="connsiteX5" fmla="*/ 1503095 w 2084479"/>
              <a:gd name="connsiteY5" fmla="*/ 3314802 h 6511098"/>
              <a:gd name="connsiteX6" fmla="*/ 547471 w 2084479"/>
              <a:gd name="connsiteY6" fmla="*/ 3176660 h 6511098"/>
              <a:gd name="connsiteX7" fmla="*/ 759124 w 2084479"/>
              <a:gd name="connsiteY7" fmla="*/ 2850396 h 6511098"/>
              <a:gd name="connsiteX8" fmla="*/ 1596463 w 2084479"/>
              <a:gd name="connsiteY8" fmla="*/ 2787854 h 6511098"/>
              <a:gd name="connsiteX9" fmla="*/ 1580805 w 2084479"/>
              <a:gd name="connsiteY9" fmla="*/ 2508927 h 6511098"/>
              <a:gd name="connsiteX10" fmla="*/ 2003533 w 2084479"/>
              <a:gd name="connsiteY10" fmla="*/ 2272263 h 6511098"/>
              <a:gd name="connsiteX11" fmla="*/ 1357479 w 2084479"/>
              <a:gd name="connsiteY11" fmla="*/ 1914026 h 6511098"/>
              <a:gd name="connsiteX12" fmla="*/ 2018944 w 2084479"/>
              <a:gd name="connsiteY12" fmla="*/ 1396738 h 6511098"/>
              <a:gd name="connsiteX13" fmla="*/ 1466684 w 2084479"/>
              <a:gd name="connsiteY13" fmla="*/ 1152310 h 6511098"/>
              <a:gd name="connsiteX14" fmla="*/ 781987 w 2084479"/>
              <a:gd name="connsiteY14" fmla="*/ 659309 h 6511098"/>
              <a:gd name="connsiteX15" fmla="*/ 1273595 w 2084479"/>
              <a:gd name="connsiteY15" fmla="*/ 323958 h 6511098"/>
              <a:gd name="connsiteX16" fmla="*/ 2077331 w 2084479"/>
              <a:gd name="connsiteY16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095451 w 2084479"/>
              <a:gd name="connsiteY4" fmla="*/ 3869750 h 6511098"/>
              <a:gd name="connsiteX5" fmla="*/ 1439897 w 2084479"/>
              <a:gd name="connsiteY5" fmla="*/ 3573919 h 6511098"/>
              <a:gd name="connsiteX6" fmla="*/ 1503095 w 2084479"/>
              <a:gd name="connsiteY6" fmla="*/ 3314802 h 6511098"/>
              <a:gd name="connsiteX7" fmla="*/ 547471 w 2084479"/>
              <a:gd name="connsiteY7" fmla="*/ 3176660 h 6511098"/>
              <a:gd name="connsiteX8" fmla="*/ 759124 w 2084479"/>
              <a:gd name="connsiteY8" fmla="*/ 2850396 h 6511098"/>
              <a:gd name="connsiteX9" fmla="*/ 1596463 w 2084479"/>
              <a:gd name="connsiteY9" fmla="*/ 2787854 h 6511098"/>
              <a:gd name="connsiteX10" fmla="*/ 1580805 w 2084479"/>
              <a:gd name="connsiteY10" fmla="*/ 2508927 h 6511098"/>
              <a:gd name="connsiteX11" fmla="*/ 2003533 w 2084479"/>
              <a:gd name="connsiteY11" fmla="*/ 2272263 h 6511098"/>
              <a:gd name="connsiteX12" fmla="*/ 1357479 w 2084479"/>
              <a:gd name="connsiteY12" fmla="*/ 1914026 h 6511098"/>
              <a:gd name="connsiteX13" fmla="*/ 2018944 w 2084479"/>
              <a:gd name="connsiteY13" fmla="*/ 1396738 h 6511098"/>
              <a:gd name="connsiteX14" fmla="*/ 1466684 w 2084479"/>
              <a:gd name="connsiteY14" fmla="*/ 1152310 h 6511098"/>
              <a:gd name="connsiteX15" fmla="*/ 781987 w 2084479"/>
              <a:gd name="connsiteY15" fmla="*/ 659309 h 6511098"/>
              <a:gd name="connsiteX16" fmla="*/ 1273595 w 2084479"/>
              <a:gd name="connsiteY16" fmla="*/ 323958 h 6511098"/>
              <a:gd name="connsiteX17" fmla="*/ 2077331 w 2084479"/>
              <a:gd name="connsiteY17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500502 w 2084479"/>
              <a:gd name="connsiteY4" fmla="*/ 3945821 h 6511098"/>
              <a:gd name="connsiteX5" fmla="*/ 1095451 w 2084479"/>
              <a:gd name="connsiteY5" fmla="*/ 3869750 h 6511098"/>
              <a:gd name="connsiteX6" fmla="*/ 1439897 w 2084479"/>
              <a:gd name="connsiteY6" fmla="*/ 3573919 h 6511098"/>
              <a:gd name="connsiteX7" fmla="*/ 1503095 w 2084479"/>
              <a:gd name="connsiteY7" fmla="*/ 3314802 h 6511098"/>
              <a:gd name="connsiteX8" fmla="*/ 547471 w 2084479"/>
              <a:gd name="connsiteY8" fmla="*/ 3176660 h 6511098"/>
              <a:gd name="connsiteX9" fmla="*/ 759124 w 2084479"/>
              <a:gd name="connsiteY9" fmla="*/ 2850396 h 6511098"/>
              <a:gd name="connsiteX10" fmla="*/ 1596463 w 2084479"/>
              <a:gd name="connsiteY10" fmla="*/ 2787854 h 6511098"/>
              <a:gd name="connsiteX11" fmla="*/ 1580805 w 2084479"/>
              <a:gd name="connsiteY11" fmla="*/ 2508927 h 6511098"/>
              <a:gd name="connsiteX12" fmla="*/ 2003533 w 2084479"/>
              <a:gd name="connsiteY12" fmla="*/ 2272263 h 6511098"/>
              <a:gd name="connsiteX13" fmla="*/ 1357479 w 2084479"/>
              <a:gd name="connsiteY13" fmla="*/ 1914026 h 6511098"/>
              <a:gd name="connsiteX14" fmla="*/ 2018944 w 2084479"/>
              <a:gd name="connsiteY14" fmla="*/ 1396738 h 6511098"/>
              <a:gd name="connsiteX15" fmla="*/ 1466684 w 2084479"/>
              <a:gd name="connsiteY15" fmla="*/ 1152310 h 6511098"/>
              <a:gd name="connsiteX16" fmla="*/ 781987 w 2084479"/>
              <a:gd name="connsiteY16" fmla="*/ 659309 h 6511098"/>
              <a:gd name="connsiteX17" fmla="*/ 1273595 w 2084479"/>
              <a:gd name="connsiteY17" fmla="*/ 323958 h 6511098"/>
              <a:gd name="connsiteX18" fmla="*/ 2077331 w 2084479"/>
              <a:gd name="connsiteY18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704036 w 2084479"/>
              <a:gd name="connsiteY3" fmla="*/ 4402246 h 6511098"/>
              <a:gd name="connsiteX4" fmla="*/ 260381 w 2084479"/>
              <a:gd name="connsiteY4" fmla="*/ 4364502 h 6511098"/>
              <a:gd name="connsiteX5" fmla="*/ 500502 w 2084479"/>
              <a:gd name="connsiteY5" fmla="*/ 3945821 h 6511098"/>
              <a:gd name="connsiteX6" fmla="*/ 1095451 w 2084479"/>
              <a:gd name="connsiteY6" fmla="*/ 3869750 h 6511098"/>
              <a:gd name="connsiteX7" fmla="*/ 1439897 w 2084479"/>
              <a:gd name="connsiteY7" fmla="*/ 3573919 h 6511098"/>
              <a:gd name="connsiteX8" fmla="*/ 1503095 w 2084479"/>
              <a:gd name="connsiteY8" fmla="*/ 3314802 h 6511098"/>
              <a:gd name="connsiteX9" fmla="*/ 547471 w 2084479"/>
              <a:gd name="connsiteY9" fmla="*/ 3176660 h 6511098"/>
              <a:gd name="connsiteX10" fmla="*/ 759124 w 2084479"/>
              <a:gd name="connsiteY10" fmla="*/ 2850396 h 6511098"/>
              <a:gd name="connsiteX11" fmla="*/ 1596463 w 2084479"/>
              <a:gd name="connsiteY11" fmla="*/ 2787854 h 6511098"/>
              <a:gd name="connsiteX12" fmla="*/ 1580805 w 2084479"/>
              <a:gd name="connsiteY12" fmla="*/ 2508927 h 6511098"/>
              <a:gd name="connsiteX13" fmla="*/ 2003533 w 2084479"/>
              <a:gd name="connsiteY13" fmla="*/ 2272263 h 6511098"/>
              <a:gd name="connsiteX14" fmla="*/ 1357479 w 2084479"/>
              <a:gd name="connsiteY14" fmla="*/ 1914026 h 6511098"/>
              <a:gd name="connsiteX15" fmla="*/ 2018944 w 2084479"/>
              <a:gd name="connsiteY15" fmla="*/ 1396738 h 6511098"/>
              <a:gd name="connsiteX16" fmla="*/ 1466684 w 2084479"/>
              <a:gd name="connsiteY16" fmla="*/ 1152310 h 6511098"/>
              <a:gd name="connsiteX17" fmla="*/ 781987 w 2084479"/>
              <a:gd name="connsiteY17" fmla="*/ 659309 h 6511098"/>
              <a:gd name="connsiteX18" fmla="*/ 1273595 w 2084479"/>
              <a:gd name="connsiteY18" fmla="*/ 323958 h 6511098"/>
              <a:gd name="connsiteX19" fmla="*/ 2077331 w 2084479"/>
              <a:gd name="connsiteY19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984150 w 2084479"/>
              <a:gd name="connsiteY2" fmla="*/ 4768215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862625 w 2084479"/>
              <a:gd name="connsiteY2" fmla="*/ 5577117 h 6511098"/>
              <a:gd name="connsiteX3" fmla="*/ 1984150 w 2084479"/>
              <a:gd name="connsiteY3" fmla="*/ 4768215 h 6511098"/>
              <a:gd name="connsiteX4" fmla="*/ 1189391 w 2084479"/>
              <a:gd name="connsiteY4" fmla="*/ 4655816 h 6511098"/>
              <a:gd name="connsiteX5" fmla="*/ 704036 w 2084479"/>
              <a:gd name="connsiteY5" fmla="*/ 4402246 h 6511098"/>
              <a:gd name="connsiteX6" fmla="*/ 260381 w 2084479"/>
              <a:gd name="connsiteY6" fmla="*/ 4364502 h 6511098"/>
              <a:gd name="connsiteX7" fmla="*/ 500502 w 2084479"/>
              <a:gd name="connsiteY7" fmla="*/ 3945821 h 6511098"/>
              <a:gd name="connsiteX8" fmla="*/ 1095451 w 2084479"/>
              <a:gd name="connsiteY8" fmla="*/ 3869750 h 6511098"/>
              <a:gd name="connsiteX9" fmla="*/ 1439897 w 2084479"/>
              <a:gd name="connsiteY9" fmla="*/ 3573919 h 6511098"/>
              <a:gd name="connsiteX10" fmla="*/ 1503095 w 2084479"/>
              <a:gd name="connsiteY10" fmla="*/ 3314802 h 6511098"/>
              <a:gd name="connsiteX11" fmla="*/ 547471 w 2084479"/>
              <a:gd name="connsiteY11" fmla="*/ 3176660 h 6511098"/>
              <a:gd name="connsiteX12" fmla="*/ 759124 w 2084479"/>
              <a:gd name="connsiteY12" fmla="*/ 2850396 h 6511098"/>
              <a:gd name="connsiteX13" fmla="*/ 1596463 w 2084479"/>
              <a:gd name="connsiteY13" fmla="*/ 2787854 h 6511098"/>
              <a:gd name="connsiteX14" fmla="*/ 1580805 w 2084479"/>
              <a:gd name="connsiteY14" fmla="*/ 2508927 h 6511098"/>
              <a:gd name="connsiteX15" fmla="*/ 2003533 w 2084479"/>
              <a:gd name="connsiteY15" fmla="*/ 2272263 h 6511098"/>
              <a:gd name="connsiteX16" fmla="*/ 1357479 w 2084479"/>
              <a:gd name="connsiteY16" fmla="*/ 1914026 h 6511098"/>
              <a:gd name="connsiteX17" fmla="*/ 2018944 w 2084479"/>
              <a:gd name="connsiteY17" fmla="*/ 1396738 h 6511098"/>
              <a:gd name="connsiteX18" fmla="*/ 1466684 w 2084479"/>
              <a:gd name="connsiteY18" fmla="*/ 1152310 h 6511098"/>
              <a:gd name="connsiteX19" fmla="*/ 781987 w 2084479"/>
              <a:gd name="connsiteY19" fmla="*/ 659309 h 6511098"/>
              <a:gd name="connsiteX20" fmla="*/ 1273595 w 2084479"/>
              <a:gd name="connsiteY20" fmla="*/ 323958 h 6511098"/>
              <a:gd name="connsiteX21" fmla="*/ 2077331 w 2084479"/>
              <a:gd name="connsiteY21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390798 w 2214896"/>
              <a:gd name="connsiteY7" fmla="*/ 4364502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547364 w 2214896"/>
              <a:gd name="connsiteY7" fmla="*/ 4144741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0 w 2194584"/>
              <a:gd name="connsiteY0" fmla="*/ 5940567 h 5940567"/>
              <a:gd name="connsiteX1" fmla="*/ 686693 w 2194584"/>
              <a:gd name="connsiteY1" fmla="*/ 5775603 h 5940567"/>
              <a:gd name="connsiteX2" fmla="*/ 1972730 w 2194584"/>
              <a:gd name="connsiteY2" fmla="*/ 5577117 h 5940567"/>
              <a:gd name="connsiteX3" fmla="*/ 2094255 w 2194584"/>
              <a:gd name="connsiteY3" fmla="*/ 4768215 h 5940567"/>
              <a:gd name="connsiteX4" fmla="*/ 1299496 w 2194584"/>
              <a:gd name="connsiteY4" fmla="*/ 4655816 h 5940567"/>
              <a:gd name="connsiteX5" fmla="*/ 814141 w 2194584"/>
              <a:gd name="connsiteY5" fmla="*/ 4402246 h 5940567"/>
              <a:gd name="connsiteX6" fmla="*/ 527052 w 2194584"/>
              <a:gd name="connsiteY6" fmla="*/ 4144741 h 5940567"/>
              <a:gd name="connsiteX7" fmla="*/ 610607 w 2194584"/>
              <a:gd name="connsiteY7" fmla="*/ 3945821 h 5940567"/>
              <a:gd name="connsiteX8" fmla="*/ 1205556 w 2194584"/>
              <a:gd name="connsiteY8" fmla="*/ 3869750 h 5940567"/>
              <a:gd name="connsiteX9" fmla="*/ 1550002 w 2194584"/>
              <a:gd name="connsiteY9" fmla="*/ 3573919 h 5940567"/>
              <a:gd name="connsiteX10" fmla="*/ 1613200 w 2194584"/>
              <a:gd name="connsiteY10" fmla="*/ 3314802 h 5940567"/>
              <a:gd name="connsiteX11" fmla="*/ 657576 w 2194584"/>
              <a:gd name="connsiteY11" fmla="*/ 3176660 h 5940567"/>
              <a:gd name="connsiteX12" fmla="*/ 869229 w 2194584"/>
              <a:gd name="connsiteY12" fmla="*/ 2850396 h 5940567"/>
              <a:gd name="connsiteX13" fmla="*/ 1706568 w 2194584"/>
              <a:gd name="connsiteY13" fmla="*/ 2787854 h 5940567"/>
              <a:gd name="connsiteX14" fmla="*/ 1690910 w 2194584"/>
              <a:gd name="connsiteY14" fmla="*/ 2508927 h 5940567"/>
              <a:gd name="connsiteX15" fmla="*/ 2113638 w 2194584"/>
              <a:gd name="connsiteY15" fmla="*/ 2272263 h 5940567"/>
              <a:gd name="connsiteX16" fmla="*/ 1467584 w 2194584"/>
              <a:gd name="connsiteY16" fmla="*/ 1914026 h 5940567"/>
              <a:gd name="connsiteX17" fmla="*/ 2129049 w 2194584"/>
              <a:gd name="connsiteY17" fmla="*/ 1396738 h 5940567"/>
              <a:gd name="connsiteX18" fmla="*/ 1576789 w 2194584"/>
              <a:gd name="connsiteY18" fmla="*/ 1152310 h 5940567"/>
              <a:gd name="connsiteX19" fmla="*/ 892092 w 2194584"/>
              <a:gd name="connsiteY19" fmla="*/ 659309 h 5940567"/>
              <a:gd name="connsiteX20" fmla="*/ 1383700 w 2194584"/>
              <a:gd name="connsiteY20" fmla="*/ 323958 h 5940567"/>
              <a:gd name="connsiteX21" fmla="*/ 2187436 w 2194584"/>
              <a:gd name="connsiteY21" fmla="*/ 0 h 5940567"/>
              <a:gd name="connsiteX0" fmla="*/ 184969 w 1692860"/>
              <a:gd name="connsiteY0" fmla="*/ 5775603 h 5775603"/>
              <a:gd name="connsiteX1" fmla="*/ 1471006 w 1692860"/>
              <a:gd name="connsiteY1" fmla="*/ 5577117 h 5775603"/>
              <a:gd name="connsiteX2" fmla="*/ 1592531 w 1692860"/>
              <a:gd name="connsiteY2" fmla="*/ 4768215 h 5775603"/>
              <a:gd name="connsiteX3" fmla="*/ 797772 w 1692860"/>
              <a:gd name="connsiteY3" fmla="*/ 4655816 h 5775603"/>
              <a:gd name="connsiteX4" fmla="*/ 312417 w 1692860"/>
              <a:gd name="connsiteY4" fmla="*/ 4402246 h 5775603"/>
              <a:gd name="connsiteX5" fmla="*/ 25328 w 1692860"/>
              <a:gd name="connsiteY5" fmla="*/ 4144741 h 5775603"/>
              <a:gd name="connsiteX6" fmla="*/ 108883 w 1692860"/>
              <a:gd name="connsiteY6" fmla="*/ 3945821 h 5775603"/>
              <a:gd name="connsiteX7" fmla="*/ 703832 w 1692860"/>
              <a:gd name="connsiteY7" fmla="*/ 3869750 h 5775603"/>
              <a:gd name="connsiteX8" fmla="*/ 1048278 w 1692860"/>
              <a:gd name="connsiteY8" fmla="*/ 3573919 h 5775603"/>
              <a:gd name="connsiteX9" fmla="*/ 1111476 w 1692860"/>
              <a:gd name="connsiteY9" fmla="*/ 3314802 h 5775603"/>
              <a:gd name="connsiteX10" fmla="*/ 155852 w 1692860"/>
              <a:gd name="connsiteY10" fmla="*/ 3176660 h 5775603"/>
              <a:gd name="connsiteX11" fmla="*/ 367505 w 1692860"/>
              <a:gd name="connsiteY11" fmla="*/ 2850396 h 5775603"/>
              <a:gd name="connsiteX12" fmla="*/ 1204844 w 1692860"/>
              <a:gd name="connsiteY12" fmla="*/ 2787854 h 5775603"/>
              <a:gd name="connsiteX13" fmla="*/ 1189186 w 1692860"/>
              <a:gd name="connsiteY13" fmla="*/ 2508927 h 5775603"/>
              <a:gd name="connsiteX14" fmla="*/ 1611914 w 1692860"/>
              <a:gd name="connsiteY14" fmla="*/ 2272263 h 5775603"/>
              <a:gd name="connsiteX15" fmla="*/ 965860 w 1692860"/>
              <a:gd name="connsiteY15" fmla="*/ 1914026 h 5775603"/>
              <a:gd name="connsiteX16" fmla="*/ 1627325 w 1692860"/>
              <a:gd name="connsiteY16" fmla="*/ 1396738 h 5775603"/>
              <a:gd name="connsiteX17" fmla="*/ 1075065 w 1692860"/>
              <a:gd name="connsiteY17" fmla="*/ 1152310 h 5775603"/>
              <a:gd name="connsiteX18" fmla="*/ 390368 w 1692860"/>
              <a:gd name="connsiteY18" fmla="*/ 659309 h 5775603"/>
              <a:gd name="connsiteX19" fmla="*/ 881976 w 1692860"/>
              <a:gd name="connsiteY19" fmla="*/ 323958 h 5775603"/>
              <a:gd name="connsiteX20" fmla="*/ 1685712 w 1692860"/>
              <a:gd name="connsiteY20" fmla="*/ 0 h 5775603"/>
              <a:gd name="connsiteX0" fmla="*/ 1471006 w 1692860"/>
              <a:gd name="connsiteY0" fmla="*/ 5577117 h 5577117"/>
              <a:gd name="connsiteX1" fmla="*/ 1592531 w 1692860"/>
              <a:gd name="connsiteY1" fmla="*/ 4768215 h 5577117"/>
              <a:gd name="connsiteX2" fmla="*/ 797772 w 1692860"/>
              <a:gd name="connsiteY2" fmla="*/ 4655816 h 5577117"/>
              <a:gd name="connsiteX3" fmla="*/ 312417 w 1692860"/>
              <a:gd name="connsiteY3" fmla="*/ 4402246 h 5577117"/>
              <a:gd name="connsiteX4" fmla="*/ 25328 w 1692860"/>
              <a:gd name="connsiteY4" fmla="*/ 4144741 h 5577117"/>
              <a:gd name="connsiteX5" fmla="*/ 108883 w 1692860"/>
              <a:gd name="connsiteY5" fmla="*/ 3945821 h 5577117"/>
              <a:gd name="connsiteX6" fmla="*/ 703832 w 1692860"/>
              <a:gd name="connsiteY6" fmla="*/ 3869750 h 5577117"/>
              <a:gd name="connsiteX7" fmla="*/ 1048278 w 1692860"/>
              <a:gd name="connsiteY7" fmla="*/ 3573919 h 5577117"/>
              <a:gd name="connsiteX8" fmla="*/ 1111476 w 1692860"/>
              <a:gd name="connsiteY8" fmla="*/ 3314802 h 5577117"/>
              <a:gd name="connsiteX9" fmla="*/ 155852 w 1692860"/>
              <a:gd name="connsiteY9" fmla="*/ 3176660 h 5577117"/>
              <a:gd name="connsiteX10" fmla="*/ 367505 w 1692860"/>
              <a:gd name="connsiteY10" fmla="*/ 2850396 h 5577117"/>
              <a:gd name="connsiteX11" fmla="*/ 1204844 w 1692860"/>
              <a:gd name="connsiteY11" fmla="*/ 2787854 h 5577117"/>
              <a:gd name="connsiteX12" fmla="*/ 1189186 w 1692860"/>
              <a:gd name="connsiteY12" fmla="*/ 2508927 h 5577117"/>
              <a:gd name="connsiteX13" fmla="*/ 1611914 w 1692860"/>
              <a:gd name="connsiteY13" fmla="*/ 2272263 h 5577117"/>
              <a:gd name="connsiteX14" fmla="*/ 965860 w 1692860"/>
              <a:gd name="connsiteY14" fmla="*/ 1914026 h 5577117"/>
              <a:gd name="connsiteX15" fmla="*/ 1627325 w 1692860"/>
              <a:gd name="connsiteY15" fmla="*/ 1396738 h 5577117"/>
              <a:gd name="connsiteX16" fmla="*/ 1075065 w 1692860"/>
              <a:gd name="connsiteY16" fmla="*/ 1152310 h 5577117"/>
              <a:gd name="connsiteX17" fmla="*/ 390368 w 1692860"/>
              <a:gd name="connsiteY17" fmla="*/ 659309 h 5577117"/>
              <a:gd name="connsiteX18" fmla="*/ 881976 w 1692860"/>
              <a:gd name="connsiteY18" fmla="*/ 323958 h 5577117"/>
              <a:gd name="connsiteX19" fmla="*/ 1685712 w 1692860"/>
              <a:gd name="connsiteY19" fmla="*/ 0 h 5577117"/>
              <a:gd name="connsiteX0" fmla="*/ 4393162 w 4409023"/>
              <a:gd name="connsiteY0" fmla="*/ 5984798 h 5984798"/>
              <a:gd name="connsiteX1" fmla="*/ 1592531 w 4409023"/>
              <a:gd name="connsiteY1" fmla="*/ 4768215 h 5984798"/>
              <a:gd name="connsiteX2" fmla="*/ 797772 w 4409023"/>
              <a:gd name="connsiteY2" fmla="*/ 4655816 h 5984798"/>
              <a:gd name="connsiteX3" fmla="*/ 312417 w 4409023"/>
              <a:gd name="connsiteY3" fmla="*/ 4402246 h 5984798"/>
              <a:gd name="connsiteX4" fmla="*/ 25328 w 4409023"/>
              <a:gd name="connsiteY4" fmla="*/ 4144741 h 5984798"/>
              <a:gd name="connsiteX5" fmla="*/ 108883 w 4409023"/>
              <a:gd name="connsiteY5" fmla="*/ 3945821 h 5984798"/>
              <a:gd name="connsiteX6" fmla="*/ 703832 w 4409023"/>
              <a:gd name="connsiteY6" fmla="*/ 3869750 h 5984798"/>
              <a:gd name="connsiteX7" fmla="*/ 1048278 w 4409023"/>
              <a:gd name="connsiteY7" fmla="*/ 3573919 h 5984798"/>
              <a:gd name="connsiteX8" fmla="*/ 1111476 w 4409023"/>
              <a:gd name="connsiteY8" fmla="*/ 3314802 h 5984798"/>
              <a:gd name="connsiteX9" fmla="*/ 155852 w 4409023"/>
              <a:gd name="connsiteY9" fmla="*/ 3176660 h 5984798"/>
              <a:gd name="connsiteX10" fmla="*/ 367505 w 4409023"/>
              <a:gd name="connsiteY10" fmla="*/ 2850396 h 5984798"/>
              <a:gd name="connsiteX11" fmla="*/ 1204844 w 4409023"/>
              <a:gd name="connsiteY11" fmla="*/ 2787854 h 5984798"/>
              <a:gd name="connsiteX12" fmla="*/ 1189186 w 4409023"/>
              <a:gd name="connsiteY12" fmla="*/ 2508927 h 5984798"/>
              <a:gd name="connsiteX13" fmla="*/ 1611914 w 4409023"/>
              <a:gd name="connsiteY13" fmla="*/ 2272263 h 5984798"/>
              <a:gd name="connsiteX14" fmla="*/ 965860 w 4409023"/>
              <a:gd name="connsiteY14" fmla="*/ 1914026 h 5984798"/>
              <a:gd name="connsiteX15" fmla="*/ 1627325 w 4409023"/>
              <a:gd name="connsiteY15" fmla="*/ 1396738 h 5984798"/>
              <a:gd name="connsiteX16" fmla="*/ 1075065 w 4409023"/>
              <a:gd name="connsiteY16" fmla="*/ 1152310 h 5984798"/>
              <a:gd name="connsiteX17" fmla="*/ 390368 w 4409023"/>
              <a:gd name="connsiteY17" fmla="*/ 659309 h 5984798"/>
              <a:gd name="connsiteX18" fmla="*/ 881976 w 4409023"/>
              <a:gd name="connsiteY18" fmla="*/ 323958 h 5984798"/>
              <a:gd name="connsiteX19" fmla="*/ 1685712 w 4409023"/>
              <a:gd name="connsiteY19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592531 w 4393162"/>
              <a:gd name="connsiteY2" fmla="*/ 4768215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494032 w 4393162"/>
              <a:gd name="connsiteY2" fmla="*/ 4892292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494032 w 4393162"/>
              <a:gd name="connsiteY2" fmla="*/ 4892292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592532 w 4393162"/>
              <a:gd name="connsiteY2" fmla="*/ 4715039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5107920 w 5107920"/>
              <a:gd name="connsiteY0" fmla="*/ 5984798 h 5984798"/>
              <a:gd name="connsiteX1" fmla="*/ 4481200 w 5107920"/>
              <a:gd name="connsiteY1" fmla="*/ 5108958 h 5984798"/>
              <a:gd name="connsiteX2" fmla="*/ 2307290 w 5107920"/>
              <a:gd name="connsiteY2" fmla="*/ 4715039 h 5984798"/>
              <a:gd name="connsiteX3" fmla="*/ 1512530 w 5107920"/>
              <a:gd name="connsiteY3" fmla="*/ 4655816 h 5984798"/>
              <a:gd name="connsiteX4" fmla="*/ 1027175 w 5107920"/>
              <a:gd name="connsiteY4" fmla="*/ 4402246 h 5984798"/>
              <a:gd name="connsiteX5" fmla="*/ 1339 w 5107920"/>
              <a:gd name="connsiteY5" fmla="*/ 4765124 h 5984798"/>
              <a:gd name="connsiteX6" fmla="*/ 823641 w 5107920"/>
              <a:gd name="connsiteY6" fmla="*/ 3945821 h 5984798"/>
              <a:gd name="connsiteX7" fmla="*/ 1418590 w 5107920"/>
              <a:gd name="connsiteY7" fmla="*/ 3869750 h 5984798"/>
              <a:gd name="connsiteX8" fmla="*/ 1763036 w 5107920"/>
              <a:gd name="connsiteY8" fmla="*/ 3573919 h 5984798"/>
              <a:gd name="connsiteX9" fmla="*/ 1826234 w 5107920"/>
              <a:gd name="connsiteY9" fmla="*/ 3314802 h 5984798"/>
              <a:gd name="connsiteX10" fmla="*/ 870610 w 5107920"/>
              <a:gd name="connsiteY10" fmla="*/ 3176660 h 5984798"/>
              <a:gd name="connsiteX11" fmla="*/ 1082263 w 5107920"/>
              <a:gd name="connsiteY11" fmla="*/ 2850396 h 5984798"/>
              <a:gd name="connsiteX12" fmla="*/ 1919602 w 5107920"/>
              <a:gd name="connsiteY12" fmla="*/ 2787854 h 5984798"/>
              <a:gd name="connsiteX13" fmla="*/ 1903944 w 5107920"/>
              <a:gd name="connsiteY13" fmla="*/ 2508927 h 5984798"/>
              <a:gd name="connsiteX14" fmla="*/ 2326672 w 5107920"/>
              <a:gd name="connsiteY14" fmla="*/ 2272263 h 5984798"/>
              <a:gd name="connsiteX15" fmla="*/ 1680618 w 5107920"/>
              <a:gd name="connsiteY15" fmla="*/ 1914026 h 5984798"/>
              <a:gd name="connsiteX16" fmla="*/ 2342083 w 5107920"/>
              <a:gd name="connsiteY16" fmla="*/ 1396738 h 5984798"/>
              <a:gd name="connsiteX17" fmla="*/ 1789823 w 5107920"/>
              <a:gd name="connsiteY17" fmla="*/ 1152310 h 5984798"/>
              <a:gd name="connsiteX18" fmla="*/ 1105126 w 5107920"/>
              <a:gd name="connsiteY18" fmla="*/ 659309 h 5984798"/>
              <a:gd name="connsiteX19" fmla="*/ 1596734 w 5107920"/>
              <a:gd name="connsiteY19" fmla="*/ 323958 h 5984798"/>
              <a:gd name="connsiteX20" fmla="*/ 2400470 w 5107920"/>
              <a:gd name="connsiteY20" fmla="*/ 0 h 5984798"/>
              <a:gd name="connsiteX0" fmla="*/ 5139517 w 5139517"/>
              <a:gd name="connsiteY0" fmla="*/ 5984798 h 5984798"/>
              <a:gd name="connsiteX1" fmla="*/ 4512797 w 5139517"/>
              <a:gd name="connsiteY1" fmla="*/ 5108958 h 5984798"/>
              <a:gd name="connsiteX2" fmla="*/ 2338887 w 5139517"/>
              <a:gd name="connsiteY2" fmla="*/ 4715039 h 5984798"/>
              <a:gd name="connsiteX3" fmla="*/ 1544127 w 5139517"/>
              <a:gd name="connsiteY3" fmla="*/ 4655816 h 5984798"/>
              <a:gd name="connsiteX4" fmla="*/ 1058772 w 5139517"/>
              <a:gd name="connsiteY4" fmla="*/ 4402246 h 5984798"/>
              <a:gd name="connsiteX5" fmla="*/ 32936 w 5139517"/>
              <a:gd name="connsiteY5" fmla="*/ 4765124 h 5984798"/>
              <a:gd name="connsiteX6" fmla="*/ 362739 w 5139517"/>
              <a:gd name="connsiteY6" fmla="*/ 3998997 h 5984798"/>
              <a:gd name="connsiteX7" fmla="*/ 1450187 w 5139517"/>
              <a:gd name="connsiteY7" fmla="*/ 3869750 h 5984798"/>
              <a:gd name="connsiteX8" fmla="*/ 1794633 w 5139517"/>
              <a:gd name="connsiteY8" fmla="*/ 3573919 h 5984798"/>
              <a:gd name="connsiteX9" fmla="*/ 1857831 w 5139517"/>
              <a:gd name="connsiteY9" fmla="*/ 3314802 h 5984798"/>
              <a:gd name="connsiteX10" fmla="*/ 902207 w 5139517"/>
              <a:gd name="connsiteY10" fmla="*/ 3176660 h 5984798"/>
              <a:gd name="connsiteX11" fmla="*/ 1113860 w 5139517"/>
              <a:gd name="connsiteY11" fmla="*/ 2850396 h 5984798"/>
              <a:gd name="connsiteX12" fmla="*/ 1951199 w 5139517"/>
              <a:gd name="connsiteY12" fmla="*/ 2787854 h 5984798"/>
              <a:gd name="connsiteX13" fmla="*/ 1935541 w 5139517"/>
              <a:gd name="connsiteY13" fmla="*/ 2508927 h 5984798"/>
              <a:gd name="connsiteX14" fmla="*/ 2358269 w 5139517"/>
              <a:gd name="connsiteY14" fmla="*/ 2272263 h 5984798"/>
              <a:gd name="connsiteX15" fmla="*/ 1712215 w 5139517"/>
              <a:gd name="connsiteY15" fmla="*/ 1914026 h 5984798"/>
              <a:gd name="connsiteX16" fmla="*/ 2373680 w 5139517"/>
              <a:gd name="connsiteY16" fmla="*/ 1396738 h 5984798"/>
              <a:gd name="connsiteX17" fmla="*/ 1821420 w 5139517"/>
              <a:gd name="connsiteY17" fmla="*/ 1152310 h 5984798"/>
              <a:gd name="connsiteX18" fmla="*/ 1136723 w 5139517"/>
              <a:gd name="connsiteY18" fmla="*/ 659309 h 5984798"/>
              <a:gd name="connsiteX19" fmla="*/ 1628331 w 5139517"/>
              <a:gd name="connsiteY19" fmla="*/ 323958 h 5984798"/>
              <a:gd name="connsiteX20" fmla="*/ 2432067 w 5139517"/>
              <a:gd name="connsiteY20" fmla="*/ 0 h 5984798"/>
              <a:gd name="connsiteX0" fmla="*/ 5139519 w 5139519"/>
              <a:gd name="connsiteY0" fmla="*/ 5984798 h 5984798"/>
              <a:gd name="connsiteX1" fmla="*/ 4512799 w 5139519"/>
              <a:gd name="connsiteY1" fmla="*/ 5108958 h 5984798"/>
              <a:gd name="connsiteX2" fmla="*/ 2338889 w 5139519"/>
              <a:gd name="connsiteY2" fmla="*/ 4715039 h 5984798"/>
              <a:gd name="connsiteX3" fmla="*/ 1544129 w 5139519"/>
              <a:gd name="connsiteY3" fmla="*/ 4655816 h 5984798"/>
              <a:gd name="connsiteX4" fmla="*/ 1058774 w 5139519"/>
              <a:gd name="connsiteY4" fmla="*/ 4402246 h 5984798"/>
              <a:gd name="connsiteX5" fmla="*/ 32938 w 5139519"/>
              <a:gd name="connsiteY5" fmla="*/ 4765124 h 5984798"/>
              <a:gd name="connsiteX6" fmla="*/ 362741 w 5139519"/>
              <a:gd name="connsiteY6" fmla="*/ 3998997 h 5984798"/>
              <a:gd name="connsiteX7" fmla="*/ 1450189 w 5139519"/>
              <a:gd name="connsiteY7" fmla="*/ 3869750 h 5984798"/>
              <a:gd name="connsiteX8" fmla="*/ 1121555 w 5139519"/>
              <a:gd name="connsiteY8" fmla="*/ 3600507 h 5984798"/>
              <a:gd name="connsiteX9" fmla="*/ 1857833 w 5139519"/>
              <a:gd name="connsiteY9" fmla="*/ 3314802 h 5984798"/>
              <a:gd name="connsiteX10" fmla="*/ 902209 w 5139519"/>
              <a:gd name="connsiteY10" fmla="*/ 3176660 h 5984798"/>
              <a:gd name="connsiteX11" fmla="*/ 1113862 w 5139519"/>
              <a:gd name="connsiteY11" fmla="*/ 2850396 h 5984798"/>
              <a:gd name="connsiteX12" fmla="*/ 1951201 w 5139519"/>
              <a:gd name="connsiteY12" fmla="*/ 2787854 h 5984798"/>
              <a:gd name="connsiteX13" fmla="*/ 1935543 w 5139519"/>
              <a:gd name="connsiteY13" fmla="*/ 2508927 h 5984798"/>
              <a:gd name="connsiteX14" fmla="*/ 2358271 w 5139519"/>
              <a:gd name="connsiteY14" fmla="*/ 2272263 h 5984798"/>
              <a:gd name="connsiteX15" fmla="*/ 1712217 w 5139519"/>
              <a:gd name="connsiteY15" fmla="*/ 1914026 h 5984798"/>
              <a:gd name="connsiteX16" fmla="*/ 2373682 w 5139519"/>
              <a:gd name="connsiteY16" fmla="*/ 1396738 h 5984798"/>
              <a:gd name="connsiteX17" fmla="*/ 1821422 w 5139519"/>
              <a:gd name="connsiteY17" fmla="*/ 1152310 h 5984798"/>
              <a:gd name="connsiteX18" fmla="*/ 1136725 w 5139519"/>
              <a:gd name="connsiteY18" fmla="*/ 659309 h 5984798"/>
              <a:gd name="connsiteX19" fmla="*/ 1628333 w 5139519"/>
              <a:gd name="connsiteY19" fmla="*/ 323958 h 5984798"/>
              <a:gd name="connsiteX20" fmla="*/ 2432069 w 5139519"/>
              <a:gd name="connsiteY20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1115758 w 5133722"/>
              <a:gd name="connsiteY8" fmla="*/ 3600507 h 5984798"/>
              <a:gd name="connsiteX9" fmla="*/ 1852036 w 5133722"/>
              <a:gd name="connsiteY9" fmla="*/ 3314802 h 5984798"/>
              <a:gd name="connsiteX10" fmla="*/ 896412 w 5133722"/>
              <a:gd name="connsiteY10" fmla="*/ 3176660 h 5984798"/>
              <a:gd name="connsiteX11" fmla="*/ 1108065 w 5133722"/>
              <a:gd name="connsiteY11" fmla="*/ 2850396 h 5984798"/>
              <a:gd name="connsiteX12" fmla="*/ 1945404 w 5133722"/>
              <a:gd name="connsiteY12" fmla="*/ 2787854 h 5984798"/>
              <a:gd name="connsiteX13" fmla="*/ 1929746 w 5133722"/>
              <a:gd name="connsiteY13" fmla="*/ 2508927 h 5984798"/>
              <a:gd name="connsiteX14" fmla="*/ 2352474 w 5133722"/>
              <a:gd name="connsiteY14" fmla="*/ 2272263 h 5984798"/>
              <a:gd name="connsiteX15" fmla="*/ 1706420 w 5133722"/>
              <a:gd name="connsiteY15" fmla="*/ 1914026 h 5984798"/>
              <a:gd name="connsiteX16" fmla="*/ 2367885 w 5133722"/>
              <a:gd name="connsiteY16" fmla="*/ 1396738 h 5984798"/>
              <a:gd name="connsiteX17" fmla="*/ 1815625 w 5133722"/>
              <a:gd name="connsiteY17" fmla="*/ 1152310 h 5984798"/>
              <a:gd name="connsiteX18" fmla="*/ 1130928 w 5133722"/>
              <a:gd name="connsiteY18" fmla="*/ 659309 h 5984798"/>
              <a:gd name="connsiteX19" fmla="*/ 1622536 w 5133722"/>
              <a:gd name="connsiteY19" fmla="*/ 323958 h 5984798"/>
              <a:gd name="connsiteX20" fmla="*/ 2426272 w 5133722"/>
              <a:gd name="connsiteY20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1115758 w 5133722"/>
              <a:gd name="connsiteY8" fmla="*/ 3600507 h 5984798"/>
              <a:gd name="connsiteX9" fmla="*/ 896412 w 5133722"/>
              <a:gd name="connsiteY9" fmla="*/ 3176660 h 5984798"/>
              <a:gd name="connsiteX10" fmla="*/ 1108065 w 5133722"/>
              <a:gd name="connsiteY10" fmla="*/ 2850396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108065 w 5133722"/>
              <a:gd name="connsiteY10" fmla="*/ 2850396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2357373 w 5133722"/>
              <a:gd name="connsiteY16" fmla="*/ 1090272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2357373 w 5133722"/>
              <a:gd name="connsiteY16" fmla="*/ 1090272 h 5984798"/>
              <a:gd name="connsiteX17" fmla="*/ 1524927 w 5133722"/>
              <a:gd name="connsiteY17" fmla="*/ 588408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660840 h 5660840"/>
              <a:gd name="connsiteX1" fmla="*/ 4507002 w 5133722"/>
              <a:gd name="connsiteY1" fmla="*/ 4785000 h 5660840"/>
              <a:gd name="connsiteX2" fmla="*/ 2333092 w 5133722"/>
              <a:gd name="connsiteY2" fmla="*/ 4391081 h 5660840"/>
              <a:gd name="connsiteX3" fmla="*/ 1538332 w 5133722"/>
              <a:gd name="connsiteY3" fmla="*/ 4331858 h 5660840"/>
              <a:gd name="connsiteX4" fmla="*/ 1052977 w 5133722"/>
              <a:gd name="connsiteY4" fmla="*/ 4078288 h 5660840"/>
              <a:gd name="connsiteX5" fmla="*/ 27141 w 5133722"/>
              <a:gd name="connsiteY5" fmla="*/ 4441166 h 5660840"/>
              <a:gd name="connsiteX6" fmla="*/ 356944 w 5133722"/>
              <a:gd name="connsiteY6" fmla="*/ 3675039 h 5660840"/>
              <a:gd name="connsiteX7" fmla="*/ 1001144 w 5133722"/>
              <a:gd name="connsiteY7" fmla="*/ 3510341 h 5660840"/>
              <a:gd name="connsiteX8" fmla="*/ 672509 w 5133722"/>
              <a:gd name="connsiteY8" fmla="*/ 3108159 h 5660840"/>
              <a:gd name="connsiteX9" fmla="*/ 896412 w 5133722"/>
              <a:gd name="connsiteY9" fmla="*/ 2852702 h 5660840"/>
              <a:gd name="connsiteX10" fmla="*/ 1272231 w 5133722"/>
              <a:gd name="connsiteY10" fmla="*/ 2570750 h 5660840"/>
              <a:gd name="connsiteX11" fmla="*/ 1994654 w 5133722"/>
              <a:gd name="connsiteY11" fmla="*/ 2623423 h 5660840"/>
              <a:gd name="connsiteX12" fmla="*/ 1650665 w 5133722"/>
              <a:gd name="connsiteY12" fmla="*/ 2309046 h 5660840"/>
              <a:gd name="connsiteX13" fmla="*/ 1383894 w 5133722"/>
              <a:gd name="connsiteY13" fmla="*/ 1824229 h 5660840"/>
              <a:gd name="connsiteX14" fmla="*/ 1706420 w 5133722"/>
              <a:gd name="connsiteY14" fmla="*/ 1590068 h 5660840"/>
              <a:gd name="connsiteX15" fmla="*/ 2367885 w 5133722"/>
              <a:gd name="connsiteY15" fmla="*/ 1072780 h 5660840"/>
              <a:gd name="connsiteX16" fmla="*/ 2357373 w 5133722"/>
              <a:gd name="connsiteY16" fmla="*/ 766314 h 5660840"/>
              <a:gd name="connsiteX17" fmla="*/ 1524927 w 5133722"/>
              <a:gd name="connsiteY17" fmla="*/ 264450 h 5660840"/>
              <a:gd name="connsiteX18" fmla="*/ 1622536 w 5133722"/>
              <a:gd name="connsiteY18" fmla="*/ 0 h 566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33722" h="5660840">
                <a:moveTo>
                  <a:pt x="5133722" y="5660840"/>
                </a:moveTo>
                <a:cubicBezTo>
                  <a:pt x="4895200" y="5538500"/>
                  <a:pt x="4973774" y="4987764"/>
                  <a:pt x="4507002" y="4785000"/>
                </a:cubicBezTo>
                <a:cubicBezTo>
                  <a:pt x="4040230" y="4582236"/>
                  <a:pt x="3008452" y="4555231"/>
                  <a:pt x="2333092" y="4391081"/>
                </a:cubicBezTo>
                <a:cubicBezTo>
                  <a:pt x="1657732" y="4226931"/>
                  <a:pt x="1751684" y="4383990"/>
                  <a:pt x="1538332" y="4331858"/>
                </a:cubicBezTo>
                <a:cubicBezTo>
                  <a:pt x="1324980" y="4279726"/>
                  <a:pt x="1304842" y="4060070"/>
                  <a:pt x="1052977" y="4078288"/>
                </a:cubicBezTo>
                <a:cubicBezTo>
                  <a:pt x="801112" y="4096506"/>
                  <a:pt x="143147" y="4508374"/>
                  <a:pt x="27141" y="4441166"/>
                </a:cubicBezTo>
                <a:cubicBezTo>
                  <a:pt x="-88865" y="4373958"/>
                  <a:pt x="194610" y="3830176"/>
                  <a:pt x="356944" y="3675039"/>
                </a:cubicBezTo>
                <a:cubicBezTo>
                  <a:pt x="519278" y="3519902"/>
                  <a:pt x="948550" y="3604821"/>
                  <a:pt x="1001144" y="3510341"/>
                </a:cubicBezTo>
                <a:cubicBezTo>
                  <a:pt x="1053738" y="3415861"/>
                  <a:pt x="689964" y="3217765"/>
                  <a:pt x="672509" y="3108159"/>
                </a:cubicBezTo>
                <a:cubicBezTo>
                  <a:pt x="655054" y="2998553"/>
                  <a:pt x="796458" y="2942270"/>
                  <a:pt x="896412" y="2852702"/>
                </a:cubicBezTo>
                <a:cubicBezTo>
                  <a:pt x="996366" y="2763134"/>
                  <a:pt x="1089191" y="2608963"/>
                  <a:pt x="1272231" y="2570750"/>
                </a:cubicBezTo>
                <a:cubicBezTo>
                  <a:pt x="1455271" y="2532537"/>
                  <a:pt x="1931582" y="2667040"/>
                  <a:pt x="1994654" y="2623423"/>
                </a:cubicBezTo>
                <a:cubicBezTo>
                  <a:pt x="2057726" y="2579806"/>
                  <a:pt x="1752458" y="2442245"/>
                  <a:pt x="1650665" y="2309046"/>
                </a:cubicBezTo>
                <a:cubicBezTo>
                  <a:pt x="1548872" y="2175847"/>
                  <a:pt x="1374602" y="1944059"/>
                  <a:pt x="1383894" y="1824229"/>
                </a:cubicBezTo>
                <a:cubicBezTo>
                  <a:pt x="1393187" y="1704399"/>
                  <a:pt x="1542422" y="1715309"/>
                  <a:pt x="1706420" y="1590068"/>
                </a:cubicBezTo>
                <a:cubicBezTo>
                  <a:pt x="1870418" y="1464827"/>
                  <a:pt x="2259393" y="1210072"/>
                  <a:pt x="2367885" y="1072780"/>
                </a:cubicBezTo>
                <a:cubicBezTo>
                  <a:pt x="2476377" y="935488"/>
                  <a:pt x="2497866" y="901036"/>
                  <a:pt x="2357373" y="766314"/>
                </a:cubicBezTo>
                <a:cubicBezTo>
                  <a:pt x="2216880" y="631592"/>
                  <a:pt x="1647400" y="392169"/>
                  <a:pt x="1524927" y="264450"/>
                </a:cubicBezTo>
                <a:cubicBezTo>
                  <a:pt x="1402454" y="136731"/>
                  <a:pt x="1794041" y="106494"/>
                  <a:pt x="1622536" y="0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AB06B56-0DD5-4F79-A7AD-BC06DD3046FA}"/>
              </a:ext>
            </a:extLst>
          </p:cNvPr>
          <p:cNvSpPr/>
          <p:nvPr/>
        </p:nvSpPr>
        <p:spPr>
          <a:xfrm flipH="1">
            <a:off x="7802432" y="537998"/>
            <a:ext cx="2244463" cy="5688865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  <a:gd name="connsiteX0" fmla="*/ 189682 w 3879372"/>
              <a:gd name="connsiteY0" fmla="*/ 6511098 h 6511098"/>
              <a:gd name="connsiteX1" fmla="*/ 761469 w 3879372"/>
              <a:gd name="connsiteY1" fmla="*/ 5775603 h 6511098"/>
              <a:gd name="connsiteX2" fmla="*/ 900848 w 3879372"/>
              <a:gd name="connsiteY2" fmla="*/ 5055593 h 6511098"/>
              <a:gd name="connsiteX3" fmla="*/ 445262 w 3879372"/>
              <a:gd name="connsiteY3" fmla="*/ 4364502 h 6511098"/>
              <a:gd name="connsiteX4" fmla="*/ 12722 w 3879372"/>
              <a:gd name="connsiteY4" fmla="*/ 3475396 h 6511098"/>
              <a:gd name="connsiteX5" fmla="*/ 959661 w 3879372"/>
              <a:gd name="connsiteY5" fmla="*/ 2681349 h 6511098"/>
              <a:gd name="connsiteX6" fmla="*/ 1542360 w 3879372"/>
              <a:gd name="connsiteY6" fmla="*/ 1914026 h 6511098"/>
              <a:gd name="connsiteX7" fmla="*/ 3879080 w 3879372"/>
              <a:gd name="connsiteY7" fmla="*/ 1422095 h 6511098"/>
              <a:gd name="connsiteX8" fmla="*/ 1698534 w 3879372"/>
              <a:gd name="connsiteY8" fmla="*/ 1076239 h 6511098"/>
              <a:gd name="connsiteX9" fmla="*/ 966868 w 3879372"/>
              <a:gd name="connsiteY9" fmla="*/ 659309 h 6511098"/>
              <a:gd name="connsiteX10" fmla="*/ 1458476 w 3879372"/>
              <a:gd name="connsiteY10" fmla="*/ 323958 h 6511098"/>
              <a:gd name="connsiteX11" fmla="*/ 2262212 w 3879372"/>
              <a:gd name="connsiteY11" fmla="*/ 0 h 6511098"/>
              <a:gd name="connsiteX0" fmla="*/ 189682 w 3879220"/>
              <a:gd name="connsiteY0" fmla="*/ 6511098 h 6511098"/>
              <a:gd name="connsiteX1" fmla="*/ 761469 w 3879220"/>
              <a:gd name="connsiteY1" fmla="*/ 5775603 h 6511098"/>
              <a:gd name="connsiteX2" fmla="*/ 900848 w 3879220"/>
              <a:gd name="connsiteY2" fmla="*/ 5055593 h 6511098"/>
              <a:gd name="connsiteX3" fmla="*/ 445262 w 3879220"/>
              <a:gd name="connsiteY3" fmla="*/ 4364502 h 6511098"/>
              <a:gd name="connsiteX4" fmla="*/ 12722 w 3879220"/>
              <a:gd name="connsiteY4" fmla="*/ 3475396 h 6511098"/>
              <a:gd name="connsiteX5" fmla="*/ 959661 w 3879220"/>
              <a:gd name="connsiteY5" fmla="*/ 2681349 h 6511098"/>
              <a:gd name="connsiteX6" fmla="*/ 1542360 w 3879220"/>
              <a:gd name="connsiteY6" fmla="*/ 1914026 h 6511098"/>
              <a:gd name="connsiteX7" fmla="*/ 3879080 w 3879220"/>
              <a:gd name="connsiteY7" fmla="*/ 1422095 h 6511098"/>
              <a:gd name="connsiteX8" fmla="*/ 1651565 w 3879220"/>
              <a:gd name="connsiteY8" fmla="*/ 1152310 h 6511098"/>
              <a:gd name="connsiteX9" fmla="*/ 966868 w 3879220"/>
              <a:gd name="connsiteY9" fmla="*/ 659309 h 6511098"/>
              <a:gd name="connsiteX10" fmla="*/ 1458476 w 3879220"/>
              <a:gd name="connsiteY10" fmla="*/ 323958 h 6511098"/>
              <a:gd name="connsiteX11" fmla="*/ 2262212 w 3879220"/>
              <a:gd name="connsiteY11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542360 w 2269361"/>
              <a:gd name="connsiteY6" fmla="*/ 1914026 h 6511098"/>
              <a:gd name="connsiteX7" fmla="*/ 2203825 w 2269361"/>
              <a:gd name="connsiteY7" fmla="*/ 1396738 h 6511098"/>
              <a:gd name="connsiteX8" fmla="*/ 1651565 w 2269361"/>
              <a:gd name="connsiteY8" fmla="*/ 1152310 h 6511098"/>
              <a:gd name="connsiteX9" fmla="*/ 966868 w 2269361"/>
              <a:gd name="connsiteY9" fmla="*/ 659309 h 6511098"/>
              <a:gd name="connsiteX10" fmla="*/ 1458476 w 2269361"/>
              <a:gd name="connsiteY10" fmla="*/ 323958 h 6511098"/>
              <a:gd name="connsiteX11" fmla="*/ 2262212 w 2269361"/>
              <a:gd name="connsiteY11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2188414 w 2269359"/>
              <a:gd name="connsiteY6" fmla="*/ 2272263 h 6511098"/>
              <a:gd name="connsiteX7" fmla="*/ 1542360 w 2269359"/>
              <a:gd name="connsiteY7" fmla="*/ 1914026 h 6511098"/>
              <a:gd name="connsiteX8" fmla="*/ 2203825 w 2269359"/>
              <a:gd name="connsiteY8" fmla="*/ 1396738 h 6511098"/>
              <a:gd name="connsiteX9" fmla="*/ 1651565 w 2269359"/>
              <a:gd name="connsiteY9" fmla="*/ 1152310 h 6511098"/>
              <a:gd name="connsiteX10" fmla="*/ 966868 w 2269359"/>
              <a:gd name="connsiteY10" fmla="*/ 659309 h 6511098"/>
              <a:gd name="connsiteX11" fmla="*/ 1458476 w 2269359"/>
              <a:gd name="connsiteY11" fmla="*/ 323958 h 6511098"/>
              <a:gd name="connsiteX12" fmla="*/ 2262212 w 2269359"/>
              <a:gd name="connsiteY12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781344 w 2269361"/>
              <a:gd name="connsiteY6" fmla="*/ 2787854 h 6511098"/>
              <a:gd name="connsiteX7" fmla="*/ 2188414 w 2269361"/>
              <a:gd name="connsiteY7" fmla="*/ 2272263 h 6511098"/>
              <a:gd name="connsiteX8" fmla="*/ 1542360 w 2269361"/>
              <a:gd name="connsiteY8" fmla="*/ 1914026 h 6511098"/>
              <a:gd name="connsiteX9" fmla="*/ 2203825 w 2269361"/>
              <a:gd name="connsiteY9" fmla="*/ 1396738 h 6511098"/>
              <a:gd name="connsiteX10" fmla="*/ 1651565 w 2269361"/>
              <a:gd name="connsiteY10" fmla="*/ 1152310 h 6511098"/>
              <a:gd name="connsiteX11" fmla="*/ 966868 w 2269361"/>
              <a:gd name="connsiteY11" fmla="*/ 659309 h 6511098"/>
              <a:gd name="connsiteX12" fmla="*/ 1458476 w 2269361"/>
              <a:gd name="connsiteY12" fmla="*/ 323958 h 6511098"/>
              <a:gd name="connsiteX13" fmla="*/ 2262212 w 2269361"/>
              <a:gd name="connsiteY13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1781344 w 2269359"/>
              <a:gd name="connsiteY6" fmla="*/ 2787854 h 6511098"/>
              <a:gd name="connsiteX7" fmla="*/ 1765686 w 2269359"/>
              <a:gd name="connsiteY7" fmla="*/ 2508927 h 6511098"/>
              <a:gd name="connsiteX8" fmla="*/ 2188414 w 2269359"/>
              <a:gd name="connsiteY8" fmla="*/ 2272263 h 6511098"/>
              <a:gd name="connsiteX9" fmla="*/ 1542360 w 2269359"/>
              <a:gd name="connsiteY9" fmla="*/ 1914026 h 6511098"/>
              <a:gd name="connsiteX10" fmla="*/ 2203825 w 2269359"/>
              <a:gd name="connsiteY10" fmla="*/ 1396738 h 6511098"/>
              <a:gd name="connsiteX11" fmla="*/ 1651565 w 2269359"/>
              <a:gd name="connsiteY11" fmla="*/ 1152310 h 6511098"/>
              <a:gd name="connsiteX12" fmla="*/ 966868 w 2269359"/>
              <a:gd name="connsiteY12" fmla="*/ 659309 h 6511098"/>
              <a:gd name="connsiteX13" fmla="*/ 1458476 w 2269359"/>
              <a:gd name="connsiteY13" fmla="*/ 323958 h 6511098"/>
              <a:gd name="connsiteX14" fmla="*/ 2262212 w 2269359"/>
              <a:gd name="connsiteY14" fmla="*/ 0 h 6511098"/>
              <a:gd name="connsiteX0" fmla="*/ 189046 w 2268725"/>
              <a:gd name="connsiteY0" fmla="*/ 6511098 h 6511098"/>
              <a:gd name="connsiteX1" fmla="*/ 760833 w 2268725"/>
              <a:gd name="connsiteY1" fmla="*/ 5775603 h 6511098"/>
              <a:gd name="connsiteX2" fmla="*/ 900212 w 2268725"/>
              <a:gd name="connsiteY2" fmla="*/ 5055593 h 6511098"/>
              <a:gd name="connsiteX3" fmla="*/ 444626 w 2268725"/>
              <a:gd name="connsiteY3" fmla="*/ 4364502 h 6511098"/>
              <a:gd name="connsiteX4" fmla="*/ 12086 w 2268725"/>
              <a:gd name="connsiteY4" fmla="*/ 3475396 h 6511098"/>
              <a:gd name="connsiteX5" fmla="*/ 943369 w 2268725"/>
              <a:gd name="connsiteY5" fmla="*/ 2850396 h 6511098"/>
              <a:gd name="connsiteX6" fmla="*/ 1780708 w 2268725"/>
              <a:gd name="connsiteY6" fmla="*/ 2787854 h 6511098"/>
              <a:gd name="connsiteX7" fmla="*/ 1765050 w 2268725"/>
              <a:gd name="connsiteY7" fmla="*/ 2508927 h 6511098"/>
              <a:gd name="connsiteX8" fmla="*/ 2187778 w 2268725"/>
              <a:gd name="connsiteY8" fmla="*/ 2272263 h 6511098"/>
              <a:gd name="connsiteX9" fmla="*/ 1541724 w 2268725"/>
              <a:gd name="connsiteY9" fmla="*/ 1914026 h 6511098"/>
              <a:gd name="connsiteX10" fmla="*/ 2203189 w 2268725"/>
              <a:gd name="connsiteY10" fmla="*/ 1396738 h 6511098"/>
              <a:gd name="connsiteX11" fmla="*/ 1650929 w 2268725"/>
              <a:gd name="connsiteY11" fmla="*/ 1152310 h 6511098"/>
              <a:gd name="connsiteX12" fmla="*/ 966232 w 2268725"/>
              <a:gd name="connsiteY12" fmla="*/ 659309 h 6511098"/>
              <a:gd name="connsiteX13" fmla="*/ 1457840 w 2268725"/>
              <a:gd name="connsiteY13" fmla="*/ 323958 h 6511098"/>
              <a:gd name="connsiteX14" fmla="*/ 2261576 w 2268725"/>
              <a:gd name="connsiteY14" fmla="*/ 0 h 6511098"/>
              <a:gd name="connsiteX0" fmla="*/ 202040 w 2281717"/>
              <a:gd name="connsiteY0" fmla="*/ 6511098 h 6511098"/>
              <a:gd name="connsiteX1" fmla="*/ 773827 w 2281717"/>
              <a:gd name="connsiteY1" fmla="*/ 5775603 h 6511098"/>
              <a:gd name="connsiteX2" fmla="*/ 913206 w 2281717"/>
              <a:gd name="connsiteY2" fmla="*/ 5055593 h 6511098"/>
              <a:gd name="connsiteX3" fmla="*/ 457620 w 2281717"/>
              <a:gd name="connsiteY3" fmla="*/ 4364502 h 6511098"/>
              <a:gd name="connsiteX4" fmla="*/ 25080 w 2281717"/>
              <a:gd name="connsiteY4" fmla="*/ 3475396 h 6511098"/>
              <a:gd name="connsiteX5" fmla="*/ 149759 w 2281717"/>
              <a:gd name="connsiteY5" fmla="*/ 3252731 h 6511098"/>
              <a:gd name="connsiteX6" fmla="*/ 956363 w 2281717"/>
              <a:gd name="connsiteY6" fmla="*/ 2850396 h 6511098"/>
              <a:gd name="connsiteX7" fmla="*/ 1793702 w 2281717"/>
              <a:gd name="connsiteY7" fmla="*/ 2787854 h 6511098"/>
              <a:gd name="connsiteX8" fmla="*/ 1778044 w 2281717"/>
              <a:gd name="connsiteY8" fmla="*/ 2508927 h 6511098"/>
              <a:gd name="connsiteX9" fmla="*/ 2200772 w 2281717"/>
              <a:gd name="connsiteY9" fmla="*/ 2272263 h 6511098"/>
              <a:gd name="connsiteX10" fmla="*/ 1554718 w 2281717"/>
              <a:gd name="connsiteY10" fmla="*/ 1914026 h 6511098"/>
              <a:gd name="connsiteX11" fmla="*/ 2216183 w 2281717"/>
              <a:gd name="connsiteY11" fmla="*/ 1396738 h 6511098"/>
              <a:gd name="connsiteX12" fmla="*/ 1663923 w 2281717"/>
              <a:gd name="connsiteY12" fmla="*/ 1152310 h 6511098"/>
              <a:gd name="connsiteX13" fmla="*/ 979226 w 2281717"/>
              <a:gd name="connsiteY13" fmla="*/ 659309 h 6511098"/>
              <a:gd name="connsiteX14" fmla="*/ 1470834 w 2281717"/>
              <a:gd name="connsiteY14" fmla="*/ 323958 h 6511098"/>
              <a:gd name="connsiteX15" fmla="*/ 2274570 w 2281717"/>
              <a:gd name="connsiteY15" fmla="*/ 0 h 6511098"/>
              <a:gd name="connsiteX0" fmla="*/ 169829 w 2249508"/>
              <a:gd name="connsiteY0" fmla="*/ 6511098 h 6511098"/>
              <a:gd name="connsiteX1" fmla="*/ 741616 w 2249508"/>
              <a:gd name="connsiteY1" fmla="*/ 5775603 h 6511098"/>
              <a:gd name="connsiteX2" fmla="*/ 880995 w 2249508"/>
              <a:gd name="connsiteY2" fmla="*/ 5055593 h 6511098"/>
              <a:gd name="connsiteX3" fmla="*/ 425409 w 2249508"/>
              <a:gd name="connsiteY3" fmla="*/ 4364502 h 6511098"/>
              <a:gd name="connsiteX4" fmla="*/ 39839 w 2249508"/>
              <a:gd name="connsiteY4" fmla="*/ 3340159 h 6511098"/>
              <a:gd name="connsiteX5" fmla="*/ 117548 w 2249508"/>
              <a:gd name="connsiteY5" fmla="*/ 3252731 h 6511098"/>
              <a:gd name="connsiteX6" fmla="*/ 924152 w 2249508"/>
              <a:gd name="connsiteY6" fmla="*/ 2850396 h 6511098"/>
              <a:gd name="connsiteX7" fmla="*/ 1761491 w 2249508"/>
              <a:gd name="connsiteY7" fmla="*/ 2787854 h 6511098"/>
              <a:gd name="connsiteX8" fmla="*/ 1745833 w 2249508"/>
              <a:gd name="connsiteY8" fmla="*/ 2508927 h 6511098"/>
              <a:gd name="connsiteX9" fmla="*/ 2168561 w 2249508"/>
              <a:gd name="connsiteY9" fmla="*/ 2272263 h 6511098"/>
              <a:gd name="connsiteX10" fmla="*/ 1522507 w 2249508"/>
              <a:gd name="connsiteY10" fmla="*/ 1914026 h 6511098"/>
              <a:gd name="connsiteX11" fmla="*/ 2183972 w 2249508"/>
              <a:gd name="connsiteY11" fmla="*/ 1396738 h 6511098"/>
              <a:gd name="connsiteX12" fmla="*/ 1631712 w 2249508"/>
              <a:gd name="connsiteY12" fmla="*/ 1152310 h 6511098"/>
              <a:gd name="connsiteX13" fmla="*/ 947015 w 2249508"/>
              <a:gd name="connsiteY13" fmla="*/ 659309 h 6511098"/>
              <a:gd name="connsiteX14" fmla="*/ 1438623 w 2249508"/>
              <a:gd name="connsiteY14" fmla="*/ 323958 h 6511098"/>
              <a:gd name="connsiteX15" fmla="*/ 2242359 w 2249508"/>
              <a:gd name="connsiteY15" fmla="*/ 0 h 6511098"/>
              <a:gd name="connsiteX0" fmla="*/ 147235 w 2226913"/>
              <a:gd name="connsiteY0" fmla="*/ 6511098 h 6511098"/>
              <a:gd name="connsiteX1" fmla="*/ 719022 w 2226913"/>
              <a:gd name="connsiteY1" fmla="*/ 5775603 h 6511098"/>
              <a:gd name="connsiteX2" fmla="*/ 858401 w 2226913"/>
              <a:gd name="connsiteY2" fmla="*/ 5055593 h 6511098"/>
              <a:gd name="connsiteX3" fmla="*/ 402815 w 2226913"/>
              <a:gd name="connsiteY3" fmla="*/ 4364502 h 6511098"/>
              <a:gd name="connsiteX4" fmla="*/ 17245 w 2226913"/>
              <a:gd name="connsiteY4" fmla="*/ 3340159 h 6511098"/>
              <a:gd name="connsiteX5" fmla="*/ 94954 w 2226913"/>
              <a:gd name="connsiteY5" fmla="*/ 3252731 h 6511098"/>
              <a:gd name="connsiteX6" fmla="*/ 689905 w 2226913"/>
              <a:gd name="connsiteY6" fmla="*/ 3176660 h 6511098"/>
              <a:gd name="connsiteX7" fmla="*/ 901558 w 2226913"/>
              <a:gd name="connsiteY7" fmla="*/ 2850396 h 6511098"/>
              <a:gd name="connsiteX8" fmla="*/ 1738897 w 2226913"/>
              <a:gd name="connsiteY8" fmla="*/ 2787854 h 6511098"/>
              <a:gd name="connsiteX9" fmla="*/ 1723239 w 2226913"/>
              <a:gd name="connsiteY9" fmla="*/ 2508927 h 6511098"/>
              <a:gd name="connsiteX10" fmla="*/ 2145967 w 2226913"/>
              <a:gd name="connsiteY10" fmla="*/ 2272263 h 6511098"/>
              <a:gd name="connsiteX11" fmla="*/ 1499913 w 2226913"/>
              <a:gd name="connsiteY11" fmla="*/ 1914026 h 6511098"/>
              <a:gd name="connsiteX12" fmla="*/ 2161378 w 2226913"/>
              <a:gd name="connsiteY12" fmla="*/ 1396738 h 6511098"/>
              <a:gd name="connsiteX13" fmla="*/ 1609118 w 2226913"/>
              <a:gd name="connsiteY13" fmla="*/ 1152310 h 6511098"/>
              <a:gd name="connsiteX14" fmla="*/ 924421 w 2226913"/>
              <a:gd name="connsiteY14" fmla="*/ 659309 h 6511098"/>
              <a:gd name="connsiteX15" fmla="*/ 1416029 w 2226913"/>
              <a:gd name="connsiteY15" fmla="*/ 323958 h 6511098"/>
              <a:gd name="connsiteX16" fmla="*/ 2219765 w 2226913"/>
              <a:gd name="connsiteY16" fmla="*/ 0 h 6511098"/>
              <a:gd name="connsiteX0" fmla="*/ 135210 w 2214888"/>
              <a:gd name="connsiteY0" fmla="*/ 6511098 h 6511098"/>
              <a:gd name="connsiteX1" fmla="*/ 706997 w 2214888"/>
              <a:gd name="connsiteY1" fmla="*/ 5775603 h 6511098"/>
              <a:gd name="connsiteX2" fmla="*/ 846376 w 2214888"/>
              <a:gd name="connsiteY2" fmla="*/ 5055593 h 6511098"/>
              <a:gd name="connsiteX3" fmla="*/ 390790 w 2214888"/>
              <a:gd name="connsiteY3" fmla="*/ 4364502 h 6511098"/>
              <a:gd name="connsiteX4" fmla="*/ 5220 w 2214888"/>
              <a:gd name="connsiteY4" fmla="*/ 3340159 h 6511098"/>
              <a:gd name="connsiteX5" fmla="*/ 677880 w 2214888"/>
              <a:gd name="connsiteY5" fmla="*/ 3176660 h 6511098"/>
              <a:gd name="connsiteX6" fmla="*/ 889533 w 2214888"/>
              <a:gd name="connsiteY6" fmla="*/ 2850396 h 6511098"/>
              <a:gd name="connsiteX7" fmla="*/ 1726872 w 2214888"/>
              <a:gd name="connsiteY7" fmla="*/ 2787854 h 6511098"/>
              <a:gd name="connsiteX8" fmla="*/ 1711214 w 2214888"/>
              <a:gd name="connsiteY8" fmla="*/ 2508927 h 6511098"/>
              <a:gd name="connsiteX9" fmla="*/ 2133942 w 2214888"/>
              <a:gd name="connsiteY9" fmla="*/ 2272263 h 6511098"/>
              <a:gd name="connsiteX10" fmla="*/ 1487888 w 2214888"/>
              <a:gd name="connsiteY10" fmla="*/ 1914026 h 6511098"/>
              <a:gd name="connsiteX11" fmla="*/ 2149353 w 2214888"/>
              <a:gd name="connsiteY11" fmla="*/ 1396738 h 6511098"/>
              <a:gd name="connsiteX12" fmla="*/ 1597093 w 2214888"/>
              <a:gd name="connsiteY12" fmla="*/ 1152310 h 6511098"/>
              <a:gd name="connsiteX13" fmla="*/ 912396 w 2214888"/>
              <a:gd name="connsiteY13" fmla="*/ 659309 h 6511098"/>
              <a:gd name="connsiteX14" fmla="*/ 1404004 w 2214888"/>
              <a:gd name="connsiteY14" fmla="*/ 323958 h 6511098"/>
              <a:gd name="connsiteX15" fmla="*/ 2207740 w 2214888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503095 w 2084479"/>
              <a:gd name="connsiteY4" fmla="*/ 3314802 h 6511098"/>
              <a:gd name="connsiteX5" fmla="*/ 547471 w 2084479"/>
              <a:gd name="connsiteY5" fmla="*/ 3176660 h 6511098"/>
              <a:gd name="connsiteX6" fmla="*/ 759124 w 2084479"/>
              <a:gd name="connsiteY6" fmla="*/ 2850396 h 6511098"/>
              <a:gd name="connsiteX7" fmla="*/ 1596463 w 2084479"/>
              <a:gd name="connsiteY7" fmla="*/ 2787854 h 6511098"/>
              <a:gd name="connsiteX8" fmla="*/ 1580805 w 2084479"/>
              <a:gd name="connsiteY8" fmla="*/ 2508927 h 6511098"/>
              <a:gd name="connsiteX9" fmla="*/ 2003533 w 2084479"/>
              <a:gd name="connsiteY9" fmla="*/ 2272263 h 6511098"/>
              <a:gd name="connsiteX10" fmla="*/ 1357479 w 2084479"/>
              <a:gd name="connsiteY10" fmla="*/ 1914026 h 6511098"/>
              <a:gd name="connsiteX11" fmla="*/ 2018944 w 2084479"/>
              <a:gd name="connsiteY11" fmla="*/ 1396738 h 6511098"/>
              <a:gd name="connsiteX12" fmla="*/ 1466684 w 2084479"/>
              <a:gd name="connsiteY12" fmla="*/ 1152310 h 6511098"/>
              <a:gd name="connsiteX13" fmla="*/ 781987 w 2084479"/>
              <a:gd name="connsiteY13" fmla="*/ 659309 h 6511098"/>
              <a:gd name="connsiteX14" fmla="*/ 1273595 w 2084479"/>
              <a:gd name="connsiteY14" fmla="*/ 323958 h 6511098"/>
              <a:gd name="connsiteX15" fmla="*/ 2077331 w 2084479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439897 w 2084479"/>
              <a:gd name="connsiteY4" fmla="*/ 3573919 h 6511098"/>
              <a:gd name="connsiteX5" fmla="*/ 1503095 w 2084479"/>
              <a:gd name="connsiteY5" fmla="*/ 3314802 h 6511098"/>
              <a:gd name="connsiteX6" fmla="*/ 547471 w 2084479"/>
              <a:gd name="connsiteY6" fmla="*/ 3176660 h 6511098"/>
              <a:gd name="connsiteX7" fmla="*/ 759124 w 2084479"/>
              <a:gd name="connsiteY7" fmla="*/ 2850396 h 6511098"/>
              <a:gd name="connsiteX8" fmla="*/ 1596463 w 2084479"/>
              <a:gd name="connsiteY8" fmla="*/ 2787854 h 6511098"/>
              <a:gd name="connsiteX9" fmla="*/ 1580805 w 2084479"/>
              <a:gd name="connsiteY9" fmla="*/ 2508927 h 6511098"/>
              <a:gd name="connsiteX10" fmla="*/ 2003533 w 2084479"/>
              <a:gd name="connsiteY10" fmla="*/ 2272263 h 6511098"/>
              <a:gd name="connsiteX11" fmla="*/ 1357479 w 2084479"/>
              <a:gd name="connsiteY11" fmla="*/ 1914026 h 6511098"/>
              <a:gd name="connsiteX12" fmla="*/ 2018944 w 2084479"/>
              <a:gd name="connsiteY12" fmla="*/ 1396738 h 6511098"/>
              <a:gd name="connsiteX13" fmla="*/ 1466684 w 2084479"/>
              <a:gd name="connsiteY13" fmla="*/ 1152310 h 6511098"/>
              <a:gd name="connsiteX14" fmla="*/ 781987 w 2084479"/>
              <a:gd name="connsiteY14" fmla="*/ 659309 h 6511098"/>
              <a:gd name="connsiteX15" fmla="*/ 1273595 w 2084479"/>
              <a:gd name="connsiteY15" fmla="*/ 323958 h 6511098"/>
              <a:gd name="connsiteX16" fmla="*/ 2077331 w 2084479"/>
              <a:gd name="connsiteY16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095451 w 2084479"/>
              <a:gd name="connsiteY4" fmla="*/ 3869750 h 6511098"/>
              <a:gd name="connsiteX5" fmla="*/ 1439897 w 2084479"/>
              <a:gd name="connsiteY5" fmla="*/ 3573919 h 6511098"/>
              <a:gd name="connsiteX6" fmla="*/ 1503095 w 2084479"/>
              <a:gd name="connsiteY6" fmla="*/ 3314802 h 6511098"/>
              <a:gd name="connsiteX7" fmla="*/ 547471 w 2084479"/>
              <a:gd name="connsiteY7" fmla="*/ 3176660 h 6511098"/>
              <a:gd name="connsiteX8" fmla="*/ 759124 w 2084479"/>
              <a:gd name="connsiteY8" fmla="*/ 2850396 h 6511098"/>
              <a:gd name="connsiteX9" fmla="*/ 1596463 w 2084479"/>
              <a:gd name="connsiteY9" fmla="*/ 2787854 h 6511098"/>
              <a:gd name="connsiteX10" fmla="*/ 1580805 w 2084479"/>
              <a:gd name="connsiteY10" fmla="*/ 2508927 h 6511098"/>
              <a:gd name="connsiteX11" fmla="*/ 2003533 w 2084479"/>
              <a:gd name="connsiteY11" fmla="*/ 2272263 h 6511098"/>
              <a:gd name="connsiteX12" fmla="*/ 1357479 w 2084479"/>
              <a:gd name="connsiteY12" fmla="*/ 1914026 h 6511098"/>
              <a:gd name="connsiteX13" fmla="*/ 2018944 w 2084479"/>
              <a:gd name="connsiteY13" fmla="*/ 1396738 h 6511098"/>
              <a:gd name="connsiteX14" fmla="*/ 1466684 w 2084479"/>
              <a:gd name="connsiteY14" fmla="*/ 1152310 h 6511098"/>
              <a:gd name="connsiteX15" fmla="*/ 781987 w 2084479"/>
              <a:gd name="connsiteY15" fmla="*/ 659309 h 6511098"/>
              <a:gd name="connsiteX16" fmla="*/ 1273595 w 2084479"/>
              <a:gd name="connsiteY16" fmla="*/ 323958 h 6511098"/>
              <a:gd name="connsiteX17" fmla="*/ 2077331 w 2084479"/>
              <a:gd name="connsiteY17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500502 w 2084479"/>
              <a:gd name="connsiteY4" fmla="*/ 3945821 h 6511098"/>
              <a:gd name="connsiteX5" fmla="*/ 1095451 w 2084479"/>
              <a:gd name="connsiteY5" fmla="*/ 3869750 h 6511098"/>
              <a:gd name="connsiteX6" fmla="*/ 1439897 w 2084479"/>
              <a:gd name="connsiteY6" fmla="*/ 3573919 h 6511098"/>
              <a:gd name="connsiteX7" fmla="*/ 1503095 w 2084479"/>
              <a:gd name="connsiteY7" fmla="*/ 3314802 h 6511098"/>
              <a:gd name="connsiteX8" fmla="*/ 547471 w 2084479"/>
              <a:gd name="connsiteY8" fmla="*/ 3176660 h 6511098"/>
              <a:gd name="connsiteX9" fmla="*/ 759124 w 2084479"/>
              <a:gd name="connsiteY9" fmla="*/ 2850396 h 6511098"/>
              <a:gd name="connsiteX10" fmla="*/ 1596463 w 2084479"/>
              <a:gd name="connsiteY10" fmla="*/ 2787854 h 6511098"/>
              <a:gd name="connsiteX11" fmla="*/ 1580805 w 2084479"/>
              <a:gd name="connsiteY11" fmla="*/ 2508927 h 6511098"/>
              <a:gd name="connsiteX12" fmla="*/ 2003533 w 2084479"/>
              <a:gd name="connsiteY12" fmla="*/ 2272263 h 6511098"/>
              <a:gd name="connsiteX13" fmla="*/ 1357479 w 2084479"/>
              <a:gd name="connsiteY13" fmla="*/ 1914026 h 6511098"/>
              <a:gd name="connsiteX14" fmla="*/ 2018944 w 2084479"/>
              <a:gd name="connsiteY14" fmla="*/ 1396738 h 6511098"/>
              <a:gd name="connsiteX15" fmla="*/ 1466684 w 2084479"/>
              <a:gd name="connsiteY15" fmla="*/ 1152310 h 6511098"/>
              <a:gd name="connsiteX16" fmla="*/ 781987 w 2084479"/>
              <a:gd name="connsiteY16" fmla="*/ 659309 h 6511098"/>
              <a:gd name="connsiteX17" fmla="*/ 1273595 w 2084479"/>
              <a:gd name="connsiteY17" fmla="*/ 323958 h 6511098"/>
              <a:gd name="connsiteX18" fmla="*/ 2077331 w 2084479"/>
              <a:gd name="connsiteY18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704036 w 2084479"/>
              <a:gd name="connsiteY3" fmla="*/ 4402246 h 6511098"/>
              <a:gd name="connsiteX4" fmla="*/ 260381 w 2084479"/>
              <a:gd name="connsiteY4" fmla="*/ 4364502 h 6511098"/>
              <a:gd name="connsiteX5" fmla="*/ 500502 w 2084479"/>
              <a:gd name="connsiteY5" fmla="*/ 3945821 h 6511098"/>
              <a:gd name="connsiteX6" fmla="*/ 1095451 w 2084479"/>
              <a:gd name="connsiteY6" fmla="*/ 3869750 h 6511098"/>
              <a:gd name="connsiteX7" fmla="*/ 1439897 w 2084479"/>
              <a:gd name="connsiteY7" fmla="*/ 3573919 h 6511098"/>
              <a:gd name="connsiteX8" fmla="*/ 1503095 w 2084479"/>
              <a:gd name="connsiteY8" fmla="*/ 3314802 h 6511098"/>
              <a:gd name="connsiteX9" fmla="*/ 547471 w 2084479"/>
              <a:gd name="connsiteY9" fmla="*/ 3176660 h 6511098"/>
              <a:gd name="connsiteX10" fmla="*/ 759124 w 2084479"/>
              <a:gd name="connsiteY10" fmla="*/ 2850396 h 6511098"/>
              <a:gd name="connsiteX11" fmla="*/ 1596463 w 2084479"/>
              <a:gd name="connsiteY11" fmla="*/ 2787854 h 6511098"/>
              <a:gd name="connsiteX12" fmla="*/ 1580805 w 2084479"/>
              <a:gd name="connsiteY12" fmla="*/ 2508927 h 6511098"/>
              <a:gd name="connsiteX13" fmla="*/ 2003533 w 2084479"/>
              <a:gd name="connsiteY13" fmla="*/ 2272263 h 6511098"/>
              <a:gd name="connsiteX14" fmla="*/ 1357479 w 2084479"/>
              <a:gd name="connsiteY14" fmla="*/ 1914026 h 6511098"/>
              <a:gd name="connsiteX15" fmla="*/ 2018944 w 2084479"/>
              <a:gd name="connsiteY15" fmla="*/ 1396738 h 6511098"/>
              <a:gd name="connsiteX16" fmla="*/ 1466684 w 2084479"/>
              <a:gd name="connsiteY16" fmla="*/ 1152310 h 6511098"/>
              <a:gd name="connsiteX17" fmla="*/ 781987 w 2084479"/>
              <a:gd name="connsiteY17" fmla="*/ 659309 h 6511098"/>
              <a:gd name="connsiteX18" fmla="*/ 1273595 w 2084479"/>
              <a:gd name="connsiteY18" fmla="*/ 323958 h 6511098"/>
              <a:gd name="connsiteX19" fmla="*/ 2077331 w 2084479"/>
              <a:gd name="connsiteY19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984150 w 2084479"/>
              <a:gd name="connsiteY2" fmla="*/ 4768215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862625 w 2084479"/>
              <a:gd name="connsiteY2" fmla="*/ 5577117 h 6511098"/>
              <a:gd name="connsiteX3" fmla="*/ 1984150 w 2084479"/>
              <a:gd name="connsiteY3" fmla="*/ 4768215 h 6511098"/>
              <a:gd name="connsiteX4" fmla="*/ 1189391 w 2084479"/>
              <a:gd name="connsiteY4" fmla="*/ 4655816 h 6511098"/>
              <a:gd name="connsiteX5" fmla="*/ 704036 w 2084479"/>
              <a:gd name="connsiteY5" fmla="*/ 4402246 h 6511098"/>
              <a:gd name="connsiteX6" fmla="*/ 260381 w 2084479"/>
              <a:gd name="connsiteY6" fmla="*/ 4364502 h 6511098"/>
              <a:gd name="connsiteX7" fmla="*/ 500502 w 2084479"/>
              <a:gd name="connsiteY7" fmla="*/ 3945821 h 6511098"/>
              <a:gd name="connsiteX8" fmla="*/ 1095451 w 2084479"/>
              <a:gd name="connsiteY8" fmla="*/ 3869750 h 6511098"/>
              <a:gd name="connsiteX9" fmla="*/ 1439897 w 2084479"/>
              <a:gd name="connsiteY9" fmla="*/ 3573919 h 6511098"/>
              <a:gd name="connsiteX10" fmla="*/ 1503095 w 2084479"/>
              <a:gd name="connsiteY10" fmla="*/ 3314802 h 6511098"/>
              <a:gd name="connsiteX11" fmla="*/ 547471 w 2084479"/>
              <a:gd name="connsiteY11" fmla="*/ 3176660 h 6511098"/>
              <a:gd name="connsiteX12" fmla="*/ 759124 w 2084479"/>
              <a:gd name="connsiteY12" fmla="*/ 2850396 h 6511098"/>
              <a:gd name="connsiteX13" fmla="*/ 1596463 w 2084479"/>
              <a:gd name="connsiteY13" fmla="*/ 2787854 h 6511098"/>
              <a:gd name="connsiteX14" fmla="*/ 1580805 w 2084479"/>
              <a:gd name="connsiteY14" fmla="*/ 2508927 h 6511098"/>
              <a:gd name="connsiteX15" fmla="*/ 2003533 w 2084479"/>
              <a:gd name="connsiteY15" fmla="*/ 2272263 h 6511098"/>
              <a:gd name="connsiteX16" fmla="*/ 1357479 w 2084479"/>
              <a:gd name="connsiteY16" fmla="*/ 1914026 h 6511098"/>
              <a:gd name="connsiteX17" fmla="*/ 2018944 w 2084479"/>
              <a:gd name="connsiteY17" fmla="*/ 1396738 h 6511098"/>
              <a:gd name="connsiteX18" fmla="*/ 1466684 w 2084479"/>
              <a:gd name="connsiteY18" fmla="*/ 1152310 h 6511098"/>
              <a:gd name="connsiteX19" fmla="*/ 781987 w 2084479"/>
              <a:gd name="connsiteY19" fmla="*/ 659309 h 6511098"/>
              <a:gd name="connsiteX20" fmla="*/ 1273595 w 2084479"/>
              <a:gd name="connsiteY20" fmla="*/ 323958 h 6511098"/>
              <a:gd name="connsiteX21" fmla="*/ 2077331 w 2084479"/>
              <a:gd name="connsiteY21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390798 w 2214896"/>
              <a:gd name="connsiteY7" fmla="*/ 4364502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547364 w 2214896"/>
              <a:gd name="connsiteY7" fmla="*/ 4144741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1726880 w 2666908"/>
              <a:gd name="connsiteY14" fmla="*/ 2703331 h 6426575"/>
              <a:gd name="connsiteX15" fmla="*/ 1711222 w 2666908"/>
              <a:gd name="connsiteY15" fmla="*/ 2424404 h 6426575"/>
              <a:gd name="connsiteX16" fmla="*/ 2133950 w 2666908"/>
              <a:gd name="connsiteY16" fmla="*/ 2187740 h 6426575"/>
              <a:gd name="connsiteX17" fmla="*/ 1487896 w 2666908"/>
              <a:gd name="connsiteY17" fmla="*/ 1829503 h 6426575"/>
              <a:gd name="connsiteX18" fmla="*/ 2149361 w 2666908"/>
              <a:gd name="connsiteY18" fmla="*/ 1312215 h 6426575"/>
              <a:gd name="connsiteX19" fmla="*/ 1597101 w 2666908"/>
              <a:gd name="connsiteY19" fmla="*/ 1067787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1726880 w 2666908"/>
              <a:gd name="connsiteY14" fmla="*/ 2703331 h 6426575"/>
              <a:gd name="connsiteX15" fmla="*/ 1711222 w 2666908"/>
              <a:gd name="connsiteY15" fmla="*/ 2424404 h 6426575"/>
              <a:gd name="connsiteX16" fmla="*/ 2133950 w 2666908"/>
              <a:gd name="connsiteY16" fmla="*/ 2187740 h 6426575"/>
              <a:gd name="connsiteX17" fmla="*/ 1487896 w 2666908"/>
              <a:gd name="connsiteY17" fmla="*/ 1829503 h 6426575"/>
              <a:gd name="connsiteX18" fmla="*/ 1648350 w 2666908"/>
              <a:gd name="connsiteY18" fmla="*/ 1396738 h 6426575"/>
              <a:gd name="connsiteX19" fmla="*/ 1597101 w 2666908"/>
              <a:gd name="connsiteY19" fmla="*/ 1067787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1726880 w 2666908"/>
              <a:gd name="connsiteY14" fmla="*/ 2703331 h 6426575"/>
              <a:gd name="connsiteX15" fmla="*/ 1711222 w 2666908"/>
              <a:gd name="connsiteY15" fmla="*/ 2424404 h 6426575"/>
              <a:gd name="connsiteX16" fmla="*/ 2133950 w 2666908"/>
              <a:gd name="connsiteY16" fmla="*/ 2187740 h 6426575"/>
              <a:gd name="connsiteX17" fmla="*/ 1487896 w 2666908"/>
              <a:gd name="connsiteY17" fmla="*/ 1829503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1726880 w 2666908"/>
              <a:gd name="connsiteY14" fmla="*/ 2703331 h 6426575"/>
              <a:gd name="connsiteX15" fmla="*/ 1711222 w 2666908"/>
              <a:gd name="connsiteY15" fmla="*/ 2424404 h 6426575"/>
              <a:gd name="connsiteX16" fmla="*/ 2133950 w 2666908"/>
              <a:gd name="connsiteY16" fmla="*/ 2187740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1726880 w 2666908"/>
              <a:gd name="connsiteY14" fmla="*/ 2703331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889541 w 2666908"/>
              <a:gd name="connsiteY13" fmla="*/ 2765873 h 6426575"/>
              <a:gd name="connsiteX14" fmla="*/ 803142 w 2666908"/>
              <a:gd name="connsiteY14" fmla="*/ 2230002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498125 w 2666908"/>
              <a:gd name="connsiteY13" fmla="*/ 2689802 h 6426575"/>
              <a:gd name="connsiteX14" fmla="*/ 803142 w 2666908"/>
              <a:gd name="connsiteY14" fmla="*/ 2230002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633512 w 2666908"/>
              <a:gd name="connsiteY11" fmla="*/ 3230279 h 6426575"/>
              <a:gd name="connsiteX12" fmla="*/ 677888 w 2666908"/>
              <a:gd name="connsiteY12" fmla="*/ 3092137 h 6426575"/>
              <a:gd name="connsiteX13" fmla="*/ 623378 w 2666908"/>
              <a:gd name="connsiteY13" fmla="*/ 2664445 h 6426575"/>
              <a:gd name="connsiteX14" fmla="*/ 803142 w 2666908"/>
              <a:gd name="connsiteY14" fmla="*/ 2230002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570314 w 2666908"/>
              <a:gd name="connsiteY10" fmla="*/ 3489396 h 6426575"/>
              <a:gd name="connsiteX11" fmla="*/ 1821391 w 2666908"/>
              <a:gd name="connsiteY11" fmla="*/ 3069684 h 6426575"/>
              <a:gd name="connsiteX12" fmla="*/ 677888 w 2666908"/>
              <a:gd name="connsiteY12" fmla="*/ 3092137 h 6426575"/>
              <a:gd name="connsiteX13" fmla="*/ 623378 w 2666908"/>
              <a:gd name="connsiteY13" fmla="*/ 2664445 h 6426575"/>
              <a:gd name="connsiteX14" fmla="*/ 803142 w 2666908"/>
              <a:gd name="connsiteY14" fmla="*/ 2230002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666908"/>
              <a:gd name="connsiteY0" fmla="*/ 6426575 h 6426575"/>
              <a:gd name="connsiteX1" fmla="*/ 20312 w 2666908"/>
              <a:gd name="connsiteY1" fmla="*/ 5856044 h 6426575"/>
              <a:gd name="connsiteX2" fmla="*/ 707005 w 2666908"/>
              <a:gd name="connsiteY2" fmla="*/ 5691080 h 6426575"/>
              <a:gd name="connsiteX3" fmla="*/ 1993042 w 2666908"/>
              <a:gd name="connsiteY3" fmla="*/ 5492594 h 6426575"/>
              <a:gd name="connsiteX4" fmla="*/ 2114567 w 2666908"/>
              <a:gd name="connsiteY4" fmla="*/ 4683692 h 6426575"/>
              <a:gd name="connsiteX5" fmla="*/ 1319808 w 2666908"/>
              <a:gd name="connsiteY5" fmla="*/ 4571293 h 6426575"/>
              <a:gd name="connsiteX6" fmla="*/ 834453 w 2666908"/>
              <a:gd name="connsiteY6" fmla="*/ 4317723 h 6426575"/>
              <a:gd name="connsiteX7" fmla="*/ 547364 w 2666908"/>
              <a:gd name="connsiteY7" fmla="*/ 4060218 h 6426575"/>
              <a:gd name="connsiteX8" fmla="*/ 630919 w 2666908"/>
              <a:gd name="connsiteY8" fmla="*/ 3861298 h 6426575"/>
              <a:gd name="connsiteX9" fmla="*/ 1225868 w 2666908"/>
              <a:gd name="connsiteY9" fmla="*/ 3785227 h 6426575"/>
              <a:gd name="connsiteX10" fmla="*/ 1632941 w 2666908"/>
              <a:gd name="connsiteY10" fmla="*/ 3286540 h 6426575"/>
              <a:gd name="connsiteX11" fmla="*/ 1821391 w 2666908"/>
              <a:gd name="connsiteY11" fmla="*/ 3069684 h 6426575"/>
              <a:gd name="connsiteX12" fmla="*/ 677888 w 2666908"/>
              <a:gd name="connsiteY12" fmla="*/ 3092137 h 6426575"/>
              <a:gd name="connsiteX13" fmla="*/ 623378 w 2666908"/>
              <a:gd name="connsiteY13" fmla="*/ 2664445 h 6426575"/>
              <a:gd name="connsiteX14" fmla="*/ 803142 w 2666908"/>
              <a:gd name="connsiteY14" fmla="*/ 2230002 h 6426575"/>
              <a:gd name="connsiteX15" fmla="*/ 1711222 w 2666908"/>
              <a:gd name="connsiteY15" fmla="*/ 2424404 h 6426575"/>
              <a:gd name="connsiteX16" fmla="*/ 2525364 w 2666908"/>
              <a:gd name="connsiteY16" fmla="*/ 2044051 h 6426575"/>
              <a:gd name="connsiteX17" fmla="*/ 2098504 w 2666908"/>
              <a:gd name="connsiteY17" fmla="*/ 1719624 h 6426575"/>
              <a:gd name="connsiteX18" fmla="*/ 1648350 w 2666908"/>
              <a:gd name="connsiteY18" fmla="*/ 1396738 h 6426575"/>
              <a:gd name="connsiteX19" fmla="*/ 1143061 w 2666908"/>
              <a:gd name="connsiteY19" fmla="*/ 1084692 h 6426575"/>
              <a:gd name="connsiteX20" fmla="*/ 912404 w 2666908"/>
              <a:gd name="connsiteY20" fmla="*/ 574786 h 6426575"/>
              <a:gd name="connsiteX21" fmla="*/ 1404012 w 2666908"/>
              <a:gd name="connsiteY21" fmla="*/ 239435 h 6426575"/>
              <a:gd name="connsiteX22" fmla="*/ 2661789 w 2666908"/>
              <a:gd name="connsiteY22" fmla="*/ 0 h 6426575"/>
              <a:gd name="connsiteX0" fmla="*/ 135218 w 2783463"/>
              <a:gd name="connsiteY0" fmla="*/ 6426575 h 6426575"/>
              <a:gd name="connsiteX1" fmla="*/ 20312 w 2783463"/>
              <a:gd name="connsiteY1" fmla="*/ 5856044 h 6426575"/>
              <a:gd name="connsiteX2" fmla="*/ 707005 w 2783463"/>
              <a:gd name="connsiteY2" fmla="*/ 5691080 h 6426575"/>
              <a:gd name="connsiteX3" fmla="*/ 1993042 w 2783463"/>
              <a:gd name="connsiteY3" fmla="*/ 5492594 h 6426575"/>
              <a:gd name="connsiteX4" fmla="*/ 2114567 w 2783463"/>
              <a:gd name="connsiteY4" fmla="*/ 4683692 h 6426575"/>
              <a:gd name="connsiteX5" fmla="*/ 1319808 w 2783463"/>
              <a:gd name="connsiteY5" fmla="*/ 4571293 h 6426575"/>
              <a:gd name="connsiteX6" fmla="*/ 834453 w 2783463"/>
              <a:gd name="connsiteY6" fmla="*/ 4317723 h 6426575"/>
              <a:gd name="connsiteX7" fmla="*/ 547364 w 2783463"/>
              <a:gd name="connsiteY7" fmla="*/ 4060218 h 6426575"/>
              <a:gd name="connsiteX8" fmla="*/ 2775872 w 2783463"/>
              <a:gd name="connsiteY8" fmla="*/ 3802132 h 6426575"/>
              <a:gd name="connsiteX9" fmla="*/ 1225868 w 2783463"/>
              <a:gd name="connsiteY9" fmla="*/ 3785227 h 6426575"/>
              <a:gd name="connsiteX10" fmla="*/ 1632941 w 2783463"/>
              <a:gd name="connsiteY10" fmla="*/ 3286540 h 6426575"/>
              <a:gd name="connsiteX11" fmla="*/ 1821391 w 2783463"/>
              <a:gd name="connsiteY11" fmla="*/ 3069684 h 6426575"/>
              <a:gd name="connsiteX12" fmla="*/ 677888 w 2783463"/>
              <a:gd name="connsiteY12" fmla="*/ 3092137 h 6426575"/>
              <a:gd name="connsiteX13" fmla="*/ 623378 w 2783463"/>
              <a:gd name="connsiteY13" fmla="*/ 2664445 h 6426575"/>
              <a:gd name="connsiteX14" fmla="*/ 803142 w 2783463"/>
              <a:gd name="connsiteY14" fmla="*/ 2230002 h 6426575"/>
              <a:gd name="connsiteX15" fmla="*/ 1711222 w 2783463"/>
              <a:gd name="connsiteY15" fmla="*/ 2424404 h 6426575"/>
              <a:gd name="connsiteX16" fmla="*/ 2525364 w 2783463"/>
              <a:gd name="connsiteY16" fmla="*/ 2044051 h 6426575"/>
              <a:gd name="connsiteX17" fmla="*/ 2098504 w 2783463"/>
              <a:gd name="connsiteY17" fmla="*/ 1719624 h 6426575"/>
              <a:gd name="connsiteX18" fmla="*/ 1648350 w 2783463"/>
              <a:gd name="connsiteY18" fmla="*/ 1396738 h 6426575"/>
              <a:gd name="connsiteX19" fmla="*/ 1143061 w 2783463"/>
              <a:gd name="connsiteY19" fmla="*/ 1084692 h 6426575"/>
              <a:gd name="connsiteX20" fmla="*/ 912404 w 2783463"/>
              <a:gd name="connsiteY20" fmla="*/ 574786 h 6426575"/>
              <a:gd name="connsiteX21" fmla="*/ 1404012 w 2783463"/>
              <a:gd name="connsiteY21" fmla="*/ 239435 h 6426575"/>
              <a:gd name="connsiteX22" fmla="*/ 2661789 w 2783463"/>
              <a:gd name="connsiteY22" fmla="*/ 0 h 6426575"/>
              <a:gd name="connsiteX0" fmla="*/ 135218 w 2783463"/>
              <a:gd name="connsiteY0" fmla="*/ 6426575 h 6426575"/>
              <a:gd name="connsiteX1" fmla="*/ 20312 w 2783463"/>
              <a:gd name="connsiteY1" fmla="*/ 5856044 h 6426575"/>
              <a:gd name="connsiteX2" fmla="*/ 707005 w 2783463"/>
              <a:gd name="connsiteY2" fmla="*/ 5691080 h 6426575"/>
              <a:gd name="connsiteX3" fmla="*/ 1993042 w 2783463"/>
              <a:gd name="connsiteY3" fmla="*/ 5492594 h 6426575"/>
              <a:gd name="connsiteX4" fmla="*/ 2114567 w 2783463"/>
              <a:gd name="connsiteY4" fmla="*/ 4683692 h 6426575"/>
              <a:gd name="connsiteX5" fmla="*/ 1319808 w 2783463"/>
              <a:gd name="connsiteY5" fmla="*/ 4571293 h 6426575"/>
              <a:gd name="connsiteX6" fmla="*/ 834453 w 2783463"/>
              <a:gd name="connsiteY6" fmla="*/ 4317723 h 6426575"/>
              <a:gd name="connsiteX7" fmla="*/ 2394842 w 2783463"/>
              <a:gd name="connsiteY7" fmla="*/ 4144742 h 6426575"/>
              <a:gd name="connsiteX8" fmla="*/ 2775872 w 2783463"/>
              <a:gd name="connsiteY8" fmla="*/ 3802132 h 6426575"/>
              <a:gd name="connsiteX9" fmla="*/ 1225868 w 2783463"/>
              <a:gd name="connsiteY9" fmla="*/ 3785227 h 6426575"/>
              <a:gd name="connsiteX10" fmla="*/ 1632941 w 2783463"/>
              <a:gd name="connsiteY10" fmla="*/ 3286540 h 6426575"/>
              <a:gd name="connsiteX11" fmla="*/ 1821391 w 2783463"/>
              <a:gd name="connsiteY11" fmla="*/ 3069684 h 6426575"/>
              <a:gd name="connsiteX12" fmla="*/ 677888 w 2783463"/>
              <a:gd name="connsiteY12" fmla="*/ 3092137 h 6426575"/>
              <a:gd name="connsiteX13" fmla="*/ 623378 w 2783463"/>
              <a:gd name="connsiteY13" fmla="*/ 2664445 h 6426575"/>
              <a:gd name="connsiteX14" fmla="*/ 803142 w 2783463"/>
              <a:gd name="connsiteY14" fmla="*/ 2230002 h 6426575"/>
              <a:gd name="connsiteX15" fmla="*/ 1711222 w 2783463"/>
              <a:gd name="connsiteY15" fmla="*/ 2424404 h 6426575"/>
              <a:gd name="connsiteX16" fmla="*/ 2525364 w 2783463"/>
              <a:gd name="connsiteY16" fmla="*/ 2044051 h 6426575"/>
              <a:gd name="connsiteX17" fmla="*/ 2098504 w 2783463"/>
              <a:gd name="connsiteY17" fmla="*/ 1719624 h 6426575"/>
              <a:gd name="connsiteX18" fmla="*/ 1648350 w 2783463"/>
              <a:gd name="connsiteY18" fmla="*/ 1396738 h 6426575"/>
              <a:gd name="connsiteX19" fmla="*/ 1143061 w 2783463"/>
              <a:gd name="connsiteY19" fmla="*/ 1084692 h 6426575"/>
              <a:gd name="connsiteX20" fmla="*/ 912404 w 2783463"/>
              <a:gd name="connsiteY20" fmla="*/ 574786 h 6426575"/>
              <a:gd name="connsiteX21" fmla="*/ 1404012 w 2783463"/>
              <a:gd name="connsiteY21" fmla="*/ 239435 h 6426575"/>
              <a:gd name="connsiteX22" fmla="*/ 2661789 w 2783463"/>
              <a:gd name="connsiteY22" fmla="*/ 0 h 6426575"/>
              <a:gd name="connsiteX0" fmla="*/ 4938454 w 4939057"/>
              <a:gd name="connsiteY0" fmla="*/ 6544908 h 6544908"/>
              <a:gd name="connsiteX1" fmla="*/ 1321 w 4939057"/>
              <a:gd name="connsiteY1" fmla="*/ 5856044 h 6544908"/>
              <a:gd name="connsiteX2" fmla="*/ 688014 w 4939057"/>
              <a:gd name="connsiteY2" fmla="*/ 5691080 h 6544908"/>
              <a:gd name="connsiteX3" fmla="*/ 1974051 w 4939057"/>
              <a:gd name="connsiteY3" fmla="*/ 5492594 h 6544908"/>
              <a:gd name="connsiteX4" fmla="*/ 2095576 w 4939057"/>
              <a:gd name="connsiteY4" fmla="*/ 4683692 h 6544908"/>
              <a:gd name="connsiteX5" fmla="*/ 1300817 w 4939057"/>
              <a:gd name="connsiteY5" fmla="*/ 4571293 h 6544908"/>
              <a:gd name="connsiteX6" fmla="*/ 815462 w 4939057"/>
              <a:gd name="connsiteY6" fmla="*/ 4317723 h 6544908"/>
              <a:gd name="connsiteX7" fmla="*/ 2375851 w 4939057"/>
              <a:gd name="connsiteY7" fmla="*/ 4144742 h 6544908"/>
              <a:gd name="connsiteX8" fmla="*/ 2756881 w 4939057"/>
              <a:gd name="connsiteY8" fmla="*/ 3802132 h 6544908"/>
              <a:gd name="connsiteX9" fmla="*/ 1206877 w 4939057"/>
              <a:gd name="connsiteY9" fmla="*/ 3785227 h 6544908"/>
              <a:gd name="connsiteX10" fmla="*/ 1613950 w 4939057"/>
              <a:gd name="connsiteY10" fmla="*/ 3286540 h 6544908"/>
              <a:gd name="connsiteX11" fmla="*/ 1802400 w 4939057"/>
              <a:gd name="connsiteY11" fmla="*/ 3069684 h 6544908"/>
              <a:gd name="connsiteX12" fmla="*/ 658897 w 4939057"/>
              <a:gd name="connsiteY12" fmla="*/ 3092137 h 6544908"/>
              <a:gd name="connsiteX13" fmla="*/ 604387 w 4939057"/>
              <a:gd name="connsiteY13" fmla="*/ 2664445 h 6544908"/>
              <a:gd name="connsiteX14" fmla="*/ 784151 w 4939057"/>
              <a:gd name="connsiteY14" fmla="*/ 2230002 h 6544908"/>
              <a:gd name="connsiteX15" fmla="*/ 1692231 w 4939057"/>
              <a:gd name="connsiteY15" fmla="*/ 2424404 h 6544908"/>
              <a:gd name="connsiteX16" fmla="*/ 2506373 w 4939057"/>
              <a:gd name="connsiteY16" fmla="*/ 2044051 h 6544908"/>
              <a:gd name="connsiteX17" fmla="*/ 2079513 w 4939057"/>
              <a:gd name="connsiteY17" fmla="*/ 1719624 h 6544908"/>
              <a:gd name="connsiteX18" fmla="*/ 1629359 w 4939057"/>
              <a:gd name="connsiteY18" fmla="*/ 1396738 h 6544908"/>
              <a:gd name="connsiteX19" fmla="*/ 1124070 w 4939057"/>
              <a:gd name="connsiteY19" fmla="*/ 1084692 h 6544908"/>
              <a:gd name="connsiteX20" fmla="*/ 893413 w 4939057"/>
              <a:gd name="connsiteY20" fmla="*/ 574786 h 6544908"/>
              <a:gd name="connsiteX21" fmla="*/ 1385021 w 4939057"/>
              <a:gd name="connsiteY21" fmla="*/ 239435 h 6544908"/>
              <a:gd name="connsiteX22" fmla="*/ 2642798 w 4939057"/>
              <a:gd name="connsiteY22" fmla="*/ 0 h 6544908"/>
              <a:gd name="connsiteX0" fmla="*/ 4335462 w 4535089"/>
              <a:gd name="connsiteY0" fmla="*/ 6544908 h 6544908"/>
              <a:gd name="connsiteX1" fmla="*/ 4533687 w 4535089"/>
              <a:gd name="connsiteY1" fmla="*/ 5661640 h 6544908"/>
              <a:gd name="connsiteX2" fmla="*/ 85022 w 4535089"/>
              <a:gd name="connsiteY2" fmla="*/ 5691080 h 6544908"/>
              <a:gd name="connsiteX3" fmla="*/ 1371059 w 4535089"/>
              <a:gd name="connsiteY3" fmla="*/ 5492594 h 6544908"/>
              <a:gd name="connsiteX4" fmla="*/ 1492584 w 4535089"/>
              <a:gd name="connsiteY4" fmla="*/ 4683692 h 6544908"/>
              <a:gd name="connsiteX5" fmla="*/ 697825 w 4535089"/>
              <a:gd name="connsiteY5" fmla="*/ 4571293 h 6544908"/>
              <a:gd name="connsiteX6" fmla="*/ 212470 w 4535089"/>
              <a:gd name="connsiteY6" fmla="*/ 4317723 h 6544908"/>
              <a:gd name="connsiteX7" fmla="*/ 1772859 w 4535089"/>
              <a:gd name="connsiteY7" fmla="*/ 4144742 h 6544908"/>
              <a:gd name="connsiteX8" fmla="*/ 2153889 w 4535089"/>
              <a:gd name="connsiteY8" fmla="*/ 3802132 h 6544908"/>
              <a:gd name="connsiteX9" fmla="*/ 603885 w 4535089"/>
              <a:gd name="connsiteY9" fmla="*/ 3785227 h 6544908"/>
              <a:gd name="connsiteX10" fmla="*/ 1010958 w 4535089"/>
              <a:gd name="connsiteY10" fmla="*/ 3286540 h 6544908"/>
              <a:gd name="connsiteX11" fmla="*/ 1199408 w 4535089"/>
              <a:gd name="connsiteY11" fmla="*/ 3069684 h 6544908"/>
              <a:gd name="connsiteX12" fmla="*/ 55905 w 4535089"/>
              <a:gd name="connsiteY12" fmla="*/ 3092137 h 6544908"/>
              <a:gd name="connsiteX13" fmla="*/ 1395 w 4535089"/>
              <a:gd name="connsiteY13" fmla="*/ 2664445 h 6544908"/>
              <a:gd name="connsiteX14" fmla="*/ 181159 w 4535089"/>
              <a:gd name="connsiteY14" fmla="*/ 2230002 h 6544908"/>
              <a:gd name="connsiteX15" fmla="*/ 1089239 w 4535089"/>
              <a:gd name="connsiteY15" fmla="*/ 2424404 h 6544908"/>
              <a:gd name="connsiteX16" fmla="*/ 1903381 w 4535089"/>
              <a:gd name="connsiteY16" fmla="*/ 2044051 h 6544908"/>
              <a:gd name="connsiteX17" fmla="*/ 1476521 w 4535089"/>
              <a:gd name="connsiteY17" fmla="*/ 1719624 h 6544908"/>
              <a:gd name="connsiteX18" fmla="*/ 1026367 w 4535089"/>
              <a:gd name="connsiteY18" fmla="*/ 1396738 h 6544908"/>
              <a:gd name="connsiteX19" fmla="*/ 521078 w 4535089"/>
              <a:gd name="connsiteY19" fmla="*/ 1084692 h 6544908"/>
              <a:gd name="connsiteX20" fmla="*/ 290421 w 4535089"/>
              <a:gd name="connsiteY20" fmla="*/ 574786 h 6544908"/>
              <a:gd name="connsiteX21" fmla="*/ 782029 w 4535089"/>
              <a:gd name="connsiteY21" fmla="*/ 239435 h 6544908"/>
              <a:gd name="connsiteX22" fmla="*/ 2039806 w 4535089"/>
              <a:gd name="connsiteY22" fmla="*/ 0 h 6544908"/>
              <a:gd name="connsiteX0" fmla="*/ 4335462 w 4541228"/>
              <a:gd name="connsiteY0" fmla="*/ 6544908 h 6544908"/>
              <a:gd name="connsiteX1" fmla="*/ 4533687 w 4541228"/>
              <a:gd name="connsiteY1" fmla="*/ 5661640 h 6544908"/>
              <a:gd name="connsiteX2" fmla="*/ 4030482 w 4541228"/>
              <a:gd name="connsiteY2" fmla="*/ 5429059 h 6544908"/>
              <a:gd name="connsiteX3" fmla="*/ 1371059 w 4541228"/>
              <a:gd name="connsiteY3" fmla="*/ 5492594 h 6544908"/>
              <a:gd name="connsiteX4" fmla="*/ 1492584 w 4541228"/>
              <a:gd name="connsiteY4" fmla="*/ 4683692 h 6544908"/>
              <a:gd name="connsiteX5" fmla="*/ 697825 w 4541228"/>
              <a:gd name="connsiteY5" fmla="*/ 4571293 h 6544908"/>
              <a:gd name="connsiteX6" fmla="*/ 212470 w 4541228"/>
              <a:gd name="connsiteY6" fmla="*/ 4317723 h 6544908"/>
              <a:gd name="connsiteX7" fmla="*/ 1772859 w 4541228"/>
              <a:gd name="connsiteY7" fmla="*/ 4144742 h 6544908"/>
              <a:gd name="connsiteX8" fmla="*/ 2153889 w 4541228"/>
              <a:gd name="connsiteY8" fmla="*/ 3802132 h 6544908"/>
              <a:gd name="connsiteX9" fmla="*/ 603885 w 4541228"/>
              <a:gd name="connsiteY9" fmla="*/ 3785227 h 6544908"/>
              <a:gd name="connsiteX10" fmla="*/ 1010958 w 4541228"/>
              <a:gd name="connsiteY10" fmla="*/ 3286540 h 6544908"/>
              <a:gd name="connsiteX11" fmla="*/ 1199408 w 4541228"/>
              <a:gd name="connsiteY11" fmla="*/ 3069684 h 6544908"/>
              <a:gd name="connsiteX12" fmla="*/ 55905 w 4541228"/>
              <a:gd name="connsiteY12" fmla="*/ 3092137 h 6544908"/>
              <a:gd name="connsiteX13" fmla="*/ 1395 w 4541228"/>
              <a:gd name="connsiteY13" fmla="*/ 2664445 h 6544908"/>
              <a:gd name="connsiteX14" fmla="*/ 181159 w 4541228"/>
              <a:gd name="connsiteY14" fmla="*/ 2230002 h 6544908"/>
              <a:gd name="connsiteX15" fmla="*/ 1089239 w 4541228"/>
              <a:gd name="connsiteY15" fmla="*/ 2424404 h 6544908"/>
              <a:gd name="connsiteX16" fmla="*/ 1903381 w 4541228"/>
              <a:gd name="connsiteY16" fmla="*/ 2044051 h 6544908"/>
              <a:gd name="connsiteX17" fmla="*/ 1476521 w 4541228"/>
              <a:gd name="connsiteY17" fmla="*/ 1719624 h 6544908"/>
              <a:gd name="connsiteX18" fmla="*/ 1026367 w 4541228"/>
              <a:gd name="connsiteY18" fmla="*/ 1396738 h 6544908"/>
              <a:gd name="connsiteX19" fmla="*/ 521078 w 4541228"/>
              <a:gd name="connsiteY19" fmla="*/ 1084692 h 6544908"/>
              <a:gd name="connsiteX20" fmla="*/ 290421 w 4541228"/>
              <a:gd name="connsiteY20" fmla="*/ 574786 h 6544908"/>
              <a:gd name="connsiteX21" fmla="*/ 782029 w 4541228"/>
              <a:gd name="connsiteY21" fmla="*/ 239435 h 6544908"/>
              <a:gd name="connsiteX22" fmla="*/ 2039806 w 4541228"/>
              <a:gd name="connsiteY22" fmla="*/ 0 h 6544908"/>
              <a:gd name="connsiteX0" fmla="*/ 4335462 w 4541230"/>
              <a:gd name="connsiteY0" fmla="*/ 6544908 h 6544908"/>
              <a:gd name="connsiteX1" fmla="*/ 4533687 w 4541230"/>
              <a:gd name="connsiteY1" fmla="*/ 5661640 h 6544908"/>
              <a:gd name="connsiteX2" fmla="*/ 4030482 w 4541230"/>
              <a:gd name="connsiteY2" fmla="*/ 5429059 h 6544908"/>
              <a:gd name="connsiteX3" fmla="*/ 3390758 w 4541230"/>
              <a:gd name="connsiteY3" fmla="*/ 4385341 h 6544908"/>
              <a:gd name="connsiteX4" fmla="*/ 1492584 w 4541230"/>
              <a:gd name="connsiteY4" fmla="*/ 4683692 h 6544908"/>
              <a:gd name="connsiteX5" fmla="*/ 697825 w 4541230"/>
              <a:gd name="connsiteY5" fmla="*/ 4571293 h 6544908"/>
              <a:gd name="connsiteX6" fmla="*/ 212470 w 4541230"/>
              <a:gd name="connsiteY6" fmla="*/ 4317723 h 6544908"/>
              <a:gd name="connsiteX7" fmla="*/ 1772859 w 4541230"/>
              <a:gd name="connsiteY7" fmla="*/ 4144742 h 6544908"/>
              <a:gd name="connsiteX8" fmla="*/ 2153889 w 4541230"/>
              <a:gd name="connsiteY8" fmla="*/ 3802132 h 6544908"/>
              <a:gd name="connsiteX9" fmla="*/ 603885 w 4541230"/>
              <a:gd name="connsiteY9" fmla="*/ 3785227 h 6544908"/>
              <a:gd name="connsiteX10" fmla="*/ 1010958 w 4541230"/>
              <a:gd name="connsiteY10" fmla="*/ 3286540 h 6544908"/>
              <a:gd name="connsiteX11" fmla="*/ 1199408 w 4541230"/>
              <a:gd name="connsiteY11" fmla="*/ 3069684 h 6544908"/>
              <a:gd name="connsiteX12" fmla="*/ 55905 w 4541230"/>
              <a:gd name="connsiteY12" fmla="*/ 3092137 h 6544908"/>
              <a:gd name="connsiteX13" fmla="*/ 1395 w 4541230"/>
              <a:gd name="connsiteY13" fmla="*/ 2664445 h 6544908"/>
              <a:gd name="connsiteX14" fmla="*/ 181159 w 4541230"/>
              <a:gd name="connsiteY14" fmla="*/ 2230002 h 6544908"/>
              <a:gd name="connsiteX15" fmla="*/ 1089239 w 4541230"/>
              <a:gd name="connsiteY15" fmla="*/ 2424404 h 6544908"/>
              <a:gd name="connsiteX16" fmla="*/ 1903381 w 4541230"/>
              <a:gd name="connsiteY16" fmla="*/ 2044051 h 6544908"/>
              <a:gd name="connsiteX17" fmla="*/ 1476521 w 4541230"/>
              <a:gd name="connsiteY17" fmla="*/ 1719624 h 6544908"/>
              <a:gd name="connsiteX18" fmla="*/ 1026367 w 4541230"/>
              <a:gd name="connsiteY18" fmla="*/ 1396738 h 6544908"/>
              <a:gd name="connsiteX19" fmla="*/ 521078 w 4541230"/>
              <a:gd name="connsiteY19" fmla="*/ 1084692 h 6544908"/>
              <a:gd name="connsiteX20" fmla="*/ 290421 w 4541230"/>
              <a:gd name="connsiteY20" fmla="*/ 574786 h 6544908"/>
              <a:gd name="connsiteX21" fmla="*/ 782029 w 4541230"/>
              <a:gd name="connsiteY21" fmla="*/ 239435 h 6544908"/>
              <a:gd name="connsiteX22" fmla="*/ 2039806 w 4541230"/>
              <a:gd name="connsiteY22" fmla="*/ 0 h 6544908"/>
              <a:gd name="connsiteX0" fmla="*/ 4335462 w 4541228"/>
              <a:gd name="connsiteY0" fmla="*/ 6544908 h 6544908"/>
              <a:gd name="connsiteX1" fmla="*/ 4533687 w 4541228"/>
              <a:gd name="connsiteY1" fmla="*/ 5661640 h 6544908"/>
              <a:gd name="connsiteX2" fmla="*/ 4030482 w 4541228"/>
              <a:gd name="connsiteY2" fmla="*/ 5429059 h 6544908"/>
              <a:gd name="connsiteX3" fmla="*/ 3390758 w 4541228"/>
              <a:gd name="connsiteY3" fmla="*/ 4385341 h 6544908"/>
              <a:gd name="connsiteX4" fmla="*/ 2748835 w 4541228"/>
              <a:gd name="connsiteY4" fmla="*/ 4816410 h 6544908"/>
              <a:gd name="connsiteX5" fmla="*/ 1492584 w 4541228"/>
              <a:gd name="connsiteY5" fmla="*/ 4683692 h 6544908"/>
              <a:gd name="connsiteX6" fmla="*/ 697825 w 4541228"/>
              <a:gd name="connsiteY6" fmla="*/ 4571293 h 6544908"/>
              <a:gd name="connsiteX7" fmla="*/ 212470 w 4541228"/>
              <a:gd name="connsiteY7" fmla="*/ 4317723 h 6544908"/>
              <a:gd name="connsiteX8" fmla="*/ 1772859 w 4541228"/>
              <a:gd name="connsiteY8" fmla="*/ 4144742 h 6544908"/>
              <a:gd name="connsiteX9" fmla="*/ 2153889 w 4541228"/>
              <a:gd name="connsiteY9" fmla="*/ 3802132 h 6544908"/>
              <a:gd name="connsiteX10" fmla="*/ 603885 w 4541228"/>
              <a:gd name="connsiteY10" fmla="*/ 3785227 h 6544908"/>
              <a:gd name="connsiteX11" fmla="*/ 1010958 w 4541228"/>
              <a:gd name="connsiteY11" fmla="*/ 3286540 h 6544908"/>
              <a:gd name="connsiteX12" fmla="*/ 1199408 w 4541228"/>
              <a:gd name="connsiteY12" fmla="*/ 3069684 h 6544908"/>
              <a:gd name="connsiteX13" fmla="*/ 55905 w 4541228"/>
              <a:gd name="connsiteY13" fmla="*/ 3092137 h 6544908"/>
              <a:gd name="connsiteX14" fmla="*/ 1395 w 4541228"/>
              <a:gd name="connsiteY14" fmla="*/ 2664445 h 6544908"/>
              <a:gd name="connsiteX15" fmla="*/ 181159 w 4541228"/>
              <a:gd name="connsiteY15" fmla="*/ 2230002 h 6544908"/>
              <a:gd name="connsiteX16" fmla="*/ 1089239 w 4541228"/>
              <a:gd name="connsiteY16" fmla="*/ 2424404 h 6544908"/>
              <a:gd name="connsiteX17" fmla="*/ 1903381 w 4541228"/>
              <a:gd name="connsiteY17" fmla="*/ 2044051 h 6544908"/>
              <a:gd name="connsiteX18" fmla="*/ 1476521 w 4541228"/>
              <a:gd name="connsiteY18" fmla="*/ 1719624 h 6544908"/>
              <a:gd name="connsiteX19" fmla="*/ 1026367 w 4541228"/>
              <a:gd name="connsiteY19" fmla="*/ 1396738 h 6544908"/>
              <a:gd name="connsiteX20" fmla="*/ 521078 w 4541228"/>
              <a:gd name="connsiteY20" fmla="*/ 1084692 h 6544908"/>
              <a:gd name="connsiteX21" fmla="*/ 290421 w 4541228"/>
              <a:gd name="connsiteY21" fmla="*/ 574786 h 6544908"/>
              <a:gd name="connsiteX22" fmla="*/ 782029 w 4541228"/>
              <a:gd name="connsiteY22" fmla="*/ 239435 h 6544908"/>
              <a:gd name="connsiteX23" fmla="*/ 2039806 w 4541228"/>
              <a:gd name="connsiteY23" fmla="*/ 0 h 6544908"/>
              <a:gd name="connsiteX0" fmla="*/ 4335462 w 4541230"/>
              <a:gd name="connsiteY0" fmla="*/ 6544908 h 6544908"/>
              <a:gd name="connsiteX1" fmla="*/ 4533687 w 4541230"/>
              <a:gd name="connsiteY1" fmla="*/ 5661640 h 6544908"/>
              <a:gd name="connsiteX2" fmla="*/ 4030482 w 4541230"/>
              <a:gd name="connsiteY2" fmla="*/ 5429059 h 6544908"/>
              <a:gd name="connsiteX3" fmla="*/ 3390758 w 4541230"/>
              <a:gd name="connsiteY3" fmla="*/ 4385341 h 6544908"/>
              <a:gd name="connsiteX4" fmla="*/ 2748835 w 4541230"/>
              <a:gd name="connsiteY4" fmla="*/ 4816410 h 6544908"/>
              <a:gd name="connsiteX5" fmla="*/ 2764494 w 4541230"/>
              <a:gd name="connsiteY5" fmla="*/ 5619380 h 6544908"/>
              <a:gd name="connsiteX6" fmla="*/ 1492584 w 4541230"/>
              <a:gd name="connsiteY6" fmla="*/ 4683692 h 6544908"/>
              <a:gd name="connsiteX7" fmla="*/ 697825 w 4541230"/>
              <a:gd name="connsiteY7" fmla="*/ 4571293 h 6544908"/>
              <a:gd name="connsiteX8" fmla="*/ 212470 w 4541230"/>
              <a:gd name="connsiteY8" fmla="*/ 4317723 h 6544908"/>
              <a:gd name="connsiteX9" fmla="*/ 1772859 w 4541230"/>
              <a:gd name="connsiteY9" fmla="*/ 4144742 h 6544908"/>
              <a:gd name="connsiteX10" fmla="*/ 2153889 w 4541230"/>
              <a:gd name="connsiteY10" fmla="*/ 3802132 h 6544908"/>
              <a:gd name="connsiteX11" fmla="*/ 603885 w 4541230"/>
              <a:gd name="connsiteY11" fmla="*/ 3785227 h 6544908"/>
              <a:gd name="connsiteX12" fmla="*/ 1010958 w 4541230"/>
              <a:gd name="connsiteY12" fmla="*/ 3286540 h 6544908"/>
              <a:gd name="connsiteX13" fmla="*/ 1199408 w 4541230"/>
              <a:gd name="connsiteY13" fmla="*/ 3069684 h 6544908"/>
              <a:gd name="connsiteX14" fmla="*/ 55905 w 4541230"/>
              <a:gd name="connsiteY14" fmla="*/ 3092137 h 6544908"/>
              <a:gd name="connsiteX15" fmla="*/ 1395 w 4541230"/>
              <a:gd name="connsiteY15" fmla="*/ 2664445 h 6544908"/>
              <a:gd name="connsiteX16" fmla="*/ 181159 w 4541230"/>
              <a:gd name="connsiteY16" fmla="*/ 2230002 h 6544908"/>
              <a:gd name="connsiteX17" fmla="*/ 1089239 w 4541230"/>
              <a:gd name="connsiteY17" fmla="*/ 2424404 h 6544908"/>
              <a:gd name="connsiteX18" fmla="*/ 1903381 w 4541230"/>
              <a:gd name="connsiteY18" fmla="*/ 2044051 h 6544908"/>
              <a:gd name="connsiteX19" fmla="*/ 1476521 w 4541230"/>
              <a:gd name="connsiteY19" fmla="*/ 1719624 h 6544908"/>
              <a:gd name="connsiteX20" fmla="*/ 1026367 w 4541230"/>
              <a:gd name="connsiteY20" fmla="*/ 1396738 h 6544908"/>
              <a:gd name="connsiteX21" fmla="*/ 521078 w 4541230"/>
              <a:gd name="connsiteY21" fmla="*/ 1084692 h 6544908"/>
              <a:gd name="connsiteX22" fmla="*/ 290421 w 4541230"/>
              <a:gd name="connsiteY22" fmla="*/ 574786 h 6544908"/>
              <a:gd name="connsiteX23" fmla="*/ 782029 w 4541230"/>
              <a:gd name="connsiteY23" fmla="*/ 239435 h 6544908"/>
              <a:gd name="connsiteX24" fmla="*/ 2039806 w 4541230"/>
              <a:gd name="connsiteY24" fmla="*/ 0 h 6544908"/>
              <a:gd name="connsiteX0" fmla="*/ 4335462 w 4541228"/>
              <a:gd name="connsiteY0" fmla="*/ 6544908 h 6544908"/>
              <a:gd name="connsiteX1" fmla="*/ 4533687 w 4541228"/>
              <a:gd name="connsiteY1" fmla="*/ 5661640 h 6544908"/>
              <a:gd name="connsiteX2" fmla="*/ 4030482 w 4541228"/>
              <a:gd name="connsiteY2" fmla="*/ 5429059 h 6544908"/>
              <a:gd name="connsiteX3" fmla="*/ 3390758 w 4541228"/>
              <a:gd name="connsiteY3" fmla="*/ 4385341 h 6544908"/>
              <a:gd name="connsiteX4" fmla="*/ 2748835 w 4541228"/>
              <a:gd name="connsiteY4" fmla="*/ 4816410 h 6544908"/>
              <a:gd name="connsiteX5" fmla="*/ 2764494 w 4541228"/>
              <a:gd name="connsiteY5" fmla="*/ 5619380 h 6544908"/>
              <a:gd name="connsiteX6" fmla="*/ 1104893 w 4541228"/>
              <a:gd name="connsiteY6" fmla="*/ 5847592 h 6544908"/>
              <a:gd name="connsiteX7" fmla="*/ 1492584 w 4541228"/>
              <a:gd name="connsiteY7" fmla="*/ 4683692 h 6544908"/>
              <a:gd name="connsiteX8" fmla="*/ 697825 w 4541228"/>
              <a:gd name="connsiteY8" fmla="*/ 4571293 h 6544908"/>
              <a:gd name="connsiteX9" fmla="*/ 212470 w 4541228"/>
              <a:gd name="connsiteY9" fmla="*/ 4317723 h 6544908"/>
              <a:gd name="connsiteX10" fmla="*/ 1772859 w 4541228"/>
              <a:gd name="connsiteY10" fmla="*/ 4144742 h 6544908"/>
              <a:gd name="connsiteX11" fmla="*/ 2153889 w 4541228"/>
              <a:gd name="connsiteY11" fmla="*/ 3802132 h 6544908"/>
              <a:gd name="connsiteX12" fmla="*/ 603885 w 4541228"/>
              <a:gd name="connsiteY12" fmla="*/ 3785227 h 6544908"/>
              <a:gd name="connsiteX13" fmla="*/ 1010958 w 4541228"/>
              <a:gd name="connsiteY13" fmla="*/ 3286540 h 6544908"/>
              <a:gd name="connsiteX14" fmla="*/ 1199408 w 4541228"/>
              <a:gd name="connsiteY14" fmla="*/ 3069684 h 6544908"/>
              <a:gd name="connsiteX15" fmla="*/ 55905 w 4541228"/>
              <a:gd name="connsiteY15" fmla="*/ 3092137 h 6544908"/>
              <a:gd name="connsiteX16" fmla="*/ 1395 w 4541228"/>
              <a:gd name="connsiteY16" fmla="*/ 2664445 h 6544908"/>
              <a:gd name="connsiteX17" fmla="*/ 181159 w 4541228"/>
              <a:gd name="connsiteY17" fmla="*/ 2230002 h 6544908"/>
              <a:gd name="connsiteX18" fmla="*/ 1089239 w 4541228"/>
              <a:gd name="connsiteY18" fmla="*/ 2424404 h 6544908"/>
              <a:gd name="connsiteX19" fmla="*/ 1903381 w 4541228"/>
              <a:gd name="connsiteY19" fmla="*/ 2044051 h 6544908"/>
              <a:gd name="connsiteX20" fmla="*/ 1476521 w 4541228"/>
              <a:gd name="connsiteY20" fmla="*/ 1719624 h 6544908"/>
              <a:gd name="connsiteX21" fmla="*/ 1026367 w 4541228"/>
              <a:gd name="connsiteY21" fmla="*/ 1396738 h 6544908"/>
              <a:gd name="connsiteX22" fmla="*/ 521078 w 4541228"/>
              <a:gd name="connsiteY22" fmla="*/ 1084692 h 6544908"/>
              <a:gd name="connsiteX23" fmla="*/ 290421 w 4541228"/>
              <a:gd name="connsiteY23" fmla="*/ 574786 h 6544908"/>
              <a:gd name="connsiteX24" fmla="*/ 782029 w 4541228"/>
              <a:gd name="connsiteY24" fmla="*/ 239435 h 6544908"/>
              <a:gd name="connsiteX25" fmla="*/ 2039806 w 4541228"/>
              <a:gd name="connsiteY25" fmla="*/ 0 h 6544908"/>
              <a:gd name="connsiteX0" fmla="*/ 4335462 w 4541230"/>
              <a:gd name="connsiteY0" fmla="*/ 6544908 h 6544908"/>
              <a:gd name="connsiteX1" fmla="*/ 4533687 w 4541230"/>
              <a:gd name="connsiteY1" fmla="*/ 5661640 h 6544908"/>
              <a:gd name="connsiteX2" fmla="*/ 4030482 w 4541230"/>
              <a:gd name="connsiteY2" fmla="*/ 5429059 h 6544908"/>
              <a:gd name="connsiteX3" fmla="*/ 3390758 w 4541230"/>
              <a:gd name="connsiteY3" fmla="*/ 4385341 h 6544908"/>
              <a:gd name="connsiteX4" fmla="*/ 2748835 w 4541230"/>
              <a:gd name="connsiteY4" fmla="*/ 4816410 h 6544908"/>
              <a:gd name="connsiteX5" fmla="*/ 2764494 w 4541230"/>
              <a:gd name="connsiteY5" fmla="*/ 5619380 h 6544908"/>
              <a:gd name="connsiteX6" fmla="*/ 1104893 w 4541230"/>
              <a:gd name="connsiteY6" fmla="*/ 5847592 h 6544908"/>
              <a:gd name="connsiteX7" fmla="*/ 1492584 w 4541230"/>
              <a:gd name="connsiteY7" fmla="*/ 4683692 h 6544908"/>
              <a:gd name="connsiteX8" fmla="*/ 697825 w 4541230"/>
              <a:gd name="connsiteY8" fmla="*/ 4571293 h 6544908"/>
              <a:gd name="connsiteX9" fmla="*/ 838734 w 4541230"/>
              <a:gd name="connsiteY9" fmla="*/ 4486769 h 6544908"/>
              <a:gd name="connsiteX10" fmla="*/ 1772859 w 4541230"/>
              <a:gd name="connsiteY10" fmla="*/ 4144742 h 6544908"/>
              <a:gd name="connsiteX11" fmla="*/ 2153889 w 4541230"/>
              <a:gd name="connsiteY11" fmla="*/ 3802132 h 6544908"/>
              <a:gd name="connsiteX12" fmla="*/ 603885 w 4541230"/>
              <a:gd name="connsiteY12" fmla="*/ 3785227 h 6544908"/>
              <a:gd name="connsiteX13" fmla="*/ 1010958 w 4541230"/>
              <a:gd name="connsiteY13" fmla="*/ 3286540 h 6544908"/>
              <a:gd name="connsiteX14" fmla="*/ 1199408 w 4541230"/>
              <a:gd name="connsiteY14" fmla="*/ 3069684 h 6544908"/>
              <a:gd name="connsiteX15" fmla="*/ 55905 w 4541230"/>
              <a:gd name="connsiteY15" fmla="*/ 3092137 h 6544908"/>
              <a:gd name="connsiteX16" fmla="*/ 1395 w 4541230"/>
              <a:gd name="connsiteY16" fmla="*/ 2664445 h 6544908"/>
              <a:gd name="connsiteX17" fmla="*/ 181159 w 4541230"/>
              <a:gd name="connsiteY17" fmla="*/ 2230002 h 6544908"/>
              <a:gd name="connsiteX18" fmla="*/ 1089239 w 4541230"/>
              <a:gd name="connsiteY18" fmla="*/ 2424404 h 6544908"/>
              <a:gd name="connsiteX19" fmla="*/ 1903381 w 4541230"/>
              <a:gd name="connsiteY19" fmla="*/ 2044051 h 6544908"/>
              <a:gd name="connsiteX20" fmla="*/ 1476521 w 4541230"/>
              <a:gd name="connsiteY20" fmla="*/ 1719624 h 6544908"/>
              <a:gd name="connsiteX21" fmla="*/ 1026367 w 4541230"/>
              <a:gd name="connsiteY21" fmla="*/ 1396738 h 6544908"/>
              <a:gd name="connsiteX22" fmla="*/ 521078 w 4541230"/>
              <a:gd name="connsiteY22" fmla="*/ 1084692 h 6544908"/>
              <a:gd name="connsiteX23" fmla="*/ 290421 w 4541230"/>
              <a:gd name="connsiteY23" fmla="*/ 574786 h 6544908"/>
              <a:gd name="connsiteX24" fmla="*/ 782029 w 4541230"/>
              <a:gd name="connsiteY24" fmla="*/ 239435 h 6544908"/>
              <a:gd name="connsiteX25" fmla="*/ 2039806 w 4541230"/>
              <a:gd name="connsiteY25" fmla="*/ 0 h 6544908"/>
              <a:gd name="connsiteX0" fmla="*/ 4335462 w 4541228"/>
              <a:gd name="connsiteY0" fmla="*/ 6544908 h 6544908"/>
              <a:gd name="connsiteX1" fmla="*/ 4533687 w 4541228"/>
              <a:gd name="connsiteY1" fmla="*/ 5661640 h 6544908"/>
              <a:gd name="connsiteX2" fmla="*/ 4030482 w 4541228"/>
              <a:gd name="connsiteY2" fmla="*/ 5429059 h 6544908"/>
              <a:gd name="connsiteX3" fmla="*/ 3390758 w 4541228"/>
              <a:gd name="connsiteY3" fmla="*/ 4385341 h 6544908"/>
              <a:gd name="connsiteX4" fmla="*/ 2748835 w 4541228"/>
              <a:gd name="connsiteY4" fmla="*/ 4816410 h 6544908"/>
              <a:gd name="connsiteX5" fmla="*/ 2764494 w 4541228"/>
              <a:gd name="connsiteY5" fmla="*/ 5619380 h 6544908"/>
              <a:gd name="connsiteX6" fmla="*/ 1104893 w 4541228"/>
              <a:gd name="connsiteY6" fmla="*/ 5847592 h 6544908"/>
              <a:gd name="connsiteX7" fmla="*/ 835008 w 4541228"/>
              <a:gd name="connsiteY7" fmla="*/ 4971072 h 6544908"/>
              <a:gd name="connsiteX8" fmla="*/ 697825 w 4541228"/>
              <a:gd name="connsiteY8" fmla="*/ 4571293 h 6544908"/>
              <a:gd name="connsiteX9" fmla="*/ 838734 w 4541228"/>
              <a:gd name="connsiteY9" fmla="*/ 4486769 h 6544908"/>
              <a:gd name="connsiteX10" fmla="*/ 1772859 w 4541228"/>
              <a:gd name="connsiteY10" fmla="*/ 4144742 h 6544908"/>
              <a:gd name="connsiteX11" fmla="*/ 2153889 w 4541228"/>
              <a:gd name="connsiteY11" fmla="*/ 3802132 h 6544908"/>
              <a:gd name="connsiteX12" fmla="*/ 603885 w 4541228"/>
              <a:gd name="connsiteY12" fmla="*/ 3785227 h 6544908"/>
              <a:gd name="connsiteX13" fmla="*/ 1010958 w 4541228"/>
              <a:gd name="connsiteY13" fmla="*/ 3286540 h 6544908"/>
              <a:gd name="connsiteX14" fmla="*/ 1199408 w 4541228"/>
              <a:gd name="connsiteY14" fmla="*/ 3069684 h 6544908"/>
              <a:gd name="connsiteX15" fmla="*/ 55905 w 4541228"/>
              <a:gd name="connsiteY15" fmla="*/ 3092137 h 6544908"/>
              <a:gd name="connsiteX16" fmla="*/ 1395 w 4541228"/>
              <a:gd name="connsiteY16" fmla="*/ 2664445 h 6544908"/>
              <a:gd name="connsiteX17" fmla="*/ 181159 w 4541228"/>
              <a:gd name="connsiteY17" fmla="*/ 2230002 h 6544908"/>
              <a:gd name="connsiteX18" fmla="*/ 1089239 w 4541228"/>
              <a:gd name="connsiteY18" fmla="*/ 2424404 h 6544908"/>
              <a:gd name="connsiteX19" fmla="*/ 1903381 w 4541228"/>
              <a:gd name="connsiteY19" fmla="*/ 2044051 h 6544908"/>
              <a:gd name="connsiteX20" fmla="*/ 1476521 w 4541228"/>
              <a:gd name="connsiteY20" fmla="*/ 1719624 h 6544908"/>
              <a:gd name="connsiteX21" fmla="*/ 1026367 w 4541228"/>
              <a:gd name="connsiteY21" fmla="*/ 1396738 h 6544908"/>
              <a:gd name="connsiteX22" fmla="*/ 521078 w 4541228"/>
              <a:gd name="connsiteY22" fmla="*/ 1084692 h 6544908"/>
              <a:gd name="connsiteX23" fmla="*/ 290421 w 4541228"/>
              <a:gd name="connsiteY23" fmla="*/ 574786 h 6544908"/>
              <a:gd name="connsiteX24" fmla="*/ 782029 w 4541228"/>
              <a:gd name="connsiteY24" fmla="*/ 239435 h 6544908"/>
              <a:gd name="connsiteX25" fmla="*/ 2039806 w 4541228"/>
              <a:gd name="connsiteY25" fmla="*/ 0 h 6544908"/>
              <a:gd name="connsiteX0" fmla="*/ 4335462 w 4541230"/>
              <a:gd name="connsiteY0" fmla="*/ 6544908 h 6544908"/>
              <a:gd name="connsiteX1" fmla="*/ 4533687 w 4541230"/>
              <a:gd name="connsiteY1" fmla="*/ 5661640 h 6544908"/>
              <a:gd name="connsiteX2" fmla="*/ 4030482 w 4541230"/>
              <a:gd name="connsiteY2" fmla="*/ 5429059 h 6544908"/>
              <a:gd name="connsiteX3" fmla="*/ 3390758 w 4541230"/>
              <a:gd name="connsiteY3" fmla="*/ 4385341 h 6544908"/>
              <a:gd name="connsiteX4" fmla="*/ 2748835 w 4541230"/>
              <a:gd name="connsiteY4" fmla="*/ 4816410 h 6544908"/>
              <a:gd name="connsiteX5" fmla="*/ 2764494 w 4541230"/>
              <a:gd name="connsiteY5" fmla="*/ 5619380 h 6544908"/>
              <a:gd name="connsiteX6" fmla="*/ 1104893 w 4541230"/>
              <a:gd name="connsiteY6" fmla="*/ 5847592 h 6544908"/>
              <a:gd name="connsiteX7" fmla="*/ 835008 w 4541230"/>
              <a:gd name="connsiteY7" fmla="*/ 4971072 h 6544908"/>
              <a:gd name="connsiteX8" fmla="*/ 697825 w 4541230"/>
              <a:gd name="connsiteY8" fmla="*/ 4571293 h 6544908"/>
              <a:gd name="connsiteX9" fmla="*/ 838734 w 4541230"/>
              <a:gd name="connsiteY9" fmla="*/ 4486769 h 6544908"/>
              <a:gd name="connsiteX10" fmla="*/ 1788516 w 4541230"/>
              <a:gd name="connsiteY10" fmla="*/ 4288431 h 6544908"/>
              <a:gd name="connsiteX11" fmla="*/ 2153889 w 4541230"/>
              <a:gd name="connsiteY11" fmla="*/ 3802132 h 6544908"/>
              <a:gd name="connsiteX12" fmla="*/ 603885 w 4541230"/>
              <a:gd name="connsiteY12" fmla="*/ 3785227 h 6544908"/>
              <a:gd name="connsiteX13" fmla="*/ 1010958 w 4541230"/>
              <a:gd name="connsiteY13" fmla="*/ 3286540 h 6544908"/>
              <a:gd name="connsiteX14" fmla="*/ 1199408 w 4541230"/>
              <a:gd name="connsiteY14" fmla="*/ 3069684 h 6544908"/>
              <a:gd name="connsiteX15" fmla="*/ 55905 w 4541230"/>
              <a:gd name="connsiteY15" fmla="*/ 3092137 h 6544908"/>
              <a:gd name="connsiteX16" fmla="*/ 1395 w 4541230"/>
              <a:gd name="connsiteY16" fmla="*/ 2664445 h 6544908"/>
              <a:gd name="connsiteX17" fmla="*/ 181159 w 4541230"/>
              <a:gd name="connsiteY17" fmla="*/ 2230002 h 6544908"/>
              <a:gd name="connsiteX18" fmla="*/ 1089239 w 4541230"/>
              <a:gd name="connsiteY18" fmla="*/ 2424404 h 6544908"/>
              <a:gd name="connsiteX19" fmla="*/ 1903381 w 4541230"/>
              <a:gd name="connsiteY19" fmla="*/ 2044051 h 6544908"/>
              <a:gd name="connsiteX20" fmla="*/ 1476521 w 4541230"/>
              <a:gd name="connsiteY20" fmla="*/ 1719624 h 6544908"/>
              <a:gd name="connsiteX21" fmla="*/ 1026367 w 4541230"/>
              <a:gd name="connsiteY21" fmla="*/ 1396738 h 6544908"/>
              <a:gd name="connsiteX22" fmla="*/ 521078 w 4541230"/>
              <a:gd name="connsiteY22" fmla="*/ 1084692 h 6544908"/>
              <a:gd name="connsiteX23" fmla="*/ 290421 w 4541230"/>
              <a:gd name="connsiteY23" fmla="*/ 574786 h 6544908"/>
              <a:gd name="connsiteX24" fmla="*/ 782029 w 4541230"/>
              <a:gd name="connsiteY24" fmla="*/ 239435 h 6544908"/>
              <a:gd name="connsiteX25" fmla="*/ 2039806 w 4541230"/>
              <a:gd name="connsiteY25" fmla="*/ 0 h 6544908"/>
              <a:gd name="connsiteX0" fmla="*/ 4533687 w 4541228"/>
              <a:gd name="connsiteY0" fmla="*/ 5661640 h 5889767"/>
              <a:gd name="connsiteX1" fmla="*/ 4030482 w 4541228"/>
              <a:gd name="connsiteY1" fmla="*/ 5429059 h 5889767"/>
              <a:gd name="connsiteX2" fmla="*/ 3390758 w 4541228"/>
              <a:gd name="connsiteY2" fmla="*/ 4385341 h 5889767"/>
              <a:gd name="connsiteX3" fmla="*/ 2748835 w 4541228"/>
              <a:gd name="connsiteY3" fmla="*/ 4816410 h 5889767"/>
              <a:gd name="connsiteX4" fmla="*/ 2764494 w 4541228"/>
              <a:gd name="connsiteY4" fmla="*/ 5619380 h 5889767"/>
              <a:gd name="connsiteX5" fmla="*/ 1104893 w 4541228"/>
              <a:gd name="connsiteY5" fmla="*/ 5847592 h 5889767"/>
              <a:gd name="connsiteX6" fmla="*/ 835008 w 4541228"/>
              <a:gd name="connsiteY6" fmla="*/ 4971072 h 5889767"/>
              <a:gd name="connsiteX7" fmla="*/ 697825 w 4541228"/>
              <a:gd name="connsiteY7" fmla="*/ 4571293 h 5889767"/>
              <a:gd name="connsiteX8" fmla="*/ 838734 w 4541228"/>
              <a:gd name="connsiteY8" fmla="*/ 4486769 h 5889767"/>
              <a:gd name="connsiteX9" fmla="*/ 1788516 w 4541228"/>
              <a:gd name="connsiteY9" fmla="*/ 4288431 h 5889767"/>
              <a:gd name="connsiteX10" fmla="*/ 2153889 w 4541228"/>
              <a:gd name="connsiteY10" fmla="*/ 3802132 h 5889767"/>
              <a:gd name="connsiteX11" fmla="*/ 603885 w 4541228"/>
              <a:gd name="connsiteY11" fmla="*/ 3785227 h 5889767"/>
              <a:gd name="connsiteX12" fmla="*/ 1010958 w 4541228"/>
              <a:gd name="connsiteY12" fmla="*/ 3286540 h 5889767"/>
              <a:gd name="connsiteX13" fmla="*/ 1199408 w 4541228"/>
              <a:gd name="connsiteY13" fmla="*/ 3069684 h 5889767"/>
              <a:gd name="connsiteX14" fmla="*/ 55905 w 4541228"/>
              <a:gd name="connsiteY14" fmla="*/ 3092137 h 5889767"/>
              <a:gd name="connsiteX15" fmla="*/ 1395 w 4541228"/>
              <a:gd name="connsiteY15" fmla="*/ 2664445 h 5889767"/>
              <a:gd name="connsiteX16" fmla="*/ 181159 w 4541228"/>
              <a:gd name="connsiteY16" fmla="*/ 2230002 h 5889767"/>
              <a:gd name="connsiteX17" fmla="*/ 1089239 w 4541228"/>
              <a:gd name="connsiteY17" fmla="*/ 2424404 h 5889767"/>
              <a:gd name="connsiteX18" fmla="*/ 1903381 w 4541228"/>
              <a:gd name="connsiteY18" fmla="*/ 2044051 h 5889767"/>
              <a:gd name="connsiteX19" fmla="*/ 1476521 w 4541228"/>
              <a:gd name="connsiteY19" fmla="*/ 1719624 h 5889767"/>
              <a:gd name="connsiteX20" fmla="*/ 1026367 w 4541228"/>
              <a:gd name="connsiteY20" fmla="*/ 1396738 h 5889767"/>
              <a:gd name="connsiteX21" fmla="*/ 521078 w 4541228"/>
              <a:gd name="connsiteY21" fmla="*/ 1084692 h 5889767"/>
              <a:gd name="connsiteX22" fmla="*/ 290421 w 4541228"/>
              <a:gd name="connsiteY22" fmla="*/ 574786 h 5889767"/>
              <a:gd name="connsiteX23" fmla="*/ 782029 w 4541228"/>
              <a:gd name="connsiteY23" fmla="*/ 239435 h 5889767"/>
              <a:gd name="connsiteX24" fmla="*/ 2039806 w 4541228"/>
              <a:gd name="connsiteY24" fmla="*/ 0 h 5889767"/>
              <a:gd name="connsiteX0" fmla="*/ 4533687 w 4541230"/>
              <a:gd name="connsiteY0" fmla="*/ 5422205 h 5650332"/>
              <a:gd name="connsiteX1" fmla="*/ 4030482 w 4541230"/>
              <a:gd name="connsiteY1" fmla="*/ 5189624 h 5650332"/>
              <a:gd name="connsiteX2" fmla="*/ 3390758 w 4541230"/>
              <a:gd name="connsiteY2" fmla="*/ 4145906 h 5650332"/>
              <a:gd name="connsiteX3" fmla="*/ 2748835 w 4541230"/>
              <a:gd name="connsiteY3" fmla="*/ 4576975 h 5650332"/>
              <a:gd name="connsiteX4" fmla="*/ 2764494 w 4541230"/>
              <a:gd name="connsiteY4" fmla="*/ 5379945 h 5650332"/>
              <a:gd name="connsiteX5" fmla="*/ 1104893 w 4541230"/>
              <a:gd name="connsiteY5" fmla="*/ 5608157 h 5650332"/>
              <a:gd name="connsiteX6" fmla="*/ 835008 w 4541230"/>
              <a:gd name="connsiteY6" fmla="*/ 4731637 h 5650332"/>
              <a:gd name="connsiteX7" fmla="*/ 697825 w 4541230"/>
              <a:gd name="connsiteY7" fmla="*/ 4331858 h 5650332"/>
              <a:gd name="connsiteX8" fmla="*/ 838734 w 4541230"/>
              <a:gd name="connsiteY8" fmla="*/ 4247334 h 5650332"/>
              <a:gd name="connsiteX9" fmla="*/ 1788516 w 4541230"/>
              <a:gd name="connsiteY9" fmla="*/ 4048996 h 5650332"/>
              <a:gd name="connsiteX10" fmla="*/ 2153889 w 4541230"/>
              <a:gd name="connsiteY10" fmla="*/ 3562697 h 5650332"/>
              <a:gd name="connsiteX11" fmla="*/ 603885 w 4541230"/>
              <a:gd name="connsiteY11" fmla="*/ 3545792 h 5650332"/>
              <a:gd name="connsiteX12" fmla="*/ 1010958 w 4541230"/>
              <a:gd name="connsiteY12" fmla="*/ 3047105 h 5650332"/>
              <a:gd name="connsiteX13" fmla="*/ 1199408 w 4541230"/>
              <a:gd name="connsiteY13" fmla="*/ 2830249 h 5650332"/>
              <a:gd name="connsiteX14" fmla="*/ 55905 w 4541230"/>
              <a:gd name="connsiteY14" fmla="*/ 2852702 h 5650332"/>
              <a:gd name="connsiteX15" fmla="*/ 1395 w 4541230"/>
              <a:gd name="connsiteY15" fmla="*/ 2425010 h 5650332"/>
              <a:gd name="connsiteX16" fmla="*/ 181159 w 4541230"/>
              <a:gd name="connsiteY16" fmla="*/ 1990567 h 5650332"/>
              <a:gd name="connsiteX17" fmla="*/ 1089239 w 4541230"/>
              <a:gd name="connsiteY17" fmla="*/ 2184969 h 5650332"/>
              <a:gd name="connsiteX18" fmla="*/ 1903381 w 4541230"/>
              <a:gd name="connsiteY18" fmla="*/ 1804616 h 5650332"/>
              <a:gd name="connsiteX19" fmla="*/ 1476521 w 4541230"/>
              <a:gd name="connsiteY19" fmla="*/ 1480189 h 5650332"/>
              <a:gd name="connsiteX20" fmla="*/ 1026367 w 4541230"/>
              <a:gd name="connsiteY20" fmla="*/ 1157303 h 5650332"/>
              <a:gd name="connsiteX21" fmla="*/ 521078 w 4541230"/>
              <a:gd name="connsiteY21" fmla="*/ 845257 h 5650332"/>
              <a:gd name="connsiteX22" fmla="*/ 290421 w 4541230"/>
              <a:gd name="connsiteY22" fmla="*/ 335351 h 5650332"/>
              <a:gd name="connsiteX23" fmla="*/ 782029 w 4541230"/>
              <a:gd name="connsiteY23" fmla="*/ 0 h 5650332"/>
              <a:gd name="connsiteX0" fmla="*/ 4238186 w 4249439"/>
              <a:gd name="connsiteY0" fmla="*/ 5688085 h 5688085"/>
              <a:gd name="connsiteX1" fmla="*/ 4030482 w 4249439"/>
              <a:gd name="connsiteY1" fmla="*/ 5189624 h 5688085"/>
              <a:gd name="connsiteX2" fmla="*/ 3390758 w 4249439"/>
              <a:gd name="connsiteY2" fmla="*/ 4145906 h 5688085"/>
              <a:gd name="connsiteX3" fmla="*/ 2748835 w 4249439"/>
              <a:gd name="connsiteY3" fmla="*/ 4576975 h 5688085"/>
              <a:gd name="connsiteX4" fmla="*/ 2764494 w 4249439"/>
              <a:gd name="connsiteY4" fmla="*/ 5379945 h 5688085"/>
              <a:gd name="connsiteX5" fmla="*/ 1104893 w 4249439"/>
              <a:gd name="connsiteY5" fmla="*/ 5608157 h 5688085"/>
              <a:gd name="connsiteX6" fmla="*/ 835008 w 4249439"/>
              <a:gd name="connsiteY6" fmla="*/ 4731637 h 5688085"/>
              <a:gd name="connsiteX7" fmla="*/ 697825 w 4249439"/>
              <a:gd name="connsiteY7" fmla="*/ 4331858 h 5688085"/>
              <a:gd name="connsiteX8" fmla="*/ 838734 w 4249439"/>
              <a:gd name="connsiteY8" fmla="*/ 4247334 h 5688085"/>
              <a:gd name="connsiteX9" fmla="*/ 1788516 w 4249439"/>
              <a:gd name="connsiteY9" fmla="*/ 4048996 h 5688085"/>
              <a:gd name="connsiteX10" fmla="*/ 2153889 w 4249439"/>
              <a:gd name="connsiteY10" fmla="*/ 3562697 h 5688085"/>
              <a:gd name="connsiteX11" fmla="*/ 603885 w 4249439"/>
              <a:gd name="connsiteY11" fmla="*/ 3545792 h 5688085"/>
              <a:gd name="connsiteX12" fmla="*/ 1010958 w 4249439"/>
              <a:gd name="connsiteY12" fmla="*/ 3047105 h 5688085"/>
              <a:gd name="connsiteX13" fmla="*/ 1199408 w 4249439"/>
              <a:gd name="connsiteY13" fmla="*/ 2830249 h 5688085"/>
              <a:gd name="connsiteX14" fmla="*/ 55905 w 4249439"/>
              <a:gd name="connsiteY14" fmla="*/ 2852702 h 5688085"/>
              <a:gd name="connsiteX15" fmla="*/ 1395 w 4249439"/>
              <a:gd name="connsiteY15" fmla="*/ 2425010 h 5688085"/>
              <a:gd name="connsiteX16" fmla="*/ 181159 w 4249439"/>
              <a:gd name="connsiteY16" fmla="*/ 1990567 h 5688085"/>
              <a:gd name="connsiteX17" fmla="*/ 1089239 w 4249439"/>
              <a:gd name="connsiteY17" fmla="*/ 2184969 h 5688085"/>
              <a:gd name="connsiteX18" fmla="*/ 1903381 w 4249439"/>
              <a:gd name="connsiteY18" fmla="*/ 1804616 h 5688085"/>
              <a:gd name="connsiteX19" fmla="*/ 1476521 w 4249439"/>
              <a:gd name="connsiteY19" fmla="*/ 1480189 h 5688085"/>
              <a:gd name="connsiteX20" fmla="*/ 1026367 w 4249439"/>
              <a:gd name="connsiteY20" fmla="*/ 1157303 h 5688085"/>
              <a:gd name="connsiteX21" fmla="*/ 521078 w 4249439"/>
              <a:gd name="connsiteY21" fmla="*/ 845257 h 5688085"/>
              <a:gd name="connsiteX22" fmla="*/ 290421 w 4249439"/>
              <a:gd name="connsiteY22" fmla="*/ 335351 h 5688085"/>
              <a:gd name="connsiteX23" fmla="*/ 782029 w 4249439"/>
              <a:gd name="connsiteY23" fmla="*/ 0 h 5688085"/>
              <a:gd name="connsiteX0" fmla="*/ 4238186 w 4291174"/>
              <a:gd name="connsiteY0" fmla="*/ 5688085 h 5688085"/>
              <a:gd name="connsiteX1" fmla="*/ 4260314 w 4291174"/>
              <a:gd name="connsiteY1" fmla="*/ 4976922 h 5688085"/>
              <a:gd name="connsiteX2" fmla="*/ 3390758 w 4291174"/>
              <a:gd name="connsiteY2" fmla="*/ 4145906 h 5688085"/>
              <a:gd name="connsiteX3" fmla="*/ 2748835 w 4291174"/>
              <a:gd name="connsiteY3" fmla="*/ 4576975 h 5688085"/>
              <a:gd name="connsiteX4" fmla="*/ 2764494 w 4291174"/>
              <a:gd name="connsiteY4" fmla="*/ 5379945 h 5688085"/>
              <a:gd name="connsiteX5" fmla="*/ 1104893 w 4291174"/>
              <a:gd name="connsiteY5" fmla="*/ 5608157 h 5688085"/>
              <a:gd name="connsiteX6" fmla="*/ 835008 w 4291174"/>
              <a:gd name="connsiteY6" fmla="*/ 4731637 h 5688085"/>
              <a:gd name="connsiteX7" fmla="*/ 697825 w 4291174"/>
              <a:gd name="connsiteY7" fmla="*/ 4331858 h 5688085"/>
              <a:gd name="connsiteX8" fmla="*/ 838734 w 4291174"/>
              <a:gd name="connsiteY8" fmla="*/ 4247334 h 5688085"/>
              <a:gd name="connsiteX9" fmla="*/ 1788516 w 4291174"/>
              <a:gd name="connsiteY9" fmla="*/ 4048996 h 5688085"/>
              <a:gd name="connsiteX10" fmla="*/ 2153889 w 4291174"/>
              <a:gd name="connsiteY10" fmla="*/ 3562697 h 5688085"/>
              <a:gd name="connsiteX11" fmla="*/ 603885 w 4291174"/>
              <a:gd name="connsiteY11" fmla="*/ 3545792 h 5688085"/>
              <a:gd name="connsiteX12" fmla="*/ 1010958 w 4291174"/>
              <a:gd name="connsiteY12" fmla="*/ 3047105 h 5688085"/>
              <a:gd name="connsiteX13" fmla="*/ 1199408 w 4291174"/>
              <a:gd name="connsiteY13" fmla="*/ 2830249 h 5688085"/>
              <a:gd name="connsiteX14" fmla="*/ 55905 w 4291174"/>
              <a:gd name="connsiteY14" fmla="*/ 2852702 h 5688085"/>
              <a:gd name="connsiteX15" fmla="*/ 1395 w 4291174"/>
              <a:gd name="connsiteY15" fmla="*/ 2425010 h 5688085"/>
              <a:gd name="connsiteX16" fmla="*/ 181159 w 4291174"/>
              <a:gd name="connsiteY16" fmla="*/ 1990567 h 5688085"/>
              <a:gd name="connsiteX17" fmla="*/ 1089239 w 4291174"/>
              <a:gd name="connsiteY17" fmla="*/ 2184969 h 5688085"/>
              <a:gd name="connsiteX18" fmla="*/ 1903381 w 4291174"/>
              <a:gd name="connsiteY18" fmla="*/ 1804616 h 5688085"/>
              <a:gd name="connsiteX19" fmla="*/ 1476521 w 4291174"/>
              <a:gd name="connsiteY19" fmla="*/ 1480189 h 5688085"/>
              <a:gd name="connsiteX20" fmla="*/ 1026367 w 4291174"/>
              <a:gd name="connsiteY20" fmla="*/ 1157303 h 5688085"/>
              <a:gd name="connsiteX21" fmla="*/ 521078 w 4291174"/>
              <a:gd name="connsiteY21" fmla="*/ 845257 h 5688085"/>
              <a:gd name="connsiteX22" fmla="*/ 290421 w 4291174"/>
              <a:gd name="connsiteY22" fmla="*/ 335351 h 5688085"/>
              <a:gd name="connsiteX23" fmla="*/ 782029 w 4291174"/>
              <a:gd name="connsiteY23" fmla="*/ 0 h 5688085"/>
              <a:gd name="connsiteX0" fmla="*/ 4238186 w 4344237"/>
              <a:gd name="connsiteY0" fmla="*/ 5688085 h 5688085"/>
              <a:gd name="connsiteX1" fmla="*/ 4260314 w 4344237"/>
              <a:gd name="connsiteY1" fmla="*/ 4976922 h 5688085"/>
              <a:gd name="connsiteX2" fmla="*/ 3390758 w 4344237"/>
              <a:gd name="connsiteY2" fmla="*/ 4145906 h 5688085"/>
              <a:gd name="connsiteX3" fmla="*/ 2748835 w 4344237"/>
              <a:gd name="connsiteY3" fmla="*/ 4576975 h 5688085"/>
              <a:gd name="connsiteX4" fmla="*/ 2764494 w 4344237"/>
              <a:gd name="connsiteY4" fmla="*/ 5379945 h 5688085"/>
              <a:gd name="connsiteX5" fmla="*/ 1104893 w 4344237"/>
              <a:gd name="connsiteY5" fmla="*/ 5608157 h 5688085"/>
              <a:gd name="connsiteX6" fmla="*/ 835008 w 4344237"/>
              <a:gd name="connsiteY6" fmla="*/ 4731637 h 5688085"/>
              <a:gd name="connsiteX7" fmla="*/ 697825 w 4344237"/>
              <a:gd name="connsiteY7" fmla="*/ 4331858 h 5688085"/>
              <a:gd name="connsiteX8" fmla="*/ 838734 w 4344237"/>
              <a:gd name="connsiteY8" fmla="*/ 4247334 h 5688085"/>
              <a:gd name="connsiteX9" fmla="*/ 1788516 w 4344237"/>
              <a:gd name="connsiteY9" fmla="*/ 4048996 h 5688085"/>
              <a:gd name="connsiteX10" fmla="*/ 2153889 w 4344237"/>
              <a:gd name="connsiteY10" fmla="*/ 3562697 h 5688085"/>
              <a:gd name="connsiteX11" fmla="*/ 603885 w 4344237"/>
              <a:gd name="connsiteY11" fmla="*/ 3545792 h 5688085"/>
              <a:gd name="connsiteX12" fmla="*/ 1010958 w 4344237"/>
              <a:gd name="connsiteY12" fmla="*/ 3047105 h 5688085"/>
              <a:gd name="connsiteX13" fmla="*/ 1199408 w 4344237"/>
              <a:gd name="connsiteY13" fmla="*/ 2830249 h 5688085"/>
              <a:gd name="connsiteX14" fmla="*/ 55905 w 4344237"/>
              <a:gd name="connsiteY14" fmla="*/ 2852702 h 5688085"/>
              <a:gd name="connsiteX15" fmla="*/ 1395 w 4344237"/>
              <a:gd name="connsiteY15" fmla="*/ 2425010 h 5688085"/>
              <a:gd name="connsiteX16" fmla="*/ 181159 w 4344237"/>
              <a:gd name="connsiteY16" fmla="*/ 1990567 h 5688085"/>
              <a:gd name="connsiteX17" fmla="*/ 1089239 w 4344237"/>
              <a:gd name="connsiteY17" fmla="*/ 2184969 h 5688085"/>
              <a:gd name="connsiteX18" fmla="*/ 1903381 w 4344237"/>
              <a:gd name="connsiteY18" fmla="*/ 1804616 h 5688085"/>
              <a:gd name="connsiteX19" fmla="*/ 1476521 w 4344237"/>
              <a:gd name="connsiteY19" fmla="*/ 1480189 h 5688085"/>
              <a:gd name="connsiteX20" fmla="*/ 1026367 w 4344237"/>
              <a:gd name="connsiteY20" fmla="*/ 1157303 h 5688085"/>
              <a:gd name="connsiteX21" fmla="*/ 521078 w 4344237"/>
              <a:gd name="connsiteY21" fmla="*/ 845257 h 5688085"/>
              <a:gd name="connsiteX22" fmla="*/ 290421 w 4344237"/>
              <a:gd name="connsiteY22" fmla="*/ 335351 h 5688085"/>
              <a:gd name="connsiteX23" fmla="*/ 782029 w 4344237"/>
              <a:gd name="connsiteY23" fmla="*/ 0 h 5688085"/>
              <a:gd name="connsiteX0" fmla="*/ 4238186 w 4344235"/>
              <a:gd name="connsiteY0" fmla="*/ 5688085 h 5688085"/>
              <a:gd name="connsiteX1" fmla="*/ 4260314 w 4344235"/>
              <a:gd name="connsiteY1" fmla="*/ 4976922 h 5688085"/>
              <a:gd name="connsiteX2" fmla="*/ 3259426 w 4344235"/>
              <a:gd name="connsiteY2" fmla="*/ 4642214 h 5688085"/>
              <a:gd name="connsiteX3" fmla="*/ 2748835 w 4344235"/>
              <a:gd name="connsiteY3" fmla="*/ 4576975 h 5688085"/>
              <a:gd name="connsiteX4" fmla="*/ 2764494 w 4344235"/>
              <a:gd name="connsiteY4" fmla="*/ 5379945 h 5688085"/>
              <a:gd name="connsiteX5" fmla="*/ 1104893 w 4344235"/>
              <a:gd name="connsiteY5" fmla="*/ 5608157 h 5688085"/>
              <a:gd name="connsiteX6" fmla="*/ 835008 w 4344235"/>
              <a:gd name="connsiteY6" fmla="*/ 4731637 h 5688085"/>
              <a:gd name="connsiteX7" fmla="*/ 697825 w 4344235"/>
              <a:gd name="connsiteY7" fmla="*/ 4331858 h 5688085"/>
              <a:gd name="connsiteX8" fmla="*/ 838734 w 4344235"/>
              <a:gd name="connsiteY8" fmla="*/ 4247334 h 5688085"/>
              <a:gd name="connsiteX9" fmla="*/ 1788516 w 4344235"/>
              <a:gd name="connsiteY9" fmla="*/ 4048996 h 5688085"/>
              <a:gd name="connsiteX10" fmla="*/ 2153889 w 4344235"/>
              <a:gd name="connsiteY10" fmla="*/ 3562697 h 5688085"/>
              <a:gd name="connsiteX11" fmla="*/ 603885 w 4344235"/>
              <a:gd name="connsiteY11" fmla="*/ 3545792 h 5688085"/>
              <a:gd name="connsiteX12" fmla="*/ 1010958 w 4344235"/>
              <a:gd name="connsiteY12" fmla="*/ 3047105 h 5688085"/>
              <a:gd name="connsiteX13" fmla="*/ 1199408 w 4344235"/>
              <a:gd name="connsiteY13" fmla="*/ 2830249 h 5688085"/>
              <a:gd name="connsiteX14" fmla="*/ 55905 w 4344235"/>
              <a:gd name="connsiteY14" fmla="*/ 2852702 h 5688085"/>
              <a:gd name="connsiteX15" fmla="*/ 1395 w 4344235"/>
              <a:gd name="connsiteY15" fmla="*/ 2425010 h 5688085"/>
              <a:gd name="connsiteX16" fmla="*/ 181159 w 4344235"/>
              <a:gd name="connsiteY16" fmla="*/ 1990567 h 5688085"/>
              <a:gd name="connsiteX17" fmla="*/ 1089239 w 4344235"/>
              <a:gd name="connsiteY17" fmla="*/ 2184969 h 5688085"/>
              <a:gd name="connsiteX18" fmla="*/ 1903381 w 4344235"/>
              <a:gd name="connsiteY18" fmla="*/ 1804616 h 5688085"/>
              <a:gd name="connsiteX19" fmla="*/ 1476521 w 4344235"/>
              <a:gd name="connsiteY19" fmla="*/ 1480189 h 5688085"/>
              <a:gd name="connsiteX20" fmla="*/ 1026367 w 4344235"/>
              <a:gd name="connsiteY20" fmla="*/ 1157303 h 5688085"/>
              <a:gd name="connsiteX21" fmla="*/ 521078 w 4344235"/>
              <a:gd name="connsiteY21" fmla="*/ 845257 h 5688085"/>
              <a:gd name="connsiteX22" fmla="*/ 290421 w 4344235"/>
              <a:gd name="connsiteY22" fmla="*/ 335351 h 5688085"/>
              <a:gd name="connsiteX23" fmla="*/ 782029 w 4344235"/>
              <a:gd name="connsiteY23" fmla="*/ 0 h 5688085"/>
              <a:gd name="connsiteX0" fmla="*/ 4238186 w 4344237"/>
              <a:gd name="connsiteY0" fmla="*/ 5688085 h 5688085"/>
              <a:gd name="connsiteX1" fmla="*/ 4260314 w 4344237"/>
              <a:gd name="connsiteY1" fmla="*/ 4976922 h 5688085"/>
              <a:gd name="connsiteX2" fmla="*/ 3259426 w 4344237"/>
              <a:gd name="connsiteY2" fmla="*/ 4642214 h 5688085"/>
              <a:gd name="connsiteX3" fmla="*/ 2601085 w 4344237"/>
              <a:gd name="connsiteY3" fmla="*/ 4018631 h 5688085"/>
              <a:gd name="connsiteX4" fmla="*/ 2764494 w 4344237"/>
              <a:gd name="connsiteY4" fmla="*/ 5379945 h 5688085"/>
              <a:gd name="connsiteX5" fmla="*/ 1104893 w 4344237"/>
              <a:gd name="connsiteY5" fmla="*/ 5608157 h 5688085"/>
              <a:gd name="connsiteX6" fmla="*/ 835008 w 4344237"/>
              <a:gd name="connsiteY6" fmla="*/ 4731637 h 5688085"/>
              <a:gd name="connsiteX7" fmla="*/ 697825 w 4344237"/>
              <a:gd name="connsiteY7" fmla="*/ 4331858 h 5688085"/>
              <a:gd name="connsiteX8" fmla="*/ 838734 w 4344237"/>
              <a:gd name="connsiteY8" fmla="*/ 4247334 h 5688085"/>
              <a:gd name="connsiteX9" fmla="*/ 1788516 w 4344237"/>
              <a:gd name="connsiteY9" fmla="*/ 4048996 h 5688085"/>
              <a:gd name="connsiteX10" fmla="*/ 2153889 w 4344237"/>
              <a:gd name="connsiteY10" fmla="*/ 3562697 h 5688085"/>
              <a:gd name="connsiteX11" fmla="*/ 603885 w 4344237"/>
              <a:gd name="connsiteY11" fmla="*/ 3545792 h 5688085"/>
              <a:gd name="connsiteX12" fmla="*/ 1010958 w 4344237"/>
              <a:gd name="connsiteY12" fmla="*/ 3047105 h 5688085"/>
              <a:gd name="connsiteX13" fmla="*/ 1199408 w 4344237"/>
              <a:gd name="connsiteY13" fmla="*/ 2830249 h 5688085"/>
              <a:gd name="connsiteX14" fmla="*/ 55905 w 4344237"/>
              <a:gd name="connsiteY14" fmla="*/ 2852702 h 5688085"/>
              <a:gd name="connsiteX15" fmla="*/ 1395 w 4344237"/>
              <a:gd name="connsiteY15" fmla="*/ 2425010 h 5688085"/>
              <a:gd name="connsiteX16" fmla="*/ 181159 w 4344237"/>
              <a:gd name="connsiteY16" fmla="*/ 1990567 h 5688085"/>
              <a:gd name="connsiteX17" fmla="*/ 1089239 w 4344237"/>
              <a:gd name="connsiteY17" fmla="*/ 2184969 h 5688085"/>
              <a:gd name="connsiteX18" fmla="*/ 1903381 w 4344237"/>
              <a:gd name="connsiteY18" fmla="*/ 1804616 h 5688085"/>
              <a:gd name="connsiteX19" fmla="*/ 1476521 w 4344237"/>
              <a:gd name="connsiteY19" fmla="*/ 1480189 h 5688085"/>
              <a:gd name="connsiteX20" fmla="*/ 1026367 w 4344237"/>
              <a:gd name="connsiteY20" fmla="*/ 1157303 h 5688085"/>
              <a:gd name="connsiteX21" fmla="*/ 521078 w 4344237"/>
              <a:gd name="connsiteY21" fmla="*/ 845257 h 5688085"/>
              <a:gd name="connsiteX22" fmla="*/ 290421 w 4344237"/>
              <a:gd name="connsiteY22" fmla="*/ 335351 h 5688085"/>
              <a:gd name="connsiteX23" fmla="*/ 782029 w 4344237"/>
              <a:gd name="connsiteY23" fmla="*/ 0 h 5688085"/>
              <a:gd name="connsiteX0" fmla="*/ 4238186 w 4344235"/>
              <a:gd name="connsiteY0" fmla="*/ 5688085 h 5688085"/>
              <a:gd name="connsiteX1" fmla="*/ 4260314 w 4344235"/>
              <a:gd name="connsiteY1" fmla="*/ 4976922 h 5688085"/>
              <a:gd name="connsiteX2" fmla="*/ 3259426 w 4344235"/>
              <a:gd name="connsiteY2" fmla="*/ 4642214 h 5688085"/>
              <a:gd name="connsiteX3" fmla="*/ 2601085 w 4344235"/>
              <a:gd name="connsiteY3" fmla="*/ 4018631 h 5688085"/>
              <a:gd name="connsiteX4" fmla="*/ 2140662 w 4344235"/>
              <a:gd name="connsiteY4" fmla="*/ 4732974 h 5688085"/>
              <a:gd name="connsiteX5" fmla="*/ 1104893 w 4344235"/>
              <a:gd name="connsiteY5" fmla="*/ 5608157 h 5688085"/>
              <a:gd name="connsiteX6" fmla="*/ 835008 w 4344235"/>
              <a:gd name="connsiteY6" fmla="*/ 4731637 h 5688085"/>
              <a:gd name="connsiteX7" fmla="*/ 697825 w 4344235"/>
              <a:gd name="connsiteY7" fmla="*/ 4331858 h 5688085"/>
              <a:gd name="connsiteX8" fmla="*/ 838734 w 4344235"/>
              <a:gd name="connsiteY8" fmla="*/ 4247334 h 5688085"/>
              <a:gd name="connsiteX9" fmla="*/ 1788516 w 4344235"/>
              <a:gd name="connsiteY9" fmla="*/ 4048996 h 5688085"/>
              <a:gd name="connsiteX10" fmla="*/ 2153889 w 4344235"/>
              <a:gd name="connsiteY10" fmla="*/ 3562697 h 5688085"/>
              <a:gd name="connsiteX11" fmla="*/ 603885 w 4344235"/>
              <a:gd name="connsiteY11" fmla="*/ 3545792 h 5688085"/>
              <a:gd name="connsiteX12" fmla="*/ 1010958 w 4344235"/>
              <a:gd name="connsiteY12" fmla="*/ 3047105 h 5688085"/>
              <a:gd name="connsiteX13" fmla="*/ 1199408 w 4344235"/>
              <a:gd name="connsiteY13" fmla="*/ 2830249 h 5688085"/>
              <a:gd name="connsiteX14" fmla="*/ 55905 w 4344235"/>
              <a:gd name="connsiteY14" fmla="*/ 2852702 h 5688085"/>
              <a:gd name="connsiteX15" fmla="*/ 1395 w 4344235"/>
              <a:gd name="connsiteY15" fmla="*/ 2425010 h 5688085"/>
              <a:gd name="connsiteX16" fmla="*/ 181159 w 4344235"/>
              <a:gd name="connsiteY16" fmla="*/ 1990567 h 5688085"/>
              <a:gd name="connsiteX17" fmla="*/ 1089239 w 4344235"/>
              <a:gd name="connsiteY17" fmla="*/ 2184969 h 5688085"/>
              <a:gd name="connsiteX18" fmla="*/ 1903381 w 4344235"/>
              <a:gd name="connsiteY18" fmla="*/ 1804616 h 5688085"/>
              <a:gd name="connsiteX19" fmla="*/ 1476521 w 4344235"/>
              <a:gd name="connsiteY19" fmla="*/ 1480189 h 5688085"/>
              <a:gd name="connsiteX20" fmla="*/ 1026367 w 4344235"/>
              <a:gd name="connsiteY20" fmla="*/ 1157303 h 5688085"/>
              <a:gd name="connsiteX21" fmla="*/ 521078 w 4344235"/>
              <a:gd name="connsiteY21" fmla="*/ 845257 h 5688085"/>
              <a:gd name="connsiteX22" fmla="*/ 290421 w 4344235"/>
              <a:gd name="connsiteY22" fmla="*/ 335351 h 5688085"/>
              <a:gd name="connsiteX23" fmla="*/ 782029 w 4344235"/>
              <a:gd name="connsiteY23" fmla="*/ 0 h 5688085"/>
              <a:gd name="connsiteX0" fmla="*/ 4238186 w 4344237"/>
              <a:gd name="connsiteY0" fmla="*/ 5688085 h 5688085"/>
              <a:gd name="connsiteX1" fmla="*/ 4260314 w 4344237"/>
              <a:gd name="connsiteY1" fmla="*/ 4976922 h 5688085"/>
              <a:gd name="connsiteX2" fmla="*/ 3259426 w 4344237"/>
              <a:gd name="connsiteY2" fmla="*/ 4642214 h 5688085"/>
              <a:gd name="connsiteX3" fmla="*/ 2601085 w 4344237"/>
              <a:gd name="connsiteY3" fmla="*/ 4018631 h 5688085"/>
              <a:gd name="connsiteX4" fmla="*/ 2140662 w 4344237"/>
              <a:gd name="connsiteY4" fmla="*/ 4732974 h 5688085"/>
              <a:gd name="connsiteX5" fmla="*/ 842227 w 4344237"/>
              <a:gd name="connsiteY5" fmla="*/ 5466355 h 5688085"/>
              <a:gd name="connsiteX6" fmla="*/ 835008 w 4344237"/>
              <a:gd name="connsiteY6" fmla="*/ 4731637 h 5688085"/>
              <a:gd name="connsiteX7" fmla="*/ 697825 w 4344237"/>
              <a:gd name="connsiteY7" fmla="*/ 4331858 h 5688085"/>
              <a:gd name="connsiteX8" fmla="*/ 838734 w 4344237"/>
              <a:gd name="connsiteY8" fmla="*/ 4247334 h 5688085"/>
              <a:gd name="connsiteX9" fmla="*/ 1788516 w 4344237"/>
              <a:gd name="connsiteY9" fmla="*/ 4048996 h 5688085"/>
              <a:gd name="connsiteX10" fmla="*/ 2153889 w 4344237"/>
              <a:gd name="connsiteY10" fmla="*/ 3562697 h 5688085"/>
              <a:gd name="connsiteX11" fmla="*/ 603885 w 4344237"/>
              <a:gd name="connsiteY11" fmla="*/ 3545792 h 5688085"/>
              <a:gd name="connsiteX12" fmla="*/ 1010958 w 4344237"/>
              <a:gd name="connsiteY12" fmla="*/ 3047105 h 5688085"/>
              <a:gd name="connsiteX13" fmla="*/ 1199408 w 4344237"/>
              <a:gd name="connsiteY13" fmla="*/ 2830249 h 5688085"/>
              <a:gd name="connsiteX14" fmla="*/ 55905 w 4344237"/>
              <a:gd name="connsiteY14" fmla="*/ 2852702 h 5688085"/>
              <a:gd name="connsiteX15" fmla="*/ 1395 w 4344237"/>
              <a:gd name="connsiteY15" fmla="*/ 2425010 h 5688085"/>
              <a:gd name="connsiteX16" fmla="*/ 181159 w 4344237"/>
              <a:gd name="connsiteY16" fmla="*/ 1990567 h 5688085"/>
              <a:gd name="connsiteX17" fmla="*/ 1089239 w 4344237"/>
              <a:gd name="connsiteY17" fmla="*/ 2184969 h 5688085"/>
              <a:gd name="connsiteX18" fmla="*/ 1903381 w 4344237"/>
              <a:gd name="connsiteY18" fmla="*/ 1804616 h 5688085"/>
              <a:gd name="connsiteX19" fmla="*/ 1476521 w 4344237"/>
              <a:gd name="connsiteY19" fmla="*/ 1480189 h 5688085"/>
              <a:gd name="connsiteX20" fmla="*/ 1026367 w 4344237"/>
              <a:gd name="connsiteY20" fmla="*/ 1157303 h 5688085"/>
              <a:gd name="connsiteX21" fmla="*/ 521078 w 4344237"/>
              <a:gd name="connsiteY21" fmla="*/ 845257 h 5688085"/>
              <a:gd name="connsiteX22" fmla="*/ 290421 w 4344237"/>
              <a:gd name="connsiteY22" fmla="*/ 335351 h 5688085"/>
              <a:gd name="connsiteX23" fmla="*/ 782029 w 4344237"/>
              <a:gd name="connsiteY23" fmla="*/ 0 h 5688085"/>
              <a:gd name="connsiteX0" fmla="*/ 4238186 w 4344235"/>
              <a:gd name="connsiteY0" fmla="*/ 5688085 h 5688085"/>
              <a:gd name="connsiteX1" fmla="*/ 4260314 w 4344235"/>
              <a:gd name="connsiteY1" fmla="*/ 4976922 h 5688085"/>
              <a:gd name="connsiteX2" fmla="*/ 3259426 w 4344235"/>
              <a:gd name="connsiteY2" fmla="*/ 4642214 h 5688085"/>
              <a:gd name="connsiteX3" fmla="*/ 2601085 w 4344235"/>
              <a:gd name="connsiteY3" fmla="*/ 4018631 h 5688085"/>
              <a:gd name="connsiteX4" fmla="*/ 2140662 w 4344235"/>
              <a:gd name="connsiteY4" fmla="*/ 4732974 h 5688085"/>
              <a:gd name="connsiteX5" fmla="*/ 842227 w 4344235"/>
              <a:gd name="connsiteY5" fmla="*/ 5466355 h 5688085"/>
              <a:gd name="connsiteX6" fmla="*/ 194760 w 4344235"/>
              <a:gd name="connsiteY6" fmla="*/ 4802538 h 5688085"/>
              <a:gd name="connsiteX7" fmla="*/ 697825 w 4344235"/>
              <a:gd name="connsiteY7" fmla="*/ 4331858 h 5688085"/>
              <a:gd name="connsiteX8" fmla="*/ 838734 w 4344235"/>
              <a:gd name="connsiteY8" fmla="*/ 4247334 h 5688085"/>
              <a:gd name="connsiteX9" fmla="*/ 1788516 w 4344235"/>
              <a:gd name="connsiteY9" fmla="*/ 4048996 h 5688085"/>
              <a:gd name="connsiteX10" fmla="*/ 2153889 w 4344235"/>
              <a:gd name="connsiteY10" fmla="*/ 3562697 h 5688085"/>
              <a:gd name="connsiteX11" fmla="*/ 603885 w 4344235"/>
              <a:gd name="connsiteY11" fmla="*/ 3545792 h 5688085"/>
              <a:gd name="connsiteX12" fmla="*/ 1010958 w 4344235"/>
              <a:gd name="connsiteY12" fmla="*/ 3047105 h 5688085"/>
              <a:gd name="connsiteX13" fmla="*/ 1199408 w 4344235"/>
              <a:gd name="connsiteY13" fmla="*/ 2830249 h 5688085"/>
              <a:gd name="connsiteX14" fmla="*/ 55905 w 4344235"/>
              <a:gd name="connsiteY14" fmla="*/ 2852702 h 5688085"/>
              <a:gd name="connsiteX15" fmla="*/ 1395 w 4344235"/>
              <a:gd name="connsiteY15" fmla="*/ 2425010 h 5688085"/>
              <a:gd name="connsiteX16" fmla="*/ 181159 w 4344235"/>
              <a:gd name="connsiteY16" fmla="*/ 1990567 h 5688085"/>
              <a:gd name="connsiteX17" fmla="*/ 1089239 w 4344235"/>
              <a:gd name="connsiteY17" fmla="*/ 2184969 h 5688085"/>
              <a:gd name="connsiteX18" fmla="*/ 1903381 w 4344235"/>
              <a:gd name="connsiteY18" fmla="*/ 1804616 h 5688085"/>
              <a:gd name="connsiteX19" fmla="*/ 1476521 w 4344235"/>
              <a:gd name="connsiteY19" fmla="*/ 1480189 h 5688085"/>
              <a:gd name="connsiteX20" fmla="*/ 1026367 w 4344235"/>
              <a:gd name="connsiteY20" fmla="*/ 1157303 h 5688085"/>
              <a:gd name="connsiteX21" fmla="*/ 521078 w 4344235"/>
              <a:gd name="connsiteY21" fmla="*/ 845257 h 5688085"/>
              <a:gd name="connsiteX22" fmla="*/ 290421 w 4344235"/>
              <a:gd name="connsiteY22" fmla="*/ 335351 h 5688085"/>
              <a:gd name="connsiteX23" fmla="*/ 782029 w 4344235"/>
              <a:gd name="connsiteY23" fmla="*/ 0 h 5688085"/>
              <a:gd name="connsiteX0" fmla="*/ 4238186 w 4344237"/>
              <a:gd name="connsiteY0" fmla="*/ 5688085 h 5688085"/>
              <a:gd name="connsiteX1" fmla="*/ 4260314 w 4344237"/>
              <a:gd name="connsiteY1" fmla="*/ 4976922 h 5688085"/>
              <a:gd name="connsiteX2" fmla="*/ 3259426 w 4344237"/>
              <a:gd name="connsiteY2" fmla="*/ 4642214 h 5688085"/>
              <a:gd name="connsiteX3" fmla="*/ 2601085 w 4344237"/>
              <a:gd name="connsiteY3" fmla="*/ 4018631 h 5688085"/>
              <a:gd name="connsiteX4" fmla="*/ 2140662 w 4344237"/>
              <a:gd name="connsiteY4" fmla="*/ 4732974 h 5688085"/>
              <a:gd name="connsiteX5" fmla="*/ 842227 w 4344237"/>
              <a:gd name="connsiteY5" fmla="*/ 5466355 h 5688085"/>
              <a:gd name="connsiteX6" fmla="*/ 194760 w 4344237"/>
              <a:gd name="connsiteY6" fmla="*/ 4802538 h 5688085"/>
              <a:gd name="connsiteX7" fmla="*/ 697825 w 4344237"/>
              <a:gd name="connsiteY7" fmla="*/ 4331858 h 5688085"/>
              <a:gd name="connsiteX8" fmla="*/ 838734 w 4344237"/>
              <a:gd name="connsiteY8" fmla="*/ 4247334 h 5688085"/>
              <a:gd name="connsiteX9" fmla="*/ 327437 w 4344237"/>
              <a:gd name="connsiteY9" fmla="*/ 3827430 h 5688085"/>
              <a:gd name="connsiteX10" fmla="*/ 2153889 w 4344237"/>
              <a:gd name="connsiteY10" fmla="*/ 3562697 h 5688085"/>
              <a:gd name="connsiteX11" fmla="*/ 603885 w 4344237"/>
              <a:gd name="connsiteY11" fmla="*/ 3545792 h 5688085"/>
              <a:gd name="connsiteX12" fmla="*/ 1010958 w 4344237"/>
              <a:gd name="connsiteY12" fmla="*/ 3047105 h 5688085"/>
              <a:gd name="connsiteX13" fmla="*/ 1199408 w 4344237"/>
              <a:gd name="connsiteY13" fmla="*/ 2830249 h 5688085"/>
              <a:gd name="connsiteX14" fmla="*/ 55905 w 4344237"/>
              <a:gd name="connsiteY14" fmla="*/ 2852702 h 5688085"/>
              <a:gd name="connsiteX15" fmla="*/ 1395 w 4344237"/>
              <a:gd name="connsiteY15" fmla="*/ 2425010 h 5688085"/>
              <a:gd name="connsiteX16" fmla="*/ 181159 w 4344237"/>
              <a:gd name="connsiteY16" fmla="*/ 1990567 h 5688085"/>
              <a:gd name="connsiteX17" fmla="*/ 1089239 w 4344237"/>
              <a:gd name="connsiteY17" fmla="*/ 2184969 h 5688085"/>
              <a:gd name="connsiteX18" fmla="*/ 1903381 w 4344237"/>
              <a:gd name="connsiteY18" fmla="*/ 1804616 h 5688085"/>
              <a:gd name="connsiteX19" fmla="*/ 1476521 w 4344237"/>
              <a:gd name="connsiteY19" fmla="*/ 1480189 h 5688085"/>
              <a:gd name="connsiteX20" fmla="*/ 1026367 w 4344237"/>
              <a:gd name="connsiteY20" fmla="*/ 1157303 h 5688085"/>
              <a:gd name="connsiteX21" fmla="*/ 521078 w 4344237"/>
              <a:gd name="connsiteY21" fmla="*/ 845257 h 5688085"/>
              <a:gd name="connsiteX22" fmla="*/ 290421 w 4344237"/>
              <a:gd name="connsiteY22" fmla="*/ 335351 h 5688085"/>
              <a:gd name="connsiteX23" fmla="*/ 782029 w 4344237"/>
              <a:gd name="connsiteY23" fmla="*/ 0 h 5688085"/>
              <a:gd name="connsiteX0" fmla="*/ 4238186 w 4344235"/>
              <a:gd name="connsiteY0" fmla="*/ 5688085 h 5688085"/>
              <a:gd name="connsiteX1" fmla="*/ 4260314 w 4344235"/>
              <a:gd name="connsiteY1" fmla="*/ 4976922 h 5688085"/>
              <a:gd name="connsiteX2" fmla="*/ 3259426 w 4344235"/>
              <a:gd name="connsiteY2" fmla="*/ 4642214 h 5688085"/>
              <a:gd name="connsiteX3" fmla="*/ 2601085 w 4344235"/>
              <a:gd name="connsiteY3" fmla="*/ 4018631 h 5688085"/>
              <a:gd name="connsiteX4" fmla="*/ 2140662 w 4344235"/>
              <a:gd name="connsiteY4" fmla="*/ 4732974 h 5688085"/>
              <a:gd name="connsiteX5" fmla="*/ 842227 w 4344235"/>
              <a:gd name="connsiteY5" fmla="*/ 5466355 h 5688085"/>
              <a:gd name="connsiteX6" fmla="*/ 194760 w 4344235"/>
              <a:gd name="connsiteY6" fmla="*/ 4802538 h 5688085"/>
              <a:gd name="connsiteX7" fmla="*/ 697825 w 4344235"/>
              <a:gd name="connsiteY7" fmla="*/ 4331858 h 5688085"/>
              <a:gd name="connsiteX8" fmla="*/ 838734 w 4344235"/>
              <a:gd name="connsiteY8" fmla="*/ 4247334 h 5688085"/>
              <a:gd name="connsiteX9" fmla="*/ 327437 w 4344235"/>
              <a:gd name="connsiteY9" fmla="*/ 3827430 h 5688085"/>
              <a:gd name="connsiteX10" fmla="*/ 603885 w 4344235"/>
              <a:gd name="connsiteY10" fmla="*/ 3545792 h 5688085"/>
              <a:gd name="connsiteX11" fmla="*/ 1010958 w 4344235"/>
              <a:gd name="connsiteY11" fmla="*/ 3047105 h 5688085"/>
              <a:gd name="connsiteX12" fmla="*/ 1199408 w 4344235"/>
              <a:gd name="connsiteY12" fmla="*/ 2830249 h 5688085"/>
              <a:gd name="connsiteX13" fmla="*/ 55905 w 4344235"/>
              <a:gd name="connsiteY13" fmla="*/ 2852702 h 5688085"/>
              <a:gd name="connsiteX14" fmla="*/ 1395 w 4344235"/>
              <a:gd name="connsiteY14" fmla="*/ 2425010 h 5688085"/>
              <a:gd name="connsiteX15" fmla="*/ 181159 w 4344235"/>
              <a:gd name="connsiteY15" fmla="*/ 1990567 h 5688085"/>
              <a:gd name="connsiteX16" fmla="*/ 1089239 w 4344235"/>
              <a:gd name="connsiteY16" fmla="*/ 2184969 h 5688085"/>
              <a:gd name="connsiteX17" fmla="*/ 1903381 w 4344235"/>
              <a:gd name="connsiteY17" fmla="*/ 1804616 h 5688085"/>
              <a:gd name="connsiteX18" fmla="*/ 1476521 w 4344235"/>
              <a:gd name="connsiteY18" fmla="*/ 1480189 h 5688085"/>
              <a:gd name="connsiteX19" fmla="*/ 1026367 w 4344235"/>
              <a:gd name="connsiteY19" fmla="*/ 1157303 h 5688085"/>
              <a:gd name="connsiteX20" fmla="*/ 521078 w 4344235"/>
              <a:gd name="connsiteY20" fmla="*/ 845257 h 5688085"/>
              <a:gd name="connsiteX21" fmla="*/ 290421 w 4344235"/>
              <a:gd name="connsiteY21" fmla="*/ 335351 h 5688085"/>
              <a:gd name="connsiteX22" fmla="*/ 782029 w 4344235"/>
              <a:gd name="connsiteY22" fmla="*/ 0 h 5688085"/>
              <a:gd name="connsiteX0" fmla="*/ 4308554 w 4414605"/>
              <a:gd name="connsiteY0" fmla="*/ 5688085 h 5688085"/>
              <a:gd name="connsiteX1" fmla="*/ 4330682 w 4414605"/>
              <a:gd name="connsiteY1" fmla="*/ 4976922 h 5688085"/>
              <a:gd name="connsiteX2" fmla="*/ 3329794 w 4414605"/>
              <a:gd name="connsiteY2" fmla="*/ 4642214 h 5688085"/>
              <a:gd name="connsiteX3" fmla="*/ 2671453 w 4414605"/>
              <a:gd name="connsiteY3" fmla="*/ 4018631 h 5688085"/>
              <a:gd name="connsiteX4" fmla="*/ 2211030 w 4414605"/>
              <a:gd name="connsiteY4" fmla="*/ 4732974 h 5688085"/>
              <a:gd name="connsiteX5" fmla="*/ 912595 w 4414605"/>
              <a:gd name="connsiteY5" fmla="*/ 5466355 h 5688085"/>
              <a:gd name="connsiteX6" fmla="*/ 265128 w 4414605"/>
              <a:gd name="connsiteY6" fmla="*/ 4802538 h 5688085"/>
              <a:gd name="connsiteX7" fmla="*/ 768193 w 4414605"/>
              <a:gd name="connsiteY7" fmla="*/ 4331858 h 5688085"/>
              <a:gd name="connsiteX8" fmla="*/ 909102 w 4414605"/>
              <a:gd name="connsiteY8" fmla="*/ 4247334 h 5688085"/>
              <a:gd name="connsiteX9" fmla="*/ 397805 w 4414605"/>
              <a:gd name="connsiteY9" fmla="*/ 3827430 h 5688085"/>
              <a:gd name="connsiteX10" fmla="*/ 674253 w 4414605"/>
              <a:gd name="connsiteY10" fmla="*/ 3545792 h 5688085"/>
              <a:gd name="connsiteX11" fmla="*/ 1081326 w 4414605"/>
              <a:gd name="connsiteY11" fmla="*/ 3047105 h 5688085"/>
              <a:gd name="connsiteX12" fmla="*/ 1269776 w 4414605"/>
              <a:gd name="connsiteY12" fmla="*/ 2830249 h 5688085"/>
              <a:gd name="connsiteX13" fmla="*/ 71763 w 4414605"/>
              <a:gd name="connsiteY13" fmla="*/ 2425010 h 5688085"/>
              <a:gd name="connsiteX14" fmla="*/ 251527 w 4414605"/>
              <a:gd name="connsiteY14" fmla="*/ 1990567 h 5688085"/>
              <a:gd name="connsiteX15" fmla="*/ 1159607 w 4414605"/>
              <a:gd name="connsiteY15" fmla="*/ 2184969 h 5688085"/>
              <a:gd name="connsiteX16" fmla="*/ 1973749 w 4414605"/>
              <a:gd name="connsiteY16" fmla="*/ 1804616 h 5688085"/>
              <a:gd name="connsiteX17" fmla="*/ 1546889 w 4414605"/>
              <a:gd name="connsiteY17" fmla="*/ 1480189 h 5688085"/>
              <a:gd name="connsiteX18" fmla="*/ 1096735 w 4414605"/>
              <a:gd name="connsiteY18" fmla="*/ 1157303 h 5688085"/>
              <a:gd name="connsiteX19" fmla="*/ 591446 w 4414605"/>
              <a:gd name="connsiteY19" fmla="*/ 845257 h 5688085"/>
              <a:gd name="connsiteX20" fmla="*/ 360789 w 4414605"/>
              <a:gd name="connsiteY20" fmla="*/ 335351 h 5688085"/>
              <a:gd name="connsiteX21" fmla="*/ 852397 w 4414605"/>
              <a:gd name="connsiteY21" fmla="*/ 0 h 5688085"/>
              <a:gd name="connsiteX0" fmla="*/ 4057318 w 4163367"/>
              <a:gd name="connsiteY0" fmla="*/ 5688085 h 5688085"/>
              <a:gd name="connsiteX1" fmla="*/ 4079446 w 4163367"/>
              <a:gd name="connsiteY1" fmla="*/ 4976922 h 5688085"/>
              <a:gd name="connsiteX2" fmla="*/ 3078558 w 4163367"/>
              <a:gd name="connsiteY2" fmla="*/ 4642214 h 5688085"/>
              <a:gd name="connsiteX3" fmla="*/ 2420217 w 4163367"/>
              <a:gd name="connsiteY3" fmla="*/ 4018631 h 5688085"/>
              <a:gd name="connsiteX4" fmla="*/ 1959794 w 4163367"/>
              <a:gd name="connsiteY4" fmla="*/ 4732974 h 5688085"/>
              <a:gd name="connsiteX5" fmla="*/ 661359 w 4163367"/>
              <a:gd name="connsiteY5" fmla="*/ 5466355 h 5688085"/>
              <a:gd name="connsiteX6" fmla="*/ 13892 w 4163367"/>
              <a:gd name="connsiteY6" fmla="*/ 4802538 h 5688085"/>
              <a:gd name="connsiteX7" fmla="*/ 516957 w 4163367"/>
              <a:gd name="connsiteY7" fmla="*/ 4331858 h 5688085"/>
              <a:gd name="connsiteX8" fmla="*/ 657866 w 4163367"/>
              <a:gd name="connsiteY8" fmla="*/ 4247334 h 5688085"/>
              <a:gd name="connsiteX9" fmla="*/ 146569 w 4163367"/>
              <a:gd name="connsiteY9" fmla="*/ 3827430 h 5688085"/>
              <a:gd name="connsiteX10" fmla="*/ 423017 w 4163367"/>
              <a:gd name="connsiteY10" fmla="*/ 3545792 h 5688085"/>
              <a:gd name="connsiteX11" fmla="*/ 830090 w 4163367"/>
              <a:gd name="connsiteY11" fmla="*/ 3047105 h 5688085"/>
              <a:gd name="connsiteX12" fmla="*/ 1018540 w 4163367"/>
              <a:gd name="connsiteY12" fmla="*/ 2830249 h 5688085"/>
              <a:gd name="connsiteX13" fmla="*/ 291 w 4163367"/>
              <a:gd name="connsiteY13" fmla="*/ 1990567 h 5688085"/>
              <a:gd name="connsiteX14" fmla="*/ 908371 w 4163367"/>
              <a:gd name="connsiteY14" fmla="*/ 2184969 h 5688085"/>
              <a:gd name="connsiteX15" fmla="*/ 1722513 w 4163367"/>
              <a:gd name="connsiteY15" fmla="*/ 1804616 h 5688085"/>
              <a:gd name="connsiteX16" fmla="*/ 1295653 w 4163367"/>
              <a:gd name="connsiteY16" fmla="*/ 1480189 h 5688085"/>
              <a:gd name="connsiteX17" fmla="*/ 845499 w 4163367"/>
              <a:gd name="connsiteY17" fmla="*/ 1157303 h 5688085"/>
              <a:gd name="connsiteX18" fmla="*/ 340210 w 4163367"/>
              <a:gd name="connsiteY18" fmla="*/ 845257 h 5688085"/>
              <a:gd name="connsiteX19" fmla="*/ 109553 w 4163367"/>
              <a:gd name="connsiteY19" fmla="*/ 335351 h 5688085"/>
              <a:gd name="connsiteX20" fmla="*/ 601161 w 4163367"/>
              <a:gd name="connsiteY20" fmla="*/ 0 h 5688085"/>
              <a:gd name="connsiteX0" fmla="*/ 4044422 w 4150473"/>
              <a:gd name="connsiteY0" fmla="*/ 5688085 h 5688085"/>
              <a:gd name="connsiteX1" fmla="*/ 4066550 w 4150473"/>
              <a:gd name="connsiteY1" fmla="*/ 4976922 h 5688085"/>
              <a:gd name="connsiteX2" fmla="*/ 3065662 w 4150473"/>
              <a:gd name="connsiteY2" fmla="*/ 4642214 h 5688085"/>
              <a:gd name="connsiteX3" fmla="*/ 2407321 w 4150473"/>
              <a:gd name="connsiteY3" fmla="*/ 4018631 h 5688085"/>
              <a:gd name="connsiteX4" fmla="*/ 1946898 w 4150473"/>
              <a:gd name="connsiteY4" fmla="*/ 4732974 h 5688085"/>
              <a:gd name="connsiteX5" fmla="*/ 648463 w 4150473"/>
              <a:gd name="connsiteY5" fmla="*/ 5466355 h 5688085"/>
              <a:gd name="connsiteX6" fmla="*/ 996 w 4150473"/>
              <a:gd name="connsiteY6" fmla="*/ 4802538 h 5688085"/>
              <a:gd name="connsiteX7" fmla="*/ 504061 w 4150473"/>
              <a:gd name="connsiteY7" fmla="*/ 4331858 h 5688085"/>
              <a:gd name="connsiteX8" fmla="*/ 644970 w 4150473"/>
              <a:gd name="connsiteY8" fmla="*/ 4247334 h 5688085"/>
              <a:gd name="connsiteX9" fmla="*/ 133673 w 4150473"/>
              <a:gd name="connsiteY9" fmla="*/ 3827430 h 5688085"/>
              <a:gd name="connsiteX10" fmla="*/ 410121 w 4150473"/>
              <a:gd name="connsiteY10" fmla="*/ 3545792 h 5688085"/>
              <a:gd name="connsiteX11" fmla="*/ 817194 w 4150473"/>
              <a:gd name="connsiteY11" fmla="*/ 3047105 h 5688085"/>
              <a:gd name="connsiteX12" fmla="*/ 1005644 w 4150473"/>
              <a:gd name="connsiteY12" fmla="*/ 2830249 h 5688085"/>
              <a:gd name="connsiteX13" fmla="*/ 895475 w 4150473"/>
              <a:gd name="connsiteY13" fmla="*/ 2184969 h 5688085"/>
              <a:gd name="connsiteX14" fmla="*/ 1709617 w 4150473"/>
              <a:gd name="connsiteY14" fmla="*/ 1804616 h 5688085"/>
              <a:gd name="connsiteX15" fmla="*/ 1282757 w 4150473"/>
              <a:gd name="connsiteY15" fmla="*/ 1480189 h 5688085"/>
              <a:gd name="connsiteX16" fmla="*/ 832603 w 4150473"/>
              <a:gd name="connsiteY16" fmla="*/ 1157303 h 5688085"/>
              <a:gd name="connsiteX17" fmla="*/ 327314 w 4150473"/>
              <a:gd name="connsiteY17" fmla="*/ 845257 h 5688085"/>
              <a:gd name="connsiteX18" fmla="*/ 96657 w 4150473"/>
              <a:gd name="connsiteY18" fmla="*/ 335351 h 5688085"/>
              <a:gd name="connsiteX19" fmla="*/ 588265 w 4150473"/>
              <a:gd name="connsiteY19" fmla="*/ 0 h 5688085"/>
              <a:gd name="connsiteX0" fmla="*/ 4044420 w 4150469"/>
              <a:gd name="connsiteY0" fmla="*/ 5688085 h 5688085"/>
              <a:gd name="connsiteX1" fmla="*/ 4066548 w 4150469"/>
              <a:gd name="connsiteY1" fmla="*/ 4976922 h 5688085"/>
              <a:gd name="connsiteX2" fmla="*/ 3065660 w 4150469"/>
              <a:gd name="connsiteY2" fmla="*/ 4642214 h 5688085"/>
              <a:gd name="connsiteX3" fmla="*/ 2407319 w 4150469"/>
              <a:gd name="connsiteY3" fmla="*/ 4018631 h 5688085"/>
              <a:gd name="connsiteX4" fmla="*/ 1946896 w 4150469"/>
              <a:gd name="connsiteY4" fmla="*/ 4732974 h 5688085"/>
              <a:gd name="connsiteX5" fmla="*/ 648461 w 4150469"/>
              <a:gd name="connsiteY5" fmla="*/ 5466355 h 5688085"/>
              <a:gd name="connsiteX6" fmla="*/ 994 w 4150469"/>
              <a:gd name="connsiteY6" fmla="*/ 4802538 h 5688085"/>
              <a:gd name="connsiteX7" fmla="*/ 504059 w 4150469"/>
              <a:gd name="connsiteY7" fmla="*/ 4331858 h 5688085"/>
              <a:gd name="connsiteX8" fmla="*/ 644968 w 4150469"/>
              <a:gd name="connsiteY8" fmla="*/ 4247334 h 5688085"/>
              <a:gd name="connsiteX9" fmla="*/ 133671 w 4150469"/>
              <a:gd name="connsiteY9" fmla="*/ 3827430 h 5688085"/>
              <a:gd name="connsiteX10" fmla="*/ 410119 w 4150469"/>
              <a:gd name="connsiteY10" fmla="*/ 3545792 h 5688085"/>
              <a:gd name="connsiteX11" fmla="*/ 817192 w 4150469"/>
              <a:gd name="connsiteY11" fmla="*/ 3047105 h 5688085"/>
              <a:gd name="connsiteX12" fmla="*/ 1005642 w 4150469"/>
              <a:gd name="connsiteY12" fmla="*/ 2830249 h 5688085"/>
              <a:gd name="connsiteX13" fmla="*/ 895473 w 4150469"/>
              <a:gd name="connsiteY13" fmla="*/ 2184969 h 5688085"/>
              <a:gd name="connsiteX14" fmla="*/ 1709615 w 4150469"/>
              <a:gd name="connsiteY14" fmla="*/ 1804616 h 5688085"/>
              <a:gd name="connsiteX15" fmla="*/ 1282755 w 4150469"/>
              <a:gd name="connsiteY15" fmla="*/ 1480189 h 5688085"/>
              <a:gd name="connsiteX16" fmla="*/ 832601 w 4150469"/>
              <a:gd name="connsiteY16" fmla="*/ 1157303 h 5688085"/>
              <a:gd name="connsiteX17" fmla="*/ 327312 w 4150469"/>
              <a:gd name="connsiteY17" fmla="*/ 845257 h 5688085"/>
              <a:gd name="connsiteX18" fmla="*/ 96655 w 4150469"/>
              <a:gd name="connsiteY18" fmla="*/ 335351 h 5688085"/>
              <a:gd name="connsiteX19" fmla="*/ 588263 w 4150469"/>
              <a:gd name="connsiteY19" fmla="*/ 0 h 5688085"/>
              <a:gd name="connsiteX0" fmla="*/ 4044420 w 4150471"/>
              <a:gd name="connsiteY0" fmla="*/ 5688085 h 5688085"/>
              <a:gd name="connsiteX1" fmla="*/ 4066548 w 4150471"/>
              <a:gd name="connsiteY1" fmla="*/ 4976922 h 5688085"/>
              <a:gd name="connsiteX2" fmla="*/ 3065660 w 4150471"/>
              <a:gd name="connsiteY2" fmla="*/ 4642214 h 5688085"/>
              <a:gd name="connsiteX3" fmla="*/ 2407319 w 4150471"/>
              <a:gd name="connsiteY3" fmla="*/ 4018631 h 5688085"/>
              <a:gd name="connsiteX4" fmla="*/ 1946896 w 4150471"/>
              <a:gd name="connsiteY4" fmla="*/ 4732974 h 5688085"/>
              <a:gd name="connsiteX5" fmla="*/ 648461 w 4150471"/>
              <a:gd name="connsiteY5" fmla="*/ 5466355 h 5688085"/>
              <a:gd name="connsiteX6" fmla="*/ 994 w 4150471"/>
              <a:gd name="connsiteY6" fmla="*/ 4802538 h 5688085"/>
              <a:gd name="connsiteX7" fmla="*/ 504059 w 4150471"/>
              <a:gd name="connsiteY7" fmla="*/ 4331858 h 5688085"/>
              <a:gd name="connsiteX8" fmla="*/ 644968 w 4150471"/>
              <a:gd name="connsiteY8" fmla="*/ 4247334 h 5688085"/>
              <a:gd name="connsiteX9" fmla="*/ 133671 w 4150471"/>
              <a:gd name="connsiteY9" fmla="*/ 3827430 h 5688085"/>
              <a:gd name="connsiteX10" fmla="*/ 410119 w 4150471"/>
              <a:gd name="connsiteY10" fmla="*/ 3545792 h 5688085"/>
              <a:gd name="connsiteX11" fmla="*/ 817192 w 4150471"/>
              <a:gd name="connsiteY11" fmla="*/ 3047105 h 5688085"/>
              <a:gd name="connsiteX12" fmla="*/ 857892 w 4150471"/>
              <a:gd name="connsiteY12" fmla="*/ 2626409 h 5688085"/>
              <a:gd name="connsiteX13" fmla="*/ 895473 w 4150471"/>
              <a:gd name="connsiteY13" fmla="*/ 2184969 h 5688085"/>
              <a:gd name="connsiteX14" fmla="*/ 1709615 w 4150471"/>
              <a:gd name="connsiteY14" fmla="*/ 1804616 h 5688085"/>
              <a:gd name="connsiteX15" fmla="*/ 1282755 w 4150471"/>
              <a:gd name="connsiteY15" fmla="*/ 1480189 h 5688085"/>
              <a:gd name="connsiteX16" fmla="*/ 832601 w 4150471"/>
              <a:gd name="connsiteY16" fmla="*/ 1157303 h 5688085"/>
              <a:gd name="connsiteX17" fmla="*/ 327312 w 4150471"/>
              <a:gd name="connsiteY17" fmla="*/ 845257 h 5688085"/>
              <a:gd name="connsiteX18" fmla="*/ 96655 w 4150471"/>
              <a:gd name="connsiteY18" fmla="*/ 335351 h 5688085"/>
              <a:gd name="connsiteX19" fmla="*/ 588263 w 4150471"/>
              <a:gd name="connsiteY19" fmla="*/ 0 h 5688085"/>
              <a:gd name="connsiteX0" fmla="*/ 4044420 w 4150469"/>
              <a:gd name="connsiteY0" fmla="*/ 5688085 h 5688085"/>
              <a:gd name="connsiteX1" fmla="*/ 4066548 w 4150469"/>
              <a:gd name="connsiteY1" fmla="*/ 4976922 h 5688085"/>
              <a:gd name="connsiteX2" fmla="*/ 3065660 w 4150469"/>
              <a:gd name="connsiteY2" fmla="*/ 4642214 h 5688085"/>
              <a:gd name="connsiteX3" fmla="*/ 2407319 w 4150469"/>
              <a:gd name="connsiteY3" fmla="*/ 4018631 h 5688085"/>
              <a:gd name="connsiteX4" fmla="*/ 1946896 w 4150469"/>
              <a:gd name="connsiteY4" fmla="*/ 4732974 h 5688085"/>
              <a:gd name="connsiteX5" fmla="*/ 648461 w 4150469"/>
              <a:gd name="connsiteY5" fmla="*/ 5466355 h 5688085"/>
              <a:gd name="connsiteX6" fmla="*/ 994 w 4150469"/>
              <a:gd name="connsiteY6" fmla="*/ 4802538 h 5688085"/>
              <a:gd name="connsiteX7" fmla="*/ 504059 w 4150469"/>
              <a:gd name="connsiteY7" fmla="*/ 4331858 h 5688085"/>
              <a:gd name="connsiteX8" fmla="*/ 644968 w 4150469"/>
              <a:gd name="connsiteY8" fmla="*/ 4247334 h 5688085"/>
              <a:gd name="connsiteX9" fmla="*/ 133671 w 4150469"/>
              <a:gd name="connsiteY9" fmla="*/ 3827430 h 5688085"/>
              <a:gd name="connsiteX10" fmla="*/ 410119 w 4150469"/>
              <a:gd name="connsiteY10" fmla="*/ 3545792 h 5688085"/>
              <a:gd name="connsiteX11" fmla="*/ 817192 w 4150469"/>
              <a:gd name="connsiteY11" fmla="*/ 3047105 h 5688085"/>
              <a:gd name="connsiteX12" fmla="*/ 857892 w 4150469"/>
              <a:gd name="connsiteY12" fmla="*/ 2626409 h 5688085"/>
              <a:gd name="connsiteX13" fmla="*/ 1289472 w 4150469"/>
              <a:gd name="connsiteY13" fmla="*/ 2229282 h 5688085"/>
              <a:gd name="connsiteX14" fmla="*/ 1709615 w 4150469"/>
              <a:gd name="connsiteY14" fmla="*/ 1804616 h 5688085"/>
              <a:gd name="connsiteX15" fmla="*/ 1282755 w 4150469"/>
              <a:gd name="connsiteY15" fmla="*/ 1480189 h 5688085"/>
              <a:gd name="connsiteX16" fmla="*/ 832601 w 4150469"/>
              <a:gd name="connsiteY16" fmla="*/ 1157303 h 5688085"/>
              <a:gd name="connsiteX17" fmla="*/ 327312 w 4150469"/>
              <a:gd name="connsiteY17" fmla="*/ 845257 h 5688085"/>
              <a:gd name="connsiteX18" fmla="*/ 96655 w 4150469"/>
              <a:gd name="connsiteY18" fmla="*/ 335351 h 5688085"/>
              <a:gd name="connsiteX19" fmla="*/ 588263 w 4150469"/>
              <a:gd name="connsiteY19" fmla="*/ 0 h 5688085"/>
              <a:gd name="connsiteX0" fmla="*/ 4044420 w 4150471"/>
              <a:gd name="connsiteY0" fmla="*/ 5688085 h 5688085"/>
              <a:gd name="connsiteX1" fmla="*/ 4066548 w 4150471"/>
              <a:gd name="connsiteY1" fmla="*/ 4976922 h 5688085"/>
              <a:gd name="connsiteX2" fmla="*/ 3065660 w 4150471"/>
              <a:gd name="connsiteY2" fmla="*/ 4642214 h 5688085"/>
              <a:gd name="connsiteX3" fmla="*/ 2407319 w 4150471"/>
              <a:gd name="connsiteY3" fmla="*/ 4018631 h 5688085"/>
              <a:gd name="connsiteX4" fmla="*/ 1946896 w 4150471"/>
              <a:gd name="connsiteY4" fmla="*/ 4732974 h 5688085"/>
              <a:gd name="connsiteX5" fmla="*/ 648461 w 4150471"/>
              <a:gd name="connsiteY5" fmla="*/ 5466355 h 5688085"/>
              <a:gd name="connsiteX6" fmla="*/ 994 w 4150471"/>
              <a:gd name="connsiteY6" fmla="*/ 4802538 h 5688085"/>
              <a:gd name="connsiteX7" fmla="*/ 504059 w 4150471"/>
              <a:gd name="connsiteY7" fmla="*/ 4331858 h 5688085"/>
              <a:gd name="connsiteX8" fmla="*/ 644968 w 4150471"/>
              <a:gd name="connsiteY8" fmla="*/ 4247334 h 5688085"/>
              <a:gd name="connsiteX9" fmla="*/ 133671 w 4150471"/>
              <a:gd name="connsiteY9" fmla="*/ 3827430 h 5688085"/>
              <a:gd name="connsiteX10" fmla="*/ 410119 w 4150471"/>
              <a:gd name="connsiteY10" fmla="*/ 3545792 h 5688085"/>
              <a:gd name="connsiteX11" fmla="*/ 817192 w 4150471"/>
              <a:gd name="connsiteY11" fmla="*/ 3047105 h 5688085"/>
              <a:gd name="connsiteX12" fmla="*/ 857892 w 4150471"/>
              <a:gd name="connsiteY12" fmla="*/ 2626409 h 5688085"/>
              <a:gd name="connsiteX13" fmla="*/ 1289472 w 4150471"/>
              <a:gd name="connsiteY13" fmla="*/ 2229282 h 5688085"/>
              <a:gd name="connsiteX14" fmla="*/ 1496198 w 4150471"/>
              <a:gd name="connsiteY14" fmla="*/ 1866655 h 5688085"/>
              <a:gd name="connsiteX15" fmla="*/ 1282755 w 4150471"/>
              <a:gd name="connsiteY15" fmla="*/ 1480189 h 5688085"/>
              <a:gd name="connsiteX16" fmla="*/ 832601 w 4150471"/>
              <a:gd name="connsiteY16" fmla="*/ 1157303 h 5688085"/>
              <a:gd name="connsiteX17" fmla="*/ 327312 w 4150471"/>
              <a:gd name="connsiteY17" fmla="*/ 845257 h 5688085"/>
              <a:gd name="connsiteX18" fmla="*/ 96655 w 4150471"/>
              <a:gd name="connsiteY18" fmla="*/ 335351 h 5688085"/>
              <a:gd name="connsiteX19" fmla="*/ 588263 w 4150471"/>
              <a:gd name="connsiteY19" fmla="*/ 0 h 5688085"/>
              <a:gd name="connsiteX0" fmla="*/ 4044420 w 4150469"/>
              <a:gd name="connsiteY0" fmla="*/ 5688085 h 5688085"/>
              <a:gd name="connsiteX1" fmla="*/ 4066548 w 4150469"/>
              <a:gd name="connsiteY1" fmla="*/ 4976922 h 5688085"/>
              <a:gd name="connsiteX2" fmla="*/ 3065660 w 4150469"/>
              <a:gd name="connsiteY2" fmla="*/ 4642214 h 5688085"/>
              <a:gd name="connsiteX3" fmla="*/ 2407319 w 4150469"/>
              <a:gd name="connsiteY3" fmla="*/ 4018631 h 5688085"/>
              <a:gd name="connsiteX4" fmla="*/ 1946896 w 4150469"/>
              <a:gd name="connsiteY4" fmla="*/ 4732974 h 5688085"/>
              <a:gd name="connsiteX5" fmla="*/ 648461 w 4150469"/>
              <a:gd name="connsiteY5" fmla="*/ 5466355 h 5688085"/>
              <a:gd name="connsiteX6" fmla="*/ 994 w 4150469"/>
              <a:gd name="connsiteY6" fmla="*/ 4802538 h 5688085"/>
              <a:gd name="connsiteX7" fmla="*/ 504059 w 4150469"/>
              <a:gd name="connsiteY7" fmla="*/ 4331858 h 5688085"/>
              <a:gd name="connsiteX8" fmla="*/ 644968 w 4150469"/>
              <a:gd name="connsiteY8" fmla="*/ 4247334 h 5688085"/>
              <a:gd name="connsiteX9" fmla="*/ 133671 w 4150469"/>
              <a:gd name="connsiteY9" fmla="*/ 3827430 h 5688085"/>
              <a:gd name="connsiteX10" fmla="*/ 410119 w 4150469"/>
              <a:gd name="connsiteY10" fmla="*/ 3545792 h 5688085"/>
              <a:gd name="connsiteX11" fmla="*/ 817192 w 4150469"/>
              <a:gd name="connsiteY11" fmla="*/ 3047105 h 5688085"/>
              <a:gd name="connsiteX12" fmla="*/ 857892 w 4150469"/>
              <a:gd name="connsiteY12" fmla="*/ 2626409 h 5688085"/>
              <a:gd name="connsiteX13" fmla="*/ 1289472 w 4150469"/>
              <a:gd name="connsiteY13" fmla="*/ 2229282 h 5688085"/>
              <a:gd name="connsiteX14" fmla="*/ 1496198 w 4150469"/>
              <a:gd name="connsiteY14" fmla="*/ 1866655 h 5688085"/>
              <a:gd name="connsiteX15" fmla="*/ 1282755 w 4150469"/>
              <a:gd name="connsiteY15" fmla="*/ 1480189 h 5688085"/>
              <a:gd name="connsiteX16" fmla="*/ 832601 w 4150469"/>
              <a:gd name="connsiteY16" fmla="*/ 1157303 h 5688085"/>
              <a:gd name="connsiteX17" fmla="*/ 1164560 w 4150469"/>
              <a:gd name="connsiteY17" fmla="*/ 774356 h 5688085"/>
              <a:gd name="connsiteX18" fmla="*/ 96655 w 4150469"/>
              <a:gd name="connsiteY18" fmla="*/ 335351 h 5688085"/>
              <a:gd name="connsiteX19" fmla="*/ 588263 w 4150469"/>
              <a:gd name="connsiteY19" fmla="*/ 0 h 5688085"/>
              <a:gd name="connsiteX0" fmla="*/ 4044420 w 4150471"/>
              <a:gd name="connsiteY0" fmla="*/ 5679222 h 5679222"/>
              <a:gd name="connsiteX1" fmla="*/ 4066548 w 4150471"/>
              <a:gd name="connsiteY1" fmla="*/ 4968059 h 5679222"/>
              <a:gd name="connsiteX2" fmla="*/ 3065660 w 4150471"/>
              <a:gd name="connsiteY2" fmla="*/ 4633351 h 5679222"/>
              <a:gd name="connsiteX3" fmla="*/ 2407319 w 4150471"/>
              <a:gd name="connsiteY3" fmla="*/ 4009768 h 5679222"/>
              <a:gd name="connsiteX4" fmla="*/ 1946896 w 4150471"/>
              <a:gd name="connsiteY4" fmla="*/ 4724111 h 5679222"/>
              <a:gd name="connsiteX5" fmla="*/ 648461 w 4150471"/>
              <a:gd name="connsiteY5" fmla="*/ 5457492 h 5679222"/>
              <a:gd name="connsiteX6" fmla="*/ 994 w 4150471"/>
              <a:gd name="connsiteY6" fmla="*/ 4793675 h 5679222"/>
              <a:gd name="connsiteX7" fmla="*/ 504059 w 4150471"/>
              <a:gd name="connsiteY7" fmla="*/ 4322995 h 5679222"/>
              <a:gd name="connsiteX8" fmla="*/ 644968 w 4150471"/>
              <a:gd name="connsiteY8" fmla="*/ 4238471 h 5679222"/>
              <a:gd name="connsiteX9" fmla="*/ 133671 w 4150471"/>
              <a:gd name="connsiteY9" fmla="*/ 3818567 h 5679222"/>
              <a:gd name="connsiteX10" fmla="*/ 410119 w 4150471"/>
              <a:gd name="connsiteY10" fmla="*/ 3536929 h 5679222"/>
              <a:gd name="connsiteX11" fmla="*/ 817192 w 4150471"/>
              <a:gd name="connsiteY11" fmla="*/ 3038242 h 5679222"/>
              <a:gd name="connsiteX12" fmla="*/ 857892 w 4150471"/>
              <a:gd name="connsiteY12" fmla="*/ 2617546 h 5679222"/>
              <a:gd name="connsiteX13" fmla="*/ 1289472 w 4150471"/>
              <a:gd name="connsiteY13" fmla="*/ 2220419 h 5679222"/>
              <a:gd name="connsiteX14" fmla="*/ 1496198 w 4150471"/>
              <a:gd name="connsiteY14" fmla="*/ 1857792 h 5679222"/>
              <a:gd name="connsiteX15" fmla="*/ 1282755 w 4150471"/>
              <a:gd name="connsiteY15" fmla="*/ 1471326 h 5679222"/>
              <a:gd name="connsiteX16" fmla="*/ 832601 w 4150471"/>
              <a:gd name="connsiteY16" fmla="*/ 1148440 h 5679222"/>
              <a:gd name="connsiteX17" fmla="*/ 1164560 w 4150471"/>
              <a:gd name="connsiteY17" fmla="*/ 765493 h 5679222"/>
              <a:gd name="connsiteX18" fmla="*/ 96655 w 4150471"/>
              <a:gd name="connsiteY18" fmla="*/ 326488 h 5679222"/>
              <a:gd name="connsiteX19" fmla="*/ 1885176 w 4150471"/>
              <a:gd name="connsiteY19" fmla="*/ 0 h 5679222"/>
              <a:gd name="connsiteX0" fmla="*/ 4044420 w 4150469"/>
              <a:gd name="connsiteY0" fmla="*/ 5679222 h 5679222"/>
              <a:gd name="connsiteX1" fmla="*/ 4066548 w 4150469"/>
              <a:gd name="connsiteY1" fmla="*/ 4968059 h 5679222"/>
              <a:gd name="connsiteX2" fmla="*/ 3065660 w 4150469"/>
              <a:gd name="connsiteY2" fmla="*/ 4633351 h 5679222"/>
              <a:gd name="connsiteX3" fmla="*/ 2407319 w 4150469"/>
              <a:gd name="connsiteY3" fmla="*/ 4009768 h 5679222"/>
              <a:gd name="connsiteX4" fmla="*/ 1946896 w 4150469"/>
              <a:gd name="connsiteY4" fmla="*/ 4724111 h 5679222"/>
              <a:gd name="connsiteX5" fmla="*/ 648461 w 4150469"/>
              <a:gd name="connsiteY5" fmla="*/ 5457492 h 5679222"/>
              <a:gd name="connsiteX6" fmla="*/ 994 w 4150469"/>
              <a:gd name="connsiteY6" fmla="*/ 4793675 h 5679222"/>
              <a:gd name="connsiteX7" fmla="*/ 504059 w 4150469"/>
              <a:gd name="connsiteY7" fmla="*/ 4322995 h 5679222"/>
              <a:gd name="connsiteX8" fmla="*/ 644968 w 4150469"/>
              <a:gd name="connsiteY8" fmla="*/ 4238471 h 5679222"/>
              <a:gd name="connsiteX9" fmla="*/ 133671 w 4150469"/>
              <a:gd name="connsiteY9" fmla="*/ 3818567 h 5679222"/>
              <a:gd name="connsiteX10" fmla="*/ 410119 w 4150469"/>
              <a:gd name="connsiteY10" fmla="*/ 3536929 h 5679222"/>
              <a:gd name="connsiteX11" fmla="*/ 817192 w 4150469"/>
              <a:gd name="connsiteY11" fmla="*/ 3038242 h 5679222"/>
              <a:gd name="connsiteX12" fmla="*/ 857892 w 4150469"/>
              <a:gd name="connsiteY12" fmla="*/ 2617546 h 5679222"/>
              <a:gd name="connsiteX13" fmla="*/ 1289472 w 4150469"/>
              <a:gd name="connsiteY13" fmla="*/ 2220419 h 5679222"/>
              <a:gd name="connsiteX14" fmla="*/ 1496198 w 4150469"/>
              <a:gd name="connsiteY14" fmla="*/ 1857792 h 5679222"/>
              <a:gd name="connsiteX15" fmla="*/ 1282755 w 4150469"/>
              <a:gd name="connsiteY15" fmla="*/ 1471326 h 5679222"/>
              <a:gd name="connsiteX16" fmla="*/ 832601 w 4150469"/>
              <a:gd name="connsiteY16" fmla="*/ 1148440 h 5679222"/>
              <a:gd name="connsiteX17" fmla="*/ 1164560 w 4150469"/>
              <a:gd name="connsiteY17" fmla="*/ 765493 h 5679222"/>
              <a:gd name="connsiteX18" fmla="*/ 1935316 w 4150469"/>
              <a:gd name="connsiteY18" fmla="*/ 459427 h 5679222"/>
              <a:gd name="connsiteX19" fmla="*/ 1885176 w 4150469"/>
              <a:gd name="connsiteY19" fmla="*/ 0 h 567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50469" h="5679222">
                <a:moveTo>
                  <a:pt x="4044420" y="5679222"/>
                </a:moveTo>
                <a:cubicBezTo>
                  <a:pt x="4139718" y="5556640"/>
                  <a:pt x="4215260" y="5196791"/>
                  <a:pt x="4066548" y="4968059"/>
                </a:cubicBezTo>
                <a:cubicBezTo>
                  <a:pt x="4316168" y="4733507"/>
                  <a:pt x="2831066" y="4801249"/>
                  <a:pt x="3065660" y="4633351"/>
                </a:cubicBezTo>
                <a:cubicBezTo>
                  <a:pt x="2747675" y="4493208"/>
                  <a:pt x="2723681" y="3960043"/>
                  <a:pt x="2407319" y="4009768"/>
                </a:cubicBezTo>
                <a:cubicBezTo>
                  <a:pt x="2167251" y="4074569"/>
                  <a:pt x="2156271" y="4746231"/>
                  <a:pt x="1946896" y="4724111"/>
                </a:cubicBezTo>
                <a:cubicBezTo>
                  <a:pt x="1847738" y="4786095"/>
                  <a:pt x="972778" y="5445898"/>
                  <a:pt x="648461" y="5457492"/>
                </a:cubicBezTo>
                <a:cubicBezTo>
                  <a:pt x="324144" y="5469086"/>
                  <a:pt x="25061" y="4982758"/>
                  <a:pt x="994" y="4793675"/>
                </a:cubicBezTo>
                <a:cubicBezTo>
                  <a:pt x="-23073" y="4604592"/>
                  <a:pt x="396730" y="4415529"/>
                  <a:pt x="504059" y="4322995"/>
                </a:cubicBezTo>
                <a:cubicBezTo>
                  <a:pt x="611388" y="4230461"/>
                  <a:pt x="706699" y="4322542"/>
                  <a:pt x="644968" y="4238471"/>
                </a:cubicBezTo>
                <a:cubicBezTo>
                  <a:pt x="583237" y="4154400"/>
                  <a:pt x="172812" y="3935491"/>
                  <a:pt x="133671" y="3818567"/>
                </a:cubicBezTo>
                <a:cubicBezTo>
                  <a:pt x="94530" y="3701643"/>
                  <a:pt x="296199" y="3666983"/>
                  <a:pt x="410119" y="3536929"/>
                </a:cubicBezTo>
                <a:cubicBezTo>
                  <a:pt x="524039" y="3406875"/>
                  <a:pt x="742563" y="3191472"/>
                  <a:pt x="817192" y="3038242"/>
                </a:cubicBezTo>
                <a:cubicBezTo>
                  <a:pt x="891821" y="2885012"/>
                  <a:pt x="779179" y="2753850"/>
                  <a:pt x="857892" y="2617546"/>
                </a:cubicBezTo>
                <a:cubicBezTo>
                  <a:pt x="936605" y="2481242"/>
                  <a:pt x="1183088" y="2347045"/>
                  <a:pt x="1289472" y="2220419"/>
                </a:cubicBezTo>
                <a:cubicBezTo>
                  <a:pt x="1395856" y="2093793"/>
                  <a:pt x="1497317" y="1982641"/>
                  <a:pt x="1496198" y="1857792"/>
                </a:cubicBezTo>
                <a:cubicBezTo>
                  <a:pt x="1495079" y="1732943"/>
                  <a:pt x="1393355" y="1589551"/>
                  <a:pt x="1282755" y="1471326"/>
                </a:cubicBezTo>
                <a:cubicBezTo>
                  <a:pt x="1172156" y="1353101"/>
                  <a:pt x="852300" y="1266079"/>
                  <a:pt x="832601" y="1148440"/>
                </a:cubicBezTo>
                <a:cubicBezTo>
                  <a:pt x="812902" y="1030801"/>
                  <a:pt x="980774" y="880329"/>
                  <a:pt x="1164560" y="765493"/>
                </a:cubicBezTo>
                <a:cubicBezTo>
                  <a:pt x="1348346" y="650658"/>
                  <a:pt x="1815214" y="587009"/>
                  <a:pt x="1935316" y="459427"/>
                </a:cubicBezTo>
                <a:cubicBezTo>
                  <a:pt x="2055418" y="331845"/>
                  <a:pt x="2056681" y="106494"/>
                  <a:pt x="188517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B4EDBE8-515B-4BB5-865C-DFA1D2D213CD}"/>
              </a:ext>
            </a:extLst>
          </p:cNvPr>
          <p:cNvSpPr/>
          <p:nvPr/>
        </p:nvSpPr>
        <p:spPr>
          <a:xfrm flipH="1">
            <a:off x="2603775" y="405046"/>
            <a:ext cx="1464865" cy="519598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  <a:gd name="connsiteX0" fmla="*/ 3247469 w 6937111"/>
              <a:gd name="connsiteY0" fmla="*/ 7168612 h 7168612"/>
              <a:gd name="connsiteX1" fmla="*/ 3819256 w 6937111"/>
              <a:gd name="connsiteY1" fmla="*/ 6433117 h 7168612"/>
              <a:gd name="connsiteX2" fmla="*/ 3958635 w 6937111"/>
              <a:gd name="connsiteY2" fmla="*/ 5713107 h 7168612"/>
              <a:gd name="connsiteX3" fmla="*/ 3503049 w 6937111"/>
              <a:gd name="connsiteY3" fmla="*/ 5022016 h 7168612"/>
              <a:gd name="connsiteX4" fmla="*/ 3070509 w 6937111"/>
              <a:gd name="connsiteY4" fmla="*/ 4132910 h 7168612"/>
              <a:gd name="connsiteX5" fmla="*/ 4017448 w 6937111"/>
              <a:gd name="connsiteY5" fmla="*/ 3338863 h 7168612"/>
              <a:gd name="connsiteX6" fmla="*/ 4600147 w 6937111"/>
              <a:gd name="connsiteY6" fmla="*/ 2571540 h 7168612"/>
              <a:gd name="connsiteX7" fmla="*/ 6936867 w 6937111"/>
              <a:gd name="connsiteY7" fmla="*/ 2079609 h 7168612"/>
              <a:gd name="connsiteX8" fmla="*/ 4756321 w 6937111"/>
              <a:gd name="connsiteY8" fmla="*/ 1733753 h 7168612"/>
              <a:gd name="connsiteX9" fmla="*/ 5934756 w 6937111"/>
              <a:gd name="connsiteY9" fmla="*/ 1333729 h 7168612"/>
              <a:gd name="connsiteX10" fmla="*/ 4516263 w 6937111"/>
              <a:gd name="connsiteY10" fmla="*/ 981472 h 7168612"/>
              <a:gd name="connsiteX11" fmla="*/ 0 w 6937111"/>
              <a:gd name="connsiteY11" fmla="*/ 0 h 7168612"/>
              <a:gd name="connsiteX0" fmla="*/ 3247469 w 6937111"/>
              <a:gd name="connsiteY0" fmla="*/ 7168612 h 7168612"/>
              <a:gd name="connsiteX1" fmla="*/ 3819256 w 6937111"/>
              <a:gd name="connsiteY1" fmla="*/ 6433117 h 7168612"/>
              <a:gd name="connsiteX2" fmla="*/ 3958635 w 6937111"/>
              <a:gd name="connsiteY2" fmla="*/ 5713107 h 7168612"/>
              <a:gd name="connsiteX3" fmla="*/ 3503049 w 6937111"/>
              <a:gd name="connsiteY3" fmla="*/ 5022016 h 7168612"/>
              <a:gd name="connsiteX4" fmla="*/ 3070509 w 6937111"/>
              <a:gd name="connsiteY4" fmla="*/ 4132910 h 7168612"/>
              <a:gd name="connsiteX5" fmla="*/ 4017448 w 6937111"/>
              <a:gd name="connsiteY5" fmla="*/ 3338863 h 7168612"/>
              <a:gd name="connsiteX6" fmla="*/ 4600147 w 6937111"/>
              <a:gd name="connsiteY6" fmla="*/ 2571540 h 7168612"/>
              <a:gd name="connsiteX7" fmla="*/ 6936867 w 6937111"/>
              <a:gd name="connsiteY7" fmla="*/ 2079609 h 7168612"/>
              <a:gd name="connsiteX8" fmla="*/ 4756321 w 6937111"/>
              <a:gd name="connsiteY8" fmla="*/ 1733753 h 7168612"/>
              <a:gd name="connsiteX9" fmla="*/ 5934756 w 6937111"/>
              <a:gd name="connsiteY9" fmla="*/ 1333729 h 7168612"/>
              <a:gd name="connsiteX10" fmla="*/ 1782375 w 6937111"/>
              <a:gd name="connsiteY10" fmla="*/ 691393 h 7168612"/>
              <a:gd name="connsiteX11" fmla="*/ 0 w 6937111"/>
              <a:gd name="connsiteY11" fmla="*/ 0 h 7168612"/>
              <a:gd name="connsiteX0" fmla="*/ 3247469 w 6937163"/>
              <a:gd name="connsiteY0" fmla="*/ 7168612 h 7168612"/>
              <a:gd name="connsiteX1" fmla="*/ 3819256 w 6937163"/>
              <a:gd name="connsiteY1" fmla="*/ 6433117 h 7168612"/>
              <a:gd name="connsiteX2" fmla="*/ 3958635 w 6937163"/>
              <a:gd name="connsiteY2" fmla="*/ 5713107 h 7168612"/>
              <a:gd name="connsiteX3" fmla="*/ 3503049 w 6937163"/>
              <a:gd name="connsiteY3" fmla="*/ 5022016 h 7168612"/>
              <a:gd name="connsiteX4" fmla="*/ 3070509 w 6937163"/>
              <a:gd name="connsiteY4" fmla="*/ 4132910 h 7168612"/>
              <a:gd name="connsiteX5" fmla="*/ 4017448 w 6937163"/>
              <a:gd name="connsiteY5" fmla="*/ 3338863 h 7168612"/>
              <a:gd name="connsiteX6" fmla="*/ 4600147 w 6937163"/>
              <a:gd name="connsiteY6" fmla="*/ 2571540 h 7168612"/>
              <a:gd name="connsiteX7" fmla="*/ 6936867 w 6937163"/>
              <a:gd name="connsiteY7" fmla="*/ 2079609 h 7168612"/>
              <a:gd name="connsiteX8" fmla="*/ 4756321 w 6937163"/>
              <a:gd name="connsiteY8" fmla="*/ 1733753 h 7168612"/>
              <a:gd name="connsiteX9" fmla="*/ 3791984 w 6937163"/>
              <a:gd name="connsiteY9" fmla="*/ 1159681 h 7168612"/>
              <a:gd name="connsiteX10" fmla="*/ 1782375 w 6937163"/>
              <a:gd name="connsiteY10" fmla="*/ 691393 h 7168612"/>
              <a:gd name="connsiteX11" fmla="*/ 0 w 6937163"/>
              <a:gd name="connsiteY11" fmla="*/ 0 h 7168612"/>
              <a:gd name="connsiteX0" fmla="*/ 3247469 w 6950009"/>
              <a:gd name="connsiteY0" fmla="*/ 7168612 h 7168612"/>
              <a:gd name="connsiteX1" fmla="*/ 3819256 w 6950009"/>
              <a:gd name="connsiteY1" fmla="*/ 6433117 h 7168612"/>
              <a:gd name="connsiteX2" fmla="*/ 3958635 w 6950009"/>
              <a:gd name="connsiteY2" fmla="*/ 5713107 h 7168612"/>
              <a:gd name="connsiteX3" fmla="*/ 3503049 w 6950009"/>
              <a:gd name="connsiteY3" fmla="*/ 5022016 h 7168612"/>
              <a:gd name="connsiteX4" fmla="*/ 3070509 w 6950009"/>
              <a:gd name="connsiteY4" fmla="*/ 4132910 h 7168612"/>
              <a:gd name="connsiteX5" fmla="*/ 4017448 w 6950009"/>
              <a:gd name="connsiteY5" fmla="*/ 3338863 h 7168612"/>
              <a:gd name="connsiteX6" fmla="*/ 4600147 w 6950009"/>
              <a:gd name="connsiteY6" fmla="*/ 2571540 h 7168612"/>
              <a:gd name="connsiteX7" fmla="*/ 6936867 w 6950009"/>
              <a:gd name="connsiteY7" fmla="*/ 2079609 h 7168612"/>
              <a:gd name="connsiteX8" fmla="*/ 3426321 w 6950009"/>
              <a:gd name="connsiteY8" fmla="*/ 1569375 h 7168612"/>
              <a:gd name="connsiteX9" fmla="*/ 3791984 w 6950009"/>
              <a:gd name="connsiteY9" fmla="*/ 1159681 h 7168612"/>
              <a:gd name="connsiteX10" fmla="*/ 1782375 w 6950009"/>
              <a:gd name="connsiteY10" fmla="*/ 691393 h 7168612"/>
              <a:gd name="connsiteX11" fmla="*/ 0 w 6950009"/>
              <a:gd name="connsiteY11" fmla="*/ 0 h 7168612"/>
              <a:gd name="connsiteX0" fmla="*/ 3247469 w 4680212"/>
              <a:gd name="connsiteY0" fmla="*/ 7168612 h 7168612"/>
              <a:gd name="connsiteX1" fmla="*/ 3819256 w 4680212"/>
              <a:gd name="connsiteY1" fmla="*/ 6433117 h 7168612"/>
              <a:gd name="connsiteX2" fmla="*/ 3958635 w 4680212"/>
              <a:gd name="connsiteY2" fmla="*/ 5713107 h 7168612"/>
              <a:gd name="connsiteX3" fmla="*/ 3503049 w 4680212"/>
              <a:gd name="connsiteY3" fmla="*/ 5022016 h 7168612"/>
              <a:gd name="connsiteX4" fmla="*/ 3070509 w 4680212"/>
              <a:gd name="connsiteY4" fmla="*/ 4132910 h 7168612"/>
              <a:gd name="connsiteX5" fmla="*/ 4017448 w 4680212"/>
              <a:gd name="connsiteY5" fmla="*/ 3338863 h 7168612"/>
              <a:gd name="connsiteX6" fmla="*/ 4600147 w 4680212"/>
              <a:gd name="connsiteY6" fmla="*/ 2571540 h 7168612"/>
              <a:gd name="connsiteX7" fmla="*/ 2207974 w 4680212"/>
              <a:gd name="connsiteY7" fmla="*/ 1828207 h 7168612"/>
              <a:gd name="connsiteX8" fmla="*/ 3426321 w 4680212"/>
              <a:gd name="connsiteY8" fmla="*/ 1569375 h 7168612"/>
              <a:gd name="connsiteX9" fmla="*/ 3791984 w 4680212"/>
              <a:gd name="connsiteY9" fmla="*/ 1159681 h 7168612"/>
              <a:gd name="connsiteX10" fmla="*/ 1782375 w 4680212"/>
              <a:gd name="connsiteY10" fmla="*/ 691393 h 7168612"/>
              <a:gd name="connsiteX11" fmla="*/ 0 w 4680212"/>
              <a:gd name="connsiteY11" fmla="*/ 0 h 7168612"/>
              <a:gd name="connsiteX0" fmla="*/ 5167783 w 6165841"/>
              <a:gd name="connsiteY0" fmla="*/ 7168612 h 7168612"/>
              <a:gd name="connsiteX1" fmla="*/ 5739570 w 6165841"/>
              <a:gd name="connsiteY1" fmla="*/ 6433117 h 7168612"/>
              <a:gd name="connsiteX2" fmla="*/ 5878949 w 6165841"/>
              <a:gd name="connsiteY2" fmla="*/ 5713107 h 7168612"/>
              <a:gd name="connsiteX3" fmla="*/ 5423363 w 6165841"/>
              <a:gd name="connsiteY3" fmla="*/ 5022016 h 7168612"/>
              <a:gd name="connsiteX4" fmla="*/ 4990823 w 6165841"/>
              <a:gd name="connsiteY4" fmla="*/ 4132910 h 7168612"/>
              <a:gd name="connsiteX5" fmla="*/ 5937762 w 6165841"/>
              <a:gd name="connsiteY5" fmla="*/ 3338863 h 7168612"/>
              <a:gd name="connsiteX6" fmla="*/ 18248 w 6165841"/>
              <a:gd name="connsiteY6" fmla="*/ 2088075 h 7168612"/>
              <a:gd name="connsiteX7" fmla="*/ 4128288 w 6165841"/>
              <a:gd name="connsiteY7" fmla="*/ 1828207 h 7168612"/>
              <a:gd name="connsiteX8" fmla="*/ 5346635 w 6165841"/>
              <a:gd name="connsiteY8" fmla="*/ 1569375 h 7168612"/>
              <a:gd name="connsiteX9" fmla="*/ 5712298 w 6165841"/>
              <a:gd name="connsiteY9" fmla="*/ 1159681 h 7168612"/>
              <a:gd name="connsiteX10" fmla="*/ 3702689 w 6165841"/>
              <a:gd name="connsiteY10" fmla="*/ 691393 h 7168612"/>
              <a:gd name="connsiteX11" fmla="*/ 1920314 w 6165841"/>
              <a:gd name="connsiteY11" fmla="*/ 0 h 7168612"/>
              <a:gd name="connsiteX0" fmla="*/ 7694181 w 8410687"/>
              <a:gd name="connsiteY0" fmla="*/ 7168612 h 7168612"/>
              <a:gd name="connsiteX1" fmla="*/ 8265968 w 8410687"/>
              <a:gd name="connsiteY1" fmla="*/ 6433117 h 7168612"/>
              <a:gd name="connsiteX2" fmla="*/ 8405347 w 8410687"/>
              <a:gd name="connsiteY2" fmla="*/ 5713107 h 7168612"/>
              <a:gd name="connsiteX3" fmla="*/ 7949761 w 8410687"/>
              <a:gd name="connsiteY3" fmla="*/ 5022016 h 7168612"/>
              <a:gd name="connsiteX4" fmla="*/ 7517221 w 8410687"/>
              <a:gd name="connsiteY4" fmla="*/ 4132910 h 7168612"/>
              <a:gd name="connsiteX5" fmla="*/ 188600 w 8410687"/>
              <a:gd name="connsiteY5" fmla="*/ 2797382 h 7168612"/>
              <a:gd name="connsiteX6" fmla="*/ 2544646 w 8410687"/>
              <a:gd name="connsiteY6" fmla="*/ 2088075 h 7168612"/>
              <a:gd name="connsiteX7" fmla="*/ 6654686 w 8410687"/>
              <a:gd name="connsiteY7" fmla="*/ 1828207 h 7168612"/>
              <a:gd name="connsiteX8" fmla="*/ 7873033 w 8410687"/>
              <a:gd name="connsiteY8" fmla="*/ 1569375 h 7168612"/>
              <a:gd name="connsiteX9" fmla="*/ 8238696 w 8410687"/>
              <a:gd name="connsiteY9" fmla="*/ 1159681 h 7168612"/>
              <a:gd name="connsiteX10" fmla="*/ 6229087 w 8410687"/>
              <a:gd name="connsiteY10" fmla="*/ 691393 h 7168612"/>
              <a:gd name="connsiteX11" fmla="*/ 4446712 w 8410687"/>
              <a:gd name="connsiteY11" fmla="*/ 0 h 7168612"/>
              <a:gd name="connsiteX0" fmla="*/ 7590120 w 8306626"/>
              <a:gd name="connsiteY0" fmla="*/ 7168612 h 7168612"/>
              <a:gd name="connsiteX1" fmla="*/ 8161907 w 8306626"/>
              <a:gd name="connsiteY1" fmla="*/ 6433117 h 7168612"/>
              <a:gd name="connsiteX2" fmla="*/ 8301286 w 8306626"/>
              <a:gd name="connsiteY2" fmla="*/ 5713107 h 7168612"/>
              <a:gd name="connsiteX3" fmla="*/ 7845700 w 8306626"/>
              <a:gd name="connsiteY3" fmla="*/ 5022016 h 7168612"/>
              <a:gd name="connsiteX4" fmla="*/ 7413160 w 8306626"/>
              <a:gd name="connsiteY4" fmla="*/ 4132910 h 7168612"/>
              <a:gd name="connsiteX5" fmla="*/ 5393071 w 8306626"/>
              <a:gd name="connsiteY5" fmla="*/ 3329682 h 7168612"/>
              <a:gd name="connsiteX6" fmla="*/ 84539 w 8306626"/>
              <a:gd name="connsiteY6" fmla="*/ 2797382 h 7168612"/>
              <a:gd name="connsiteX7" fmla="*/ 2440585 w 8306626"/>
              <a:gd name="connsiteY7" fmla="*/ 2088075 h 7168612"/>
              <a:gd name="connsiteX8" fmla="*/ 6550625 w 8306626"/>
              <a:gd name="connsiteY8" fmla="*/ 1828207 h 7168612"/>
              <a:gd name="connsiteX9" fmla="*/ 7768972 w 8306626"/>
              <a:gd name="connsiteY9" fmla="*/ 1569375 h 7168612"/>
              <a:gd name="connsiteX10" fmla="*/ 8134635 w 8306626"/>
              <a:gd name="connsiteY10" fmla="*/ 1159681 h 7168612"/>
              <a:gd name="connsiteX11" fmla="*/ 6125026 w 8306626"/>
              <a:gd name="connsiteY11" fmla="*/ 691393 h 7168612"/>
              <a:gd name="connsiteX12" fmla="*/ 4342651 w 8306626"/>
              <a:gd name="connsiteY12" fmla="*/ 0 h 7168612"/>
              <a:gd name="connsiteX0" fmla="*/ 7590120 w 8572181"/>
              <a:gd name="connsiteY0" fmla="*/ 7168612 h 7168612"/>
              <a:gd name="connsiteX1" fmla="*/ 8161907 w 8572181"/>
              <a:gd name="connsiteY1" fmla="*/ 6433117 h 7168612"/>
              <a:gd name="connsiteX2" fmla="*/ 8301286 w 8572181"/>
              <a:gd name="connsiteY2" fmla="*/ 5713107 h 7168612"/>
              <a:gd name="connsiteX3" fmla="*/ 7845700 w 8572181"/>
              <a:gd name="connsiteY3" fmla="*/ 5022016 h 7168612"/>
              <a:gd name="connsiteX4" fmla="*/ 245937 w 8572181"/>
              <a:gd name="connsiteY4" fmla="*/ 3755807 h 7168612"/>
              <a:gd name="connsiteX5" fmla="*/ 5393071 w 8572181"/>
              <a:gd name="connsiteY5" fmla="*/ 3329682 h 7168612"/>
              <a:gd name="connsiteX6" fmla="*/ 84539 w 8572181"/>
              <a:gd name="connsiteY6" fmla="*/ 2797382 h 7168612"/>
              <a:gd name="connsiteX7" fmla="*/ 2440585 w 8572181"/>
              <a:gd name="connsiteY7" fmla="*/ 2088075 h 7168612"/>
              <a:gd name="connsiteX8" fmla="*/ 6550625 w 8572181"/>
              <a:gd name="connsiteY8" fmla="*/ 1828207 h 7168612"/>
              <a:gd name="connsiteX9" fmla="*/ 7768972 w 8572181"/>
              <a:gd name="connsiteY9" fmla="*/ 1569375 h 7168612"/>
              <a:gd name="connsiteX10" fmla="*/ 8134635 w 8572181"/>
              <a:gd name="connsiteY10" fmla="*/ 1159681 h 7168612"/>
              <a:gd name="connsiteX11" fmla="*/ 6125026 w 8572181"/>
              <a:gd name="connsiteY11" fmla="*/ 691393 h 7168612"/>
              <a:gd name="connsiteX12" fmla="*/ 4342651 w 8572181"/>
              <a:gd name="connsiteY12" fmla="*/ 0 h 7168612"/>
              <a:gd name="connsiteX0" fmla="*/ 10776447 w 11982706"/>
              <a:gd name="connsiteY0" fmla="*/ 7168612 h 7168612"/>
              <a:gd name="connsiteX1" fmla="*/ 11348234 w 11982706"/>
              <a:gd name="connsiteY1" fmla="*/ 6433117 h 7168612"/>
              <a:gd name="connsiteX2" fmla="*/ 11487613 w 11982706"/>
              <a:gd name="connsiteY2" fmla="*/ 5713107 h 7168612"/>
              <a:gd name="connsiteX3" fmla="*/ 11032027 w 11982706"/>
              <a:gd name="connsiteY3" fmla="*/ 5022016 h 7168612"/>
              <a:gd name="connsiteX4" fmla="*/ 303849 w 11982706"/>
              <a:gd name="connsiteY4" fmla="*/ 4228928 h 7168612"/>
              <a:gd name="connsiteX5" fmla="*/ 3432264 w 11982706"/>
              <a:gd name="connsiteY5" fmla="*/ 3755807 h 7168612"/>
              <a:gd name="connsiteX6" fmla="*/ 8579398 w 11982706"/>
              <a:gd name="connsiteY6" fmla="*/ 3329682 h 7168612"/>
              <a:gd name="connsiteX7" fmla="*/ 3270866 w 11982706"/>
              <a:gd name="connsiteY7" fmla="*/ 2797382 h 7168612"/>
              <a:gd name="connsiteX8" fmla="*/ 5626912 w 11982706"/>
              <a:gd name="connsiteY8" fmla="*/ 2088075 h 7168612"/>
              <a:gd name="connsiteX9" fmla="*/ 9736952 w 11982706"/>
              <a:gd name="connsiteY9" fmla="*/ 1828207 h 7168612"/>
              <a:gd name="connsiteX10" fmla="*/ 10955299 w 11982706"/>
              <a:gd name="connsiteY10" fmla="*/ 1569375 h 7168612"/>
              <a:gd name="connsiteX11" fmla="*/ 11320962 w 11982706"/>
              <a:gd name="connsiteY11" fmla="*/ 1159681 h 7168612"/>
              <a:gd name="connsiteX12" fmla="*/ 9311353 w 11982706"/>
              <a:gd name="connsiteY12" fmla="*/ 691393 h 7168612"/>
              <a:gd name="connsiteX13" fmla="*/ 7528978 w 11982706"/>
              <a:gd name="connsiteY13" fmla="*/ 0 h 7168612"/>
              <a:gd name="connsiteX0" fmla="*/ 11265475 w 12471734"/>
              <a:gd name="connsiteY0" fmla="*/ 7168612 h 7168612"/>
              <a:gd name="connsiteX1" fmla="*/ 11837262 w 12471734"/>
              <a:gd name="connsiteY1" fmla="*/ 6433117 h 7168612"/>
              <a:gd name="connsiteX2" fmla="*/ 11976641 w 12471734"/>
              <a:gd name="connsiteY2" fmla="*/ 5713107 h 7168612"/>
              <a:gd name="connsiteX3" fmla="*/ 11521055 w 12471734"/>
              <a:gd name="connsiteY3" fmla="*/ 5022016 h 7168612"/>
              <a:gd name="connsiteX4" fmla="*/ 792877 w 12471734"/>
              <a:gd name="connsiteY4" fmla="*/ 4673717 h 7168612"/>
              <a:gd name="connsiteX5" fmla="*/ 792877 w 12471734"/>
              <a:gd name="connsiteY5" fmla="*/ 4228928 h 7168612"/>
              <a:gd name="connsiteX6" fmla="*/ 3921292 w 12471734"/>
              <a:gd name="connsiteY6" fmla="*/ 3755807 h 7168612"/>
              <a:gd name="connsiteX7" fmla="*/ 9068426 w 12471734"/>
              <a:gd name="connsiteY7" fmla="*/ 3329682 h 7168612"/>
              <a:gd name="connsiteX8" fmla="*/ 3759894 w 12471734"/>
              <a:gd name="connsiteY8" fmla="*/ 2797382 h 7168612"/>
              <a:gd name="connsiteX9" fmla="*/ 6115940 w 12471734"/>
              <a:gd name="connsiteY9" fmla="*/ 2088075 h 7168612"/>
              <a:gd name="connsiteX10" fmla="*/ 10225980 w 12471734"/>
              <a:gd name="connsiteY10" fmla="*/ 1828207 h 7168612"/>
              <a:gd name="connsiteX11" fmla="*/ 11444327 w 12471734"/>
              <a:gd name="connsiteY11" fmla="*/ 1569375 h 7168612"/>
              <a:gd name="connsiteX12" fmla="*/ 11809990 w 12471734"/>
              <a:gd name="connsiteY12" fmla="*/ 1159681 h 7168612"/>
              <a:gd name="connsiteX13" fmla="*/ 9800381 w 12471734"/>
              <a:gd name="connsiteY13" fmla="*/ 691393 h 7168612"/>
              <a:gd name="connsiteX14" fmla="*/ 8018006 w 12471734"/>
              <a:gd name="connsiteY14" fmla="*/ 0 h 7168612"/>
              <a:gd name="connsiteX0" fmla="*/ 10738991 w 11702027"/>
              <a:gd name="connsiteY0" fmla="*/ 7168612 h 7168612"/>
              <a:gd name="connsiteX1" fmla="*/ 11310778 w 11702027"/>
              <a:gd name="connsiteY1" fmla="*/ 6433117 h 7168612"/>
              <a:gd name="connsiteX2" fmla="*/ 11450157 w 11702027"/>
              <a:gd name="connsiteY2" fmla="*/ 5713107 h 7168612"/>
              <a:gd name="connsiteX3" fmla="*/ 10994571 w 11702027"/>
              <a:gd name="connsiteY3" fmla="*/ 5022016 h 7168612"/>
              <a:gd name="connsiteX4" fmla="*/ 3665276 w 11702027"/>
              <a:gd name="connsiteY4" fmla="*/ 4615701 h 7168612"/>
              <a:gd name="connsiteX5" fmla="*/ 266393 w 11702027"/>
              <a:gd name="connsiteY5" fmla="*/ 4673717 h 7168612"/>
              <a:gd name="connsiteX6" fmla="*/ 266393 w 11702027"/>
              <a:gd name="connsiteY6" fmla="*/ 4228928 h 7168612"/>
              <a:gd name="connsiteX7" fmla="*/ 3394808 w 11702027"/>
              <a:gd name="connsiteY7" fmla="*/ 3755807 h 7168612"/>
              <a:gd name="connsiteX8" fmla="*/ 8541942 w 11702027"/>
              <a:gd name="connsiteY8" fmla="*/ 3329682 h 7168612"/>
              <a:gd name="connsiteX9" fmla="*/ 3233410 w 11702027"/>
              <a:gd name="connsiteY9" fmla="*/ 2797382 h 7168612"/>
              <a:gd name="connsiteX10" fmla="*/ 5589456 w 11702027"/>
              <a:gd name="connsiteY10" fmla="*/ 2088075 h 7168612"/>
              <a:gd name="connsiteX11" fmla="*/ 9699496 w 11702027"/>
              <a:gd name="connsiteY11" fmla="*/ 1828207 h 7168612"/>
              <a:gd name="connsiteX12" fmla="*/ 10917843 w 11702027"/>
              <a:gd name="connsiteY12" fmla="*/ 1569375 h 7168612"/>
              <a:gd name="connsiteX13" fmla="*/ 11283506 w 11702027"/>
              <a:gd name="connsiteY13" fmla="*/ 1159681 h 7168612"/>
              <a:gd name="connsiteX14" fmla="*/ 9273897 w 11702027"/>
              <a:gd name="connsiteY14" fmla="*/ 691393 h 7168612"/>
              <a:gd name="connsiteX15" fmla="*/ 7491522 w 11702027"/>
              <a:gd name="connsiteY15" fmla="*/ 0 h 7168612"/>
              <a:gd name="connsiteX0" fmla="*/ 10738991 w 12106961"/>
              <a:gd name="connsiteY0" fmla="*/ 7168612 h 7168612"/>
              <a:gd name="connsiteX1" fmla="*/ 11310778 w 12106961"/>
              <a:gd name="connsiteY1" fmla="*/ 6433117 h 7168612"/>
              <a:gd name="connsiteX2" fmla="*/ 11450157 w 12106961"/>
              <a:gd name="connsiteY2" fmla="*/ 5713107 h 7168612"/>
              <a:gd name="connsiteX3" fmla="*/ 1536796 w 12106961"/>
              <a:gd name="connsiteY3" fmla="*/ 5640853 h 7168612"/>
              <a:gd name="connsiteX4" fmla="*/ 3665276 w 12106961"/>
              <a:gd name="connsiteY4" fmla="*/ 4615701 h 7168612"/>
              <a:gd name="connsiteX5" fmla="*/ 266393 w 12106961"/>
              <a:gd name="connsiteY5" fmla="*/ 4673717 h 7168612"/>
              <a:gd name="connsiteX6" fmla="*/ 266393 w 12106961"/>
              <a:gd name="connsiteY6" fmla="*/ 4228928 h 7168612"/>
              <a:gd name="connsiteX7" fmla="*/ 3394808 w 12106961"/>
              <a:gd name="connsiteY7" fmla="*/ 3755807 h 7168612"/>
              <a:gd name="connsiteX8" fmla="*/ 8541942 w 12106961"/>
              <a:gd name="connsiteY8" fmla="*/ 3329682 h 7168612"/>
              <a:gd name="connsiteX9" fmla="*/ 3233410 w 12106961"/>
              <a:gd name="connsiteY9" fmla="*/ 2797382 h 7168612"/>
              <a:gd name="connsiteX10" fmla="*/ 5589456 w 12106961"/>
              <a:gd name="connsiteY10" fmla="*/ 2088075 h 7168612"/>
              <a:gd name="connsiteX11" fmla="*/ 9699496 w 12106961"/>
              <a:gd name="connsiteY11" fmla="*/ 1828207 h 7168612"/>
              <a:gd name="connsiteX12" fmla="*/ 10917843 w 12106961"/>
              <a:gd name="connsiteY12" fmla="*/ 1569375 h 7168612"/>
              <a:gd name="connsiteX13" fmla="*/ 11283506 w 12106961"/>
              <a:gd name="connsiteY13" fmla="*/ 1159681 h 7168612"/>
              <a:gd name="connsiteX14" fmla="*/ 9273897 w 12106961"/>
              <a:gd name="connsiteY14" fmla="*/ 691393 h 7168612"/>
              <a:gd name="connsiteX15" fmla="*/ 7491522 w 12106961"/>
              <a:gd name="connsiteY15" fmla="*/ 0 h 7168612"/>
              <a:gd name="connsiteX0" fmla="*/ 10738991 w 11333344"/>
              <a:gd name="connsiteY0" fmla="*/ 7168612 h 7168612"/>
              <a:gd name="connsiteX1" fmla="*/ 11310778 w 11333344"/>
              <a:gd name="connsiteY1" fmla="*/ 6433117 h 7168612"/>
              <a:gd name="connsiteX2" fmla="*/ 7016823 w 11333344"/>
              <a:gd name="connsiteY2" fmla="*/ 5867816 h 7168612"/>
              <a:gd name="connsiteX3" fmla="*/ 1536796 w 11333344"/>
              <a:gd name="connsiteY3" fmla="*/ 5640853 h 7168612"/>
              <a:gd name="connsiteX4" fmla="*/ 3665276 w 11333344"/>
              <a:gd name="connsiteY4" fmla="*/ 4615701 h 7168612"/>
              <a:gd name="connsiteX5" fmla="*/ 266393 w 11333344"/>
              <a:gd name="connsiteY5" fmla="*/ 4673717 h 7168612"/>
              <a:gd name="connsiteX6" fmla="*/ 266393 w 11333344"/>
              <a:gd name="connsiteY6" fmla="*/ 4228928 h 7168612"/>
              <a:gd name="connsiteX7" fmla="*/ 3394808 w 11333344"/>
              <a:gd name="connsiteY7" fmla="*/ 3755807 h 7168612"/>
              <a:gd name="connsiteX8" fmla="*/ 8541942 w 11333344"/>
              <a:gd name="connsiteY8" fmla="*/ 3329682 h 7168612"/>
              <a:gd name="connsiteX9" fmla="*/ 3233410 w 11333344"/>
              <a:gd name="connsiteY9" fmla="*/ 2797382 h 7168612"/>
              <a:gd name="connsiteX10" fmla="*/ 5589456 w 11333344"/>
              <a:gd name="connsiteY10" fmla="*/ 2088075 h 7168612"/>
              <a:gd name="connsiteX11" fmla="*/ 9699496 w 11333344"/>
              <a:gd name="connsiteY11" fmla="*/ 1828207 h 7168612"/>
              <a:gd name="connsiteX12" fmla="*/ 10917843 w 11333344"/>
              <a:gd name="connsiteY12" fmla="*/ 1569375 h 7168612"/>
              <a:gd name="connsiteX13" fmla="*/ 11283506 w 11333344"/>
              <a:gd name="connsiteY13" fmla="*/ 1159681 h 7168612"/>
              <a:gd name="connsiteX14" fmla="*/ 9273897 w 11333344"/>
              <a:gd name="connsiteY14" fmla="*/ 691393 h 7168612"/>
              <a:gd name="connsiteX15" fmla="*/ 7491522 w 11333344"/>
              <a:gd name="connsiteY15" fmla="*/ 0 h 7168612"/>
              <a:gd name="connsiteX0" fmla="*/ 10738991 w 11333344"/>
              <a:gd name="connsiteY0" fmla="*/ 7168612 h 7168612"/>
              <a:gd name="connsiteX1" fmla="*/ 11310778 w 11333344"/>
              <a:gd name="connsiteY1" fmla="*/ 6433117 h 7168612"/>
              <a:gd name="connsiteX2" fmla="*/ 9576392 w 11333344"/>
              <a:gd name="connsiteY2" fmla="*/ 5650317 h 7168612"/>
              <a:gd name="connsiteX3" fmla="*/ 7016823 w 11333344"/>
              <a:gd name="connsiteY3" fmla="*/ 5867816 h 7168612"/>
              <a:gd name="connsiteX4" fmla="*/ 1536796 w 11333344"/>
              <a:gd name="connsiteY4" fmla="*/ 5640853 h 7168612"/>
              <a:gd name="connsiteX5" fmla="*/ 3665276 w 11333344"/>
              <a:gd name="connsiteY5" fmla="*/ 4615701 h 7168612"/>
              <a:gd name="connsiteX6" fmla="*/ 266393 w 11333344"/>
              <a:gd name="connsiteY6" fmla="*/ 4673717 h 7168612"/>
              <a:gd name="connsiteX7" fmla="*/ 266393 w 11333344"/>
              <a:gd name="connsiteY7" fmla="*/ 4228928 h 7168612"/>
              <a:gd name="connsiteX8" fmla="*/ 3394808 w 11333344"/>
              <a:gd name="connsiteY8" fmla="*/ 3755807 h 7168612"/>
              <a:gd name="connsiteX9" fmla="*/ 8541942 w 11333344"/>
              <a:gd name="connsiteY9" fmla="*/ 3329682 h 7168612"/>
              <a:gd name="connsiteX10" fmla="*/ 3233410 w 11333344"/>
              <a:gd name="connsiteY10" fmla="*/ 2797382 h 7168612"/>
              <a:gd name="connsiteX11" fmla="*/ 5589456 w 11333344"/>
              <a:gd name="connsiteY11" fmla="*/ 2088075 h 7168612"/>
              <a:gd name="connsiteX12" fmla="*/ 9699496 w 11333344"/>
              <a:gd name="connsiteY12" fmla="*/ 1828207 h 7168612"/>
              <a:gd name="connsiteX13" fmla="*/ 10917843 w 11333344"/>
              <a:gd name="connsiteY13" fmla="*/ 1569375 h 7168612"/>
              <a:gd name="connsiteX14" fmla="*/ 11283506 w 11333344"/>
              <a:gd name="connsiteY14" fmla="*/ 1159681 h 7168612"/>
              <a:gd name="connsiteX15" fmla="*/ 9273897 w 11333344"/>
              <a:gd name="connsiteY15" fmla="*/ 691393 h 7168612"/>
              <a:gd name="connsiteX16" fmla="*/ 7491522 w 11333344"/>
              <a:gd name="connsiteY16" fmla="*/ 0 h 7168612"/>
              <a:gd name="connsiteX0" fmla="*/ 11625656 w 11625656"/>
              <a:gd name="connsiteY0" fmla="*/ 7158943 h 7158943"/>
              <a:gd name="connsiteX1" fmla="*/ 11310778 w 11625656"/>
              <a:gd name="connsiteY1" fmla="*/ 6433117 h 7158943"/>
              <a:gd name="connsiteX2" fmla="*/ 9576392 w 11625656"/>
              <a:gd name="connsiteY2" fmla="*/ 5650317 h 7158943"/>
              <a:gd name="connsiteX3" fmla="*/ 7016823 w 11625656"/>
              <a:gd name="connsiteY3" fmla="*/ 5867816 h 7158943"/>
              <a:gd name="connsiteX4" fmla="*/ 1536796 w 11625656"/>
              <a:gd name="connsiteY4" fmla="*/ 5640853 h 7158943"/>
              <a:gd name="connsiteX5" fmla="*/ 3665276 w 11625656"/>
              <a:gd name="connsiteY5" fmla="*/ 4615701 h 7158943"/>
              <a:gd name="connsiteX6" fmla="*/ 266393 w 11625656"/>
              <a:gd name="connsiteY6" fmla="*/ 4673717 h 7158943"/>
              <a:gd name="connsiteX7" fmla="*/ 266393 w 11625656"/>
              <a:gd name="connsiteY7" fmla="*/ 4228928 h 7158943"/>
              <a:gd name="connsiteX8" fmla="*/ 3394808 w 11625656"/>
              <a:gd name="connsiteY8" fmla="*/ 3755807 h 7158943"/>
              <a:gd name="connsiteX9" fmla="*/ 8541942 w 11625656"/>
              <a:gd name="connsiteY9" fmla="*/ 3329682 h 7158943"/>
              <a:gd name="connsiteX10" fmla="*/ 3233410 w 11625656"/>
              <a:gd name="connsiteY10" fmla="*/ 2797382 h 7158943"/>
              <a:gd name="connsiteX11" fmla="*/ 5589456 w 11625656"/>
              <a:gd name="connsiteY11" fmla="*/ 2088075 h 7158943"/>
              <a:gd name="connsiteX12" fmla="*/ 9699496 w 11625656"/>
              <a:gd name="connsiteY12" fmla="*/ 1828207 h 7158943"/>
              <a:gd name="connsiteX13" fmla="*/ 10917843 w 11625656"/>
              <a:gd name="connsiteY13" fmla="*/ 1569375 h 7158943"/>
              <a:gd name="connsiteX14" fmla="*/ 11283506 w 11625656"/>
              <a:gd name="connsiteY14" fmla="*/ 1159681 h 7158943"/>
              <a:gd name="connsiteX15" fmla="*/ 9273897 w 11625656"/>
              <a:gd name="connsiteY15" fmla="*/ 691393 h 7158943"/>
              <a:gd name="connsiteX16" fmla="*/ 7491522 w 11625656"/>
              <a:gd name="connsiteY16" fmla="*/ 0 h 7158943"/>
              <a:gd name="connsiteX0" fmla="*/ 12937089 w 12937089"/>
              <a:gd name="connsiteY0" fmla="*/ 7158943 h 7158943"/>
              <a:gd name="connsiteX1" fmla="*/ 12622211 w 12937089"/>
              <a:gd name="connsiteY1" fmla="*/ 6433117 h 7158943"/>
              <a:gd name="connsiteX2" fmla="*/ 10887825 w 12937089"/>
              <a:gd name="connsiteY2" fmla="*/ 5650317 h 7158943"/>
              <a:gd name="connsiteX3" fmla="*/ 8328256 w 12937089"/>
              <a:gd name="connsiteY3" fmla="*/ 5867816 h 7158943"/>
              <a:gd name="connsiteX4" fmla="*/ 2848229 w 12937089"/>
              <a:gd name="connsiteY4" fmla="*/ 5640853 h 7158943"/>
              <a:gd name="connsiteX5" fmla="*/ 4976709 w 12937089"/>
              <a:gd name="connsiteY5" fmla="*/ 4615701 h 7158943"/>
              <a:gd name="connsiteX6" fmla="*/ 1577826 w 12937089"/>
              <a:gd name="connsiteY6" fmla="*/ 4673717 h 7158943"/>
              <a:gd name="connsiteX7" fmla="*/ 1577826 w 12937089"/>
              <a:gd name="connsiteY7" fmla="*/ 4228928 h 7158943"/>
              <a:gd name="connsiteX8" fmla="*/ 4706241 w 12937089"/>
              <a:gd name="connsiteY8" fmla="*/ 3755807 h 7158943"/>
              <a:gd name="connsiteX9" fmla="*/ 210658 w 12937089"/>
              <a:gd name="connsiteY9" fmla="*/ 3098863 h 7158943"/>
              <a:gd name="connsiteX10" fmla="*/ 4544843 w 12937089"/>
              <a:gd name="connsiteY10" fmla="*/ 2797382 h 7158943"/>
              <a:gd name="connsiteX11" fmla="*/ 6900889 w 12937089"/>
              <a:gd name="connsiteY11" fmla="*/ 2088075 h 7158943"/>
              <a:gd name="connsiteX12" fmla="*/ 11010929 w 12937089"/>
              <a:gd name="connsiteY12" fmla="*/ 1828207 h 7158943"/>
              <a:gd name="connsiteX13" fmla="*/ 12229276 w 12937089"/>
              <a:gd name="connsiteY13" fmla="*/ 1569375 h 7158943"/>
              <a:gd name="connsiteX14" fmla="*/ 12594939 w 12937089"/>
              <a:gd name="connsiteY14" fmla="*/ 1159681 h 7158943"/>
              <a:gd name="connsiteX15" fmla="*/ 10585330 w 12937089"/>
              <a:gd name="connsiteY15" fmla="*/ 691393 h 7158943"/>
              <a:gd name="connsiteX16" fmla="*/ 8802955 w 12937089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797382 h 7158943"/>
              <a:gd name="connsiteX11" fmla="*/ 6692621 w 12728821"/>
              <a:gd name="connsiteY11" fmla="*/ 2088075 h 7158943"/>
              <a:gd name="connsiteX12" fmla="*/ 10802661 w 12728821"/>
              <a:gd name="connsiteY12" fmla="*/ 1828207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10802661 w 12728821"/>
              <a:gd name="connsiteY12" fmla="*/ 1828207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4363938 w 12728821"/>
              <a:gd name="connsiteY14" fmla="*/ 807376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4363938 w 12728821"/>
              <a:gd name="connsiteY14" fmla="*/ 807376 h 7158943"/>
              <a:gd name="connsiteX15" fmla="*/ 3588590 w 12728821"/>
              <a:gd name="connsiteY15" fmla="*/ 630650 h 7158943"/>
              <a:gd name="connsiteX16" fmla="*/ 8594687 w 12728821"/>
              <a:gd name="connsiteY16" fmla="*/ 0 h 7158943"/>
              <a:gd name="connsiteX0" fmla="*/ 12728821 w 12728821"/>
              <a:gd name="connsiteY0" fmla="*/ 7110349 h 7110349"/>
              <a:gd name="connsiteX1" fmla="*/ 12413943 w 12728821"/>
              <a:gd name="connsiteY1" fmla="*/ 6384523 h 7110349"/>
              <a:gd name="connsiteX2" fmla="*/ 10679557 w 12728821"/>
              <a:gd name="connsiteY2" fmla="*/ 5601723 h 7110349"/>
              <a:gd name="connsiteX3" fmla="*/ 8119988 w 12728821"/>
              <a:gd name="connsiteY3" fmla="*/ 5819222 h 7110349"/>
              <a:gd name="connsiteX4" fmla="*/ 2639961 w 12728821"/>
              <a:gd name="connsiteY4" fmla="*/ 5592259 h 7110349"/>
              <a:gd name="connsiteX5" fmla="*/ 4768441 w 12728821"/>
              <a:gd name="connsiteY5" fmla="*/ 4567107 h 7110349"/>
              <a:gd name="connsiteX6" fmla="*/ 1369558 w 12728821"/>
              <a:gd name="connsiteY6" fmla="*/ 4625123 h 7110349"/>
              <a:gd name="connsiteX7" fmla="*/ 1369558 w 12728821"/>
              <a:gd name="connsiteY7" fmla="*/ 4180334 h 7110349"/>
              <a:gd name="connsiteX8" fmla="*/ 4960822 w 12728821"/>
              <a:gd name="connsiteY8" fmla="*/ 3452095 h 7110349"/>
              <a:gd name="connsiteX9" fmla="*/ 2390 w 12728821"/>
              <a:gd name="connsiteY9" fmla="*/ 3050269 h 7110349"/>
              <a:gd name="connsiteX10" fmla="*/ 4336575 w 12728821"/>
              <a:gd name="connsiteY10" fmla="*/ 2590857 h 7110349"/>
              <a:gd name="connsiteX11" fmla="*/ 6692621 w 12728821"/>
              <a:gd name="connsiteY11" fmla="*/ 2039481 h 7110349"/>
              <a:gd name="connsiteX12" fmla="*/ 7639856 w 12728821"/>
              <a:gd name="connsiteY12" fmla="*/ 1670276 h 7110349"/>
              <a:gd name="connsiteX13" fmla="*/ 7469639 w 12728821"/>
              <a:gd name="connsiteY13" fmla="*/ 986248 h 7110349"/>
              <a:gd name="connsiteX14" fmla="*/ 4363938 w 12728821"/>
              <a:gd name="connsiteY14" fmla="*/ 758782 h 7110349"/>
              <a:gd name="connsiteX15" fmla="*/ 3588590 w 12728821"/>
              <a:gd name="connsiteY15" fmla="*/ 582056 h 7110349"/>
              <a:gd name="connsiteX16" fmla="*/ 2423339 w 12728821"/>
              <a:gd name="connsiteY16" fmla="*/ 0 h 71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28821" h="7110349">
                <a:moveTo>
                  <a:pt x="12728821" y="7110349"/>
                </a:moveTo>
                <a:cubicBezTo>
                  <a:pt x="12654640" y="6977843"/>
                  <a:pt x="12580501" y="6643547"/>
                  <a:pt x="12413943" y="6384523"/>
                </a:cubicBezTo>
                <a:cubicBezTo>
                  <a:pt x="12318695" y="6218498"/>
                  <a:pt x="11395216" y="5695940"/>
                  <a:pt x="10679557" y="5601723"/>
                </a:cubicBezTo>
                <a:cubicBezTo>
                  <a:pt x="9963898" y="5507506"/>
                  <a:pt x="9459921" y="5820799"/>
                  <a:pt x="8119988" y="5819222"/>
                </a:cubicBezTo>
                <a:cubicBezTo>
                  <a:pt x="6780055" y="5817645"/>
                  <a:pt x="3198552" y="5800945"/>
                  <a:pt x="2639961" y="5592259"/>
                </a:cubicBezTo>
                <a:cubicBezTo>
                  <a:pt x="2081370" y="5383573"/>
                  <a:pt x="6556471" y="4625157"/>
                  <a:pt x="4768441" y="4567107"/>
                </a:cubicBezTo>
                <a:cubicBezTo>
                  <a:pt x="2980411" y="4509057"/>
                  <a:pt x="1972983" y="4718593"/>
                  <a:pt x="1369558" y="4625123"/>
                </a:cubicBezTo>
                <a:cubicBezTo>
                  <a:pt x="766133" y="4531653"/>
                  <a:pt x="771014" y="4375839"/>
                  <a:pt x="1369558" y="4180334"/>
                </a:cubicBezTo>
                <a:cubicBezTo>
                  <a:pt x="1968102" y="3984829"/>
                  <a:pt x="5188683" y="3640439"/>
                  <a:pt x="4960822" y="3452095"/>
                </a:cubicBezTo>
                <a:cubicBezTo>
                  <a:pt x="4732961" y="3263751"/>
                  <a:pt x="106431" y="3193809"/>
                  <a:pt x="2390" y="3050269"/>
                </a:cubicBezTo>
                <a:cubicBezTo>
                  <a:pt x="-101651" y="2906729"/>
                  <a:pt x="3221537" y="2759322"/>
                  <a:pt x="4336575" y="2590857"/>
                </a:cubicBezTo>
                <a:cubicBezTo>
                  <a:pt x="5451613" y="2422392"/>
                  <a:pt x="6142074" y="2192911"/>
                  <a:pt x="6692621" y="2039481"/>
                </a:cubicBezTo>
                <a:cubicBezTo>
                  <a:pt x="7243168" y="1886051"/>
                  <a:pt x="7510353" y="1845815"/>
                  <a:pt x="7639856" y="1670276"/>
                </a:cubicBezTo>
                <a:cubicBezTo>
                  <a:pt x="7769359" y="1494737"/>
                  <a:pt x="8015625" y="1138164"/>
                  <a:pt x="7469639" y="986248"/>
                </a:cubicBezTo>
                <a:cubicBezTo>
                  <a:pt x="6923653" y="834332"/>
                  <a:pt x="5010780" y="826147"/>
                  <a:pt x="4363938" y="758782"/>
                </a:cubicBezTo>
                <a:cubicBezTo>
                  <a:pt x="3717097" y="691417"/>
                  <a:pt x="3760095" y="688550"/>
                  <a:pt x="3588590" y="582056"/>
                </a:cubicBezTo>
                <a:cubicBezTo>
                  <a:pt x="3417085" y="475562"/>
                  <a:pt x="2527903" y="53993"/>
                  <a:pt x="2423339" y="0"/>
                </a:cubicBezTo>
              </a:path>
            </a:pathLst>
          </a:custGeom>
          <a:noFill/>
          <a:ln w="38100">
            <a:solidFill>
              <a:srgbClr val="FF6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outon d’action : accueil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0B82C28-147D-4D8A-9425-37B3A77BE4AF}"/>
              </a:ext>
            </a:extLst>
          </p:cNvPr>
          <p:cNvSpPr/>
          <p:nvPr/>
        </p:nvSpPr>
        <p:spPr>
          <a:xfrm>
            <a:off x="5404610" y="5706533"/>
            <a:ext cx="1007534" cy="9059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hlinkClick r:id="rId4" action="ppaction://hlinksldjump"/>
            <a:extLst>
              <a:ext uri="{FF2B5EF4-FFF2-40B4-BE49-F238E27FC236}">
                <a16:creationId xmlns:a16="http://schemas.microsoft.com/office/drawing/2014/main" id="{B5093B52-2B79-401C-B12D-6A437C98A835}"/>
              </a:ext>
            </a:extLst>
          </p:cNvPr>
          <p:cNvSpPr txBox="1"/>
          <p:nvPr/>
        </p:nvSpPr>
        <p:spPr>
          <a:xfrm>
            <a:off x="2226089" y="5604646"/>
            <a:ext cx="605121" cy="408623"/>
          </a:xfrm>
          <a:prstGeom prst="roundRect">
            <a:avLst/>
          </a:prstGeom>
          <a:ln w="38100">
            <a:solidFill>
              <a:srgbClr val="FF6D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6C</a:t>
            </a:r>
          </a:p>
        </p:txBody>
      </p:sp>
      <p:sp>
        <p:nvSpPr>
          <p:cNvPr id="21" name="ZoneTexte 20">
            <a:hlinkClick r:id="rId4" action="ppaction://hlinksldjump"/>
            <a:extLst>
              <a:ext uri="{FF2B5EF4-FFF2-40B4-BE49-F238E27FC236}">
                <a16:creationId xmlns:a16="http://schemas.microsoft.com/office/drawing/2014/main" id="{31685159-A6E2-466A-B7A0-B9C4874EF84A}"/>
              </a:ext>
            </a:extLst>
          </p:cNvPr>
          <p:cNvSpPr txBox="1"/>
          <p:nvPr/>
        </p:nvSpPr>
        <p:spPr>
          <a:xfrm>
            <a:off x="8188049" y="6182821"/>
            <a:ext cx="605121" cy="40862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7B</a:t>
            </a:r>
          </a:p>
        </p:txBody>
      </p:sp>
      <p:sp>
        <p:nvSpPr>
          <p:cNvPr id="22" name="ZoneTexte 21">
            <a:hlinkClick r:id="rId4" action="ppaction://hlinksldjump"/>
            <a:extLst>
              <a:ext uri="{FF2B5EF4-FFF2-40B4-BE49-F238E27FC236}">
                <a16:creationId xmlns:a16="http://schemas.microsoft.com/office/drawing/2014/main" id="{FD3570B7-0067-4D25-81DA-C54BDF743628}"/>
              </a:ext>
            </a:extLst>
          </p:cNvPr>
          <p:cNvSpPr txBox="1"/>
          <p:nvPr/>
        </p:nvSpPr>
        <p:spPr>
          <a:xfrm>
            <a:off x="4029119" y="120835"/>
            <a:ext cx="605121" cy="40862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6A+</a:t>
            </a:r>
          </a:p>
        </p:txBody>
      </p:sp>
      <p:sp>
        <p:nvSpPr>
          <p:cNvPr id="23" name="ZoneTexte 22">
            <a:hlinkClick r:id="rId4" action="ppaction://hlinksldjump"/>
            <a:extLst>
              <a:ext uri="{FF2B5EF4-FFF2-40B4-BE49-F238E27FC236}">
                <a16:creationId xmlns:a16="http://schemas.microsoft.com/office/drawing/2014/main" id="{06E68C2D-0351-4264-8040-ABA0D6D5C5D0}"/>
              </a:ext>
            </a:extLst>
          </p:cNvPr>
          <p:cNvSpPr txBox="1"/>
          <p:nvPr/>
        </p:nvSpPr>
        <p:spPr>
          <a:xfrm>
            <a:off x="6897056" y="6186288"/>
            <a:ext cx="605121" cy="408623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6B+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AE5F724-1900-41D0-AD81-F67EB6831B4F}"/>
              </a:ext>
            </a:extLst>
          </p:cNvPr>
          <p:cNvSpPr/>
          <p:nvPr/>
        </p:nvSpPr>
        <p:spPr>
          <a:xfrm flipH="1">
            <a:off x="2546625" y="357421"/>
            <a:ext cx="1340334" cy="5195984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  <a:gd name="connsiteX0" fmla="*/ 3247469 w 6937111"/>
              <a:gd name="connsiteY0" fmla="*/ 7168612 h 7168612"/>
              <a:gd name="connsiteX1" fmla="*/ 3819256 w 6937111"/>
              <a:gd name="connsiteY1" fmla="*/ 6433117 h 7168612"/>
              <a:gd name="connsiteX2" fmla="*/ 3958635 w 6937111"/>
              <a:gd name="connsiteY2" fmla="*/ 5713107 h 7168612"/>
              <a:gd name="connsiteX3" fmla="*/ 3503049 w 6937111"/>
              <a:gd name="connsiteY3" fmla="*/ 5022016 h 7168612"/>
              <a:gd name="connsiteX4" fmla="*/ 3070509 w 6937111"/>
              <a:gd name="connsiteY4" fmla="*/ 4132910 h 7168612"/>
              <a:gd name="connsiteX5" fmla="*/ 4017448 w 6937111"/>
              <a:gd name="connsiteY5" fmla="*/ 3338863 h 7168612"/>
              <a:gd name="connsiteX6" fmla="*/ 4600147 w 6937111"/>
              <a:gd name="connsiteY6" fmla="*/ 2571540 h 7168612"/>
              <a:gd name="connsiteX7" fmla="*/ 6936867 w 6937111"/>
              <a:gd name="connsiteY7" fmla="*/ 2079609 h 7168612"/>
              <a:gd name="connsiteX8" fmla="*/ 4756321 w 6937111"/>
              <a:gd name="connsiteY8" fmla="*/ 1733753 h 7168612"/>
              <a:gd name="connsiteX9" fmla="*/ 5934756 w 6937111"/>
              <a:gd name="connsiteY9" fmla="*/ 1333729 h 7168612"/>
              <a:gd name="connsiteX10" fmla="*/ 4516263 w 6937111"/>
              <a:gd name="connsiteY10" fmla="*/ 981472 h 7168612"/>
              <a:gd name="connsiteX11" fmla="*/ 0 w 6937111"/>
              <a:gd name="connsiteY11" fmla="*/ 0 h 7168612"/>
              <a:gd name="connsiteX0" fmla="*/ 3247469 w 6937111"/>
              <a:gd name="connsiteY0" fmla="*/ 7168612 h 7168612"/>
              <a:gd name="connsiteX1" fmla="*/ 3819256 w 6937111"/>
              <a:gd name="connsiteY1" fmla="*/ 6433117 h 7168612"/>
              <a:gd name="connsiteX2" fmla="*/ 3958635 w 6937111"/>
              <a:gd name="connsiteY2" fmla="*/ 5713107 h 7168612"/>
              <a:gd name="connsiteX3" fmla="*/ 3503049 w 6937111"/>
              <a:gd name="connsiteY3" fmla="*/ 5022016 h 7168612"/>
              <a:gd name="connsiteX4" fmla="*/ 3070509 w 6937111"/>
              <a:gd name="connsiteY4" fmla="*/ 4132910 h 7168612"/>
              <a:gd name="connsiteX5" fmla="*/ 4017448 w 6937111"/>
              <a:gd name="connsiteY5" fmla="*/ 3338863 h 7168612"/>
              <a:gd name="connsiteX6" fmla="*/ 4600147 w 6937111"/>
              <a:gd name="connsiteY6" fmla="*/ 2571540 h 7168612"/>
              <a:gd name="connsiteX7" fmla="*/ 6936867 w 6937111"/>
              <a:gd name="connsiteY7" fmla="*/ 2079609 h 7168612"/>
              <a:gd name="connsiteX8" fmla="*/ 4756321 w 6937111"/>
              <a:gd name="connsiteY8" fmla="*/ 1733753 h 7168612"/>
              <a:gd name="connsiteX9" fmla="*/ 5934756 w 6937111"/>
              <a:gd name="connsiteY9" fmla="*/ 1333729 h 7168612"/>
              <a:gd name="connsiteX10" fmla="*/ 1782375 w 6937111"/>
              <a:gd name="connsiteY10" fmla="*/ 691393 h 7168612"/>
              <a:gd name="connsiteX11" fmla="*/ 0 w 6937111"/>
              <a:gd name="connsiteY11" fmla="*/ 0 h 7168612"/>
              <a:gd name="connsiteX0" fmla="*/ 3247469 w 6937163"/>
              <a:gd name="connsiteY0" fmla="*/ 7168612 h 7168612"/>
              <a:gd name="connsiteX1" fmla="*/ 3819256 w 6937163"/>
              <a:gd name="connsiteY1" fmla="*/ 6433117 h 7168612"/>
              <a:gd name="connsiteX2" fmla="*/ 3958635 w 6937163"/>
              <a:gd name="connsiteY2" fmla="*/ 5713107 h 7168612"/>
              <a:gd name="connsiteX3" fmla="*/ 3503049 w 6937163"/>
              <a:gd name="connsiteY3" fmla="*/ 5022016 h 7168612"/>
              <a:gd name="connsiteX4" fmla="*/ 3070509 w 6937163"/>
              <a:gd name="connsiteY4" fmla="*/ 4132910 h 7168612"/>
              <a:gd name="connsiteX5" fmla="*/ 4017448 w 6937163"/>
              <a:gd name="connsiteY5" fmla="*/ 3338863 h 7168612"/>
              <a:gd name="connsiteX6" fmla="*/ 4600147 w 6937163"/>
              <a:gd name="connsiteY6" fmla="*/ 2571540 h 7168612"/>
              <a:gd name="connsiteX7" fmla="*/ 6936867 w 6937163"/>
              <a:gd name="connsiteY7" fmla="*/ 2079609 h 7168612"/>
              <a:gd name="connsiteX8" fmla="*/ 4756321 w 6937163"/>
              <a:gd name="connsiteY8" fmla="*/ 1733753 h 7168612"/>
              <a:gd name="connsiteX9" fmla="*/ 3791984 w 6937163"/>
              <a:gd name="connsiteY9" fmla="*/ 1159681 h 7168612"/>
              <a:gd name="connsiteX10" fmla="*/ 1782375 w 6937163"/>
              <a:gd name="connsiteY10" fmla="*/ 691393 h 7168612"/>
              <a:gd name="connsiteX11" fmla="*/ 0 w 6937163"/>
              <a:gd name="connsiteY11" fmla="*/ 0 h 7168612"/>
              <a:gd name="connsiteX0" fmla="*/ 3247469 w 6950009"/>
              <a:gd name="connsiteY0" fmla="*/ 7168612 h 7168612"/>
              <a:gd name="connsiteX1" fmla="*/ 3819256 w 6950009"/>
              <a:gd name="connsiteY1" fmla="*/ 6433117 h 7168612"/>
              <a:gd name="connsiteX2" fmla="*/ 3958635 w 6950009"/>
              <a:gd name="connsiteY2" fmla="*/ 5713107 h 7168612"/>
              <a:gd name="connsiteX3" fmla="*/ 3503049 w 6950009"/>
              <a:gd name="connsiteY3" fmla="*/ 5022016 h 7168612"/>
              <a:gd name="connsiteX4" fmla="*/ 3070509 w 6950009"/>
              <a:gd name="connsiteY4" fmla="*/ 4132910 h 7168612"/>
              <a:gd name="connsiteX5" fmla="*/ 4017448 w 6950009"/>
              <a:gd name="connsiteY5" fmla="*/ 3338863 h 7168612"/>
              <a:gd name="connsiteX6" fmla="*/ 4600147 w 6950009"/>
              <a:gd name="connsiteY6" fmla="*/ 2571540 h 7168612"/>
              <a:gd name="connsiteX7" fmla="*/ 6936867 w 6950009"/>
              <a:gd name="connsiteY7" fmla="*/ 2079609 h 7168612"/>
              <a:gd name="connsiteX8" fmla="*/ 3426321 w 6950009"/>
              <a:gd name="connsiteY8" fmla="*/ 1569375 h 7168612"/>
              <a:gd name="connsiteX9" fmla="*/ 3791984 w 6950009"/>
              <a:gd name="connsiteY9" fmla="*/ 1159681 h 7168612"/>
              <a:gd name="connsiteX10" fmla="*/ 1782375 w 6950009"/>
              <a:gd name="connsiteY10" fmla="*/ 691393 h 7168612"/>
              <a:gd name="connsiteX11" fmla="*/ 0 w 6950009"/>
              <a:gd name="connsiteY11" fmla="*/ 0 h 7168612"/>
              <a:gd name="connsiteX0" fmla="*/ 3247469 w 4680212"/>
              <a:gd name="connsiteY0" fmla="*/ 7168612 h 7168612"/>
              <a:gd name="connsiteX1" fmla="*/ 3819256 w 4680212"/>
              <a:gd name="connsiteY1" fmla="*/ 6433117 h 7168612"/>
              <a:gd name="connsiteX2" fmla="*/ 3958635 w 4680212"/>
              <a:gd name="connsiteY2" fmla="*/ 5713107 h 7168612"/>
              <a:gd name="connsiteX3" fmla="*/ 3503049 w 4680212"/>
              <a:gd name="connsiteY3" fmla="*/ 5022016 h 7168612"/>
              <a:gd name="connsiteX4" fmla="*/ 3070509 w 4680212"/>
              <a:gd name="connsiteY4" fmla="*/ 4132910 h 7168612"/>
              <a:gd name="connsiteX5" fmla="*/ 4017448 w 4680212"/>
              <a:gd name="connsiteY5" fmla="*/ 3338863 h 7168612"/>
              <a:gd name="connsiteX6" fmla="*/ 4600147 w 4680212"/>
              <a:gd name="connsiteY6" fmla="*/ 2571540 h 7168612"/>
              <a:gd name="connsiteX7" fmla="*/ 2207974 w 4680212"/>
              <a:gd name="connsiteY7" fmla="*/ 1828207 h 7168612"/>
              <a:gd name="connsiteX8" fmla="*/ 3426321 w 4680212"/>
              <a:gd name="connsiteY8" fmla="*/ 1569375 h 7168612"/>
              <a:gd name="connsiteX9" fmla="*/ 3791984 w 4680212"/>
              <a:gd name="connsiteY9" fmla="*/ 1159681 h 7168612"/>
              <a:gd name="connsiteX10" fmla="*/ 1782375 w 4680212"/>
              <a:gd name="connsiteY10" fmla="*/ 691393 h 7168612"/>
              <a:gd name="connsiteX11" fmla="*/ 0 w 4680212"/>
              <a:gd name="connsiteY11" fmla="*/ 0 h 7168612"/>
              <a:gd name="connsiteX0" fmla="*/ 5167783 w 6165841"/>
              <a:gd name="connsiteY0" fmla="*/ 7168612 h 7168612"/>
              <a:gd name="connsiteX1" fmla="*/ 5739570 w 6165841"/>
              <a:gd name="connsiteY1" fmla="*/ 6433117 h 7168612"/>
              <a:gd name="connsiteX2" fmla="*/ 5878949 w 6165841"/>
              <a:gd name="connsiteY2" fmla="*/ 5713107 h 7168612"/>
              <a:gd name="connsiteX3" fmla="*/ 5423363 w 6165841"/>
              <a:gd name="connsiteY3" fmla="*/ 5022016 h 7168612"/>
              <a:gd name="connsiteX4" fmla="*/ 4990823 w 6165841"/>
              <a:gd name="connsiteY4" fmla="*/ 4132910 h 7168612"/>
              <a:gd name="connsiteX5" fmla="*/ 5937762 w 6165841"/>
              <a:gd name="connsiteY5" fmla="*/ 3338863 h 7168612"/>
              <a:gd name="connsiteX6" fmla="*/ 18248 w 6165841"/>
              <a:gd name="connsiteY6" fmla="*/ 2088075 h 7168612"/>
              <a:gd name="connsiteX7" fmla="*/ 4128288 w 6165841"/>
              <a:gd name="connsiteY7" fmla="*/ 1828207 h 7168612"/>
              <a:gd name="connsiteX8" fmla="*/ 5346635 w 6165841"/>
              <a:gd name="connsiteY8" fmla="*/ 1569375 h 7168612"/>
              <a:gd name="connsiteX9" fmla="*/ 5712298 w 6165841"/>
              <a:gd name="connsiteY9" fmla="*/ 1159681 h 7168612"/>
              <a:gd name="connsiteX10" fmla="*/ 3702689 w 6165841"/>
              <a:gd name="connsiteY10" fmla="*/ 691393 h 7168612"/>
              <a:gd name="connsiteX11" fmla="*/ 1920314 w 6165841"/>
              <a:gd name="connsiteY11" fmla="*/ 0 h 7168612"/>
              <a:gd name="connsiteX0" fmla="*/ 7694181 w 8410687"/>
              <a:gd name="connsiteY0" fmla="*/ 7168612 h 7168612"/>
              <a:gd name="connsiteX1" fmla="*/ 8265968 w 8410687"/>
              <a:gd name="connsiteY1" fmla="*/ 6433117 h 7168612"/>
              <a:gd name="connsiteX2" fmla="*/ 8405347 w 8410687"/>
              <a:gd name="connsiteY2" fmla="*/ 5713107 h 7168612"/>
              <a:gd name="connsiteX3" fmla="*/ 7949761 w 8410687"/>
              <a:gd name="connsiteY3" fmla="*/ 5022016 h 7168612"/>
              <a:gd name="connsiteX4" fmla="*/ 7517221 w 8410687"/>
              <a:gd name="connsiteY4" fmla="*/ 4132910 h 7168612"/>
              <a:gd name="connsiteX5" fmla="*/ 188600 w 8410687"/>
              <a:gd name="connsiteY5" fmla="*/ 2797382 h 7168612"/>
              <a:gd name="connsiteX6" fmla="*/ 2544646 w 8410687"/>
              <a:gd name="connsiteY6" fmla="*/ 2088075 h 7168612"/>
              <a:gd name="connsiteX7" fmla="*/ 6654686 w 8410687"/>
              <a:gd name="connsiteY7" fmla="*/ 1828207 h 7168612"/>
              <a:gd name="connsiteX8" fmla="*/ 7873033 w 8410687"/>
              <a:gd name="connsiteY8" fmla="*/ 1569375 h 7168612"/>
              <a:gd name="connsiteX9" fmla="*/ 8238696 w 8410687"/>
              <a:gd name="connsiteY9" fmla="*/ 1159681 h 7168612"/>
              <a:gd name="connsiteX10" fmla="*/ 6229087 w 8410687"/>
              <a:gd name="connsiteY10" fmla="*/ 691393 h 7168612"/>
              <a:gd name="connsiteX11" fmla="*/ 4446712 w 8410687"/>
              <a:gd name="connsiteY11" fmla="*/ 0 h 7168612"/>
              <a:gd name="connsiteX0" fmla="*/ 7590120 w 8306626"/>
              <a:gd name="connsiteY0" fmla="*/ 7168612 h 7168612"/>
              <a:gd name="connsiteX1" fmla="*/ 8161907 w 8306626"/>
              <a:gd name="connsiteY1" fmla="*/ 6433117 h 7168612"/>
              <a:gd name="connsiteX2" fmla="*/ 8301286 w 8306626"/>
              <a:gd name="connsiteY2" fmla="*/ 5713107 h 7168612"/>
              <a:gd name="connsiteX3" fmla="*/ 7845700 w 8306626"/>
              <a:gd name="connsiteY3" fmla="*/ 5022016 h 7168612"/>
              <a:gd name="connsiteX4" fmla="*/ 7413160 w 8306626"/>
              <a:gd name="connsiteY4" fmla="*/ 4132910 h 7168612"/>
              <a:gd name="connsiteX5" fmla="*/ 5393071 w 8306626"/>
              <a:gd name="connsiteY5" fmla="*/ 3329682 h 7168612"/>
              <a:gd name="connsiteX6" fmla="*/ 84539 w 8306626"/>
              <a:gd name="connsiteY6" fmla="*/ 2797382 h 7168612"/>
              <a:gd name="connsiteX7" fmla="*/ 2440585 w 8306626"/>
              <a:gd name="connsiteY7" fmla="*/ 2088075 h 7168612"/>
              <a:gd name="connsiteX8" fmla="*/ 6550625 w 8306626"/>
              <a:gd name="connsiteY8" fmla="*/ 1828207 h 7168612"/>
              <a:gd name="connsiteX9" fmla="*/ 7768972 w 8306626"/>
              <a:gd name="connsiteY9" fmla="*/ 1569375 h 7168612"/>
              <a:gd name="connsiteX10" fmla="*/ 8134635 w 8306626"/>
              <a:gd name="connsiteY10" fmla="*/ 1159681 h 7168612"/>
              <a:gd name="connsiteX11" fmla="*/ 6125026 w 8306626"/>
              <a:gd name="connsiteY11" fmla="*/ 691393 h 7168612"/>
              <a:gd name="connsiteX12" fmla="*/ 4342651 w 8306626"/>
              <a:gd name="connsiteY12" fmla="*/ 0 h 7168612"/>
              <a:gd name="connsiteX0" fmla="*/ 7590120 w 8572181"/>
              <a:gd name="connsiteY0" fmla="*/ 7168612 h 7168612"/>
              <a:gd name="connsiteX1" fmla="*/ 8161907 w 8572181"/>
              <a:gd name="connsiteY1" fmla="*/ 6433117 h 7168612"/>
              <a:gd name="connsiteX2" fmla="*/ 8301286 w 8572181"/>
              <a:gd name="connsiteY2" fmla="*/ 5713107 h 7168612"/>
              <a:gd name="connsiteX3" fmla="*/ 7845700 w 8572181"/>
              <a:gd name="connsiteY3" fmla="*/ 5022016 h 7168612"/>
              <a:gd name="connsiteX4" fmla="*/ 245937 w 8572181"/>
              <a:gd name="connsiteY4" fmla="*/ 3755807 h 7168612"/>
              <a:gd name="connsiteX5" fmla="*/ 5393071 w 8572181"/>
              <a:gd name="connsiteY5" fmla="*/ 3329682 h 7168612"/>
              <a:gd name="connsiteX6" fmla="*/ 84539 w 8572181"/>
              <a:gd name="connsiteY6" fmla="*/ 2797382 h 7168612"/>
              <a:gd name="connsiteX7" fmla="*/ 2440585 w 8572181"/>
              <a:gd name="connsiteY7" fmla="*/ 2088075 h 7168612"/>
              <a:gd name="connsiteX8" fmla="*/ 6550625 w 8572181"/>
              <a:gd name="connsiteY8" fmla="*/ 1828207 h 7168612"/>
              <a:gd name="connsiteX9" fmla="*/ 7768972 w 8572181"/>
              <a:gd name="connsiteY9" fmla="*/ 1569375 h 7168612"/>
              <a:gd name="connsiteX10" fmla="*/ 8134635 w 8572181"/>
              <a:gd name="connsiteY10" fmla="*/ 1159681 h 7168612"/>
              <a:gd name="connsiteX11" fmla="*/ 6125026 w 8572181"/>
              <a:gd name="connsiteY11" fmla="*/ 691393 h 7168612"/>
              <a:gd name="connsiteX12" fmla="*/ 4342651 w 8572181"/>
              <a:gd name="connsiteY12" fmla="*/ 0 h 7168612"/>
              <a:gd name="connsiteX0" fmla="*/ 10776447 w 11982706"/>
              <a:gd name="connsiteY0" fmla="*/ 7168612 h 7168612"/>
              <a:gd name="connsiteX1" fmla="*/ 11348234 w 11982706"/>
              <a:gd name="connsiteY1" fmla="*/ 6433117 h 7168612"/>
              <a:gd name="connsiteX2" fmla="*/ 11487613 w 11982706"/>
              <a:gd name="connsiteY2" fmla="*/ 5713107 h 7168612"/>
              <a:gd name="connsiteX3" fmla="*/ 11032027 w 11982706"/>
              <a:gd name="connsiteY3" fmla="*/ 5022016 h 7168612"/>
              <a:gd name="connsiteX4" fmla="*/ 303849 w 11982706"/>
              <a:gd name="connsiteY4" fmla="*/ 4228928 h 7168612"/>
              <a:gd name="connsiteX5" fmla="*/ 3432264 w 11982706"/>
              <a:gd name="connsiteY5" fmla="*/ 3755807 h 7168612"/>
              <a:gd name="connsiteX6" fmla="*/ 8579398 w 11982706"/>
              <a:gd name="connsiteY6" fmla="*/ 3329682 h 7168612"/>
              <a:gd name="connsiteX7" fmla="*/ 3270866 w 11982706"/>
              <a:gd name="connsiteY7" fmla="*/ 2797382 h 7168612"/>
              <a:gd name="connsiteX8" fmla="*/ 5626912 w 11982706"/>
              <a:gd name="connsiteY8" fmla="*/ 2088075 h 7168612"/>
              <a:gd name="connsiteX9" fmla="*/ 9736952 w 11982706"/>
              <a:gd name="connsiteY9" fmla="*/ 1828207 h 7168612"/>
              <a:gd name="connsiteX10" fmla="*/ 10955299 w 11982706"/>
              <a:gd name="connsiteY10" fmla="*/ 1569375 h 7168612"/>
              <a:gd name="connsiteX11" fmla="*/ 11320962 w 11982706"/>
              <a:gd name="connsiteY11" fmla="*/ 1159681 h 7168612"/>
              <a:gd name="connsiteX12" fmla="*/ 9311353 w 11982706"/>
              <a:gd name="connsiteY12" fmla="*/ 691393 h 7168612"/>
              <a:gd name="connsiteX13" fmla="*/ 7528978 w 11982706"/>
              <a:gd name="connsiteY13" fmla="*/ 0 h 7168612"/>
              <a:gd name="connsiteX0" fmla="*/ 11265475 w 12471734"/>
              <a:gd name="connsiteY0" fmla="*/ 7168612 h 7168612"/>
              <a:gd name="connsiteX1" fmla="*/ 11837262 w 12471734"/>
              <a:gd name="connsiteY1" fmla="*/ 6433117 h 7168612"/>
              <a:gd name="connsiteX2" fmla="*/ 11976641 w 12471734"/>
              <a:gd name="connsiteY2" fmla="*/ 5713107 h 7168612"/>
              <a:gd name="connsiteX3" fmla="*/ 11521055 w 12471734"/>
              <a:gd name="connsiteY3" fmla="*/ 5022016 h 7168612"/>
              <a:gd name="connsiteX4" fmla="*/ 792877 w 12471734"/>
              <a:gd name="connsiteY4" fmla="*/ 4673717 h 7168612"/>
              <a:gd name="connsiteX5" fmla="*/ 792877 w 12471734"/>
              <a:gd name="connsiteY5" fmla="*/ 4228928 h 7168612"/>
              <a:gd name="connsiteX6" fmla="*/ 3921292 w 12471734"/>
              <a:gd name="connsiteY6" fmla="*/ 3755807 h 7168612"/>
              <a:gd name="connsiteX7" fmla="*/ 9068426 w 12471734"/>
              <a:gd name="connsiteY7" fmla="*/ 3329682 h 7168612"/>
              <a:gd name="connsiteX8" fmla="*/ 3759894 w 12471734"/>
              <a:gd name="connsiteY8" fmla="*/ 2797382 h 7168612"/>
              <a:gd name="connsiteX9" fmla="*/ 6115940 w 12471734"/>
              <a:gd name="connsiteY9" fmla="*/ 2088075 h 7168612"/>
              <a:gd name="connsiteX10" fmla="*/ 10225980 w 12471734"/>
              <a:gd name="connsiteY10" fmla="*/ 1828207 h 7168612"/>
              <a:gd name="connsiteX11" fmla="*/ 11444327 w 12471734"/>
              <a:gd name="connsiteY11" fmla="*/ 1569375 h 7168612"/>
              <a:gd name="connsiteX12" fmla="*/ 11809990 w 12471734"/>
              <a:gd name="connsiteY12" fmla="*/ 1159681 h 7168612"/>
              <a:gd name="connsiteX13" fmla="*/ 9800381 w 12471734"/>
              <a:gd name="connsiteY13" fmla="*/ 691393 h 7168612"/>
              <a:gd name="connsiteX14" fmla="*/ 8018006 w 12471734"/>
              <a:gd name="connsiteY14" fmla="*/ 0 h 7168612"/>
              <a:gd name="connsiteX0" fmla="*/ 10738991 w 11702027"/>
              <a:gd name="connsiteY0" fmla="*/ 7168612 h 7168612"/>
              <a:gd name="connsiteX1" fmla="*/ 11310778 w 11702027"/>
              <a:gd name="connsiteY1" fmla="*/ 6433117 h 7168612"/>
              <a:gd name="connsiteX2" fmla="*/ 11450157 w 11702027"/>
              <a:gd name="connsiteY2" fmla="*/ 5713107 h 7168612"/>
              <a:gd name="connsiteX3" fmla="*/ 10994571 w 11702027"/>
              <a:gd name="connsiteY3" fmla="*/ 5022016 h 7168612"/>
              <a:gd name="connsiteX4" fmla="*/ 3665276 w 11702027"/>
              <a:gd name="connsiteY4" fmla="*/ 4615701 h 7168612"/>
              <a:gd name="connsiteX5" fmla="*/ 266393 w 11702027"/>
              <a:gd name="connsiteY5" fmla="*/ 4673717 h 7168612"/>
              <a:gd name="connsiteX6" fmla="*/ 266393 w 11702027"/>
              <a:gd name="connsiteY6" fmla="*/ 4228928 h 7168612"/>
              <a:gd name="connsiteX7" fmla="*/ 3394808 w 11702027"/>
              <a:gd name="connsiteY7" fmla="*/ 3755807 h 7168612"/>
              <a:gd name="connsiteX8" fmla="*/ 8541942 w 11702027"/>
              <a:gd name="connsiteY8" fmla="*/ 3329682 h 7168612"/>
              <a:gd name="connsiteX9" fmla="*/ 3233410 w 11702027"/>
              <a:gd name="connsiteY9" fmla="*/ 2797382 h 7168612"/>
              <a:gd name="connsiteX10" fmla="*/ 5589456 w 11702027"/>
              <a:gd name="connsiteY10" fmla="*/ 2088075 h 7168612"/>
              <a:gd name="connsiteX11" fmla="*/ 9699496 w 11702027"/>
              <a:gd name="connsiteY11" fmla="*/ 1828207 h 7168612"/>
              <a:gd name="connsiteX12" fmla="*/ 10917843 w 11702027"/>
              <a:gd name="connsiteY12" fmla="*/ 1569375 h 7168612"/>
              <a:gd name="connsiteX13" fmla="*/ 11283506 w 11702027"/>
              <a:gd name="connsiteY13" fmla="*/ 1159681 h 7168612"/>
              <a:gd name="connsiteX14" fmla="*/ 9273897 w 11702027"/>
              <a:gd name="connsiteY14" fmla="*/ 691393 h 7168612"/>
              <a:gd name="connsiteX15" fmla="*/ 7491522 w 11702027"/>
              <a:gd name="connsiteY15" fmla="*/ 0 h 7168612"/>
              <a:gd name="connsiteX0" fmla="*/ 10738991 w 12106961"/>
              <a:gd name="connsiteY0" fmla="*/ 7168612 h 7168612"/>
              <a:gd name="connsiteX1" fmla="*/ 11310778 w 12106961"/>
              <a:gd name="connsiteY1" fmla="*/ 6433117 h 7168612"/>
              <a:gd name="connsiteX2" fmla="*/ 11450157 w 12106961"/>
              <a:gd name="connsiteY2" fmla="*/ 5713107 h 7168612"/>
              <a:gd name="connsiteX3" fmla="*/ 1536796 w 12106961"/>
              <a:gd name="connsiteY3" fmla="*/ 5640853 h 7168612"/>
              <a:gd name="connsiteX4" fmla="*/ 3665276 w 12106961"/>
              <a:gd name="connsiteY4" fmla="*/ 4615701 h 7168612"/>
              <a:gd name="connsiteX5" fmla="*/ 266393 w 12106961"/>
              <a:gd name="connsiteY5" fmla="*/ 4673717 h 7168612"/>
              <a:gd name="connsiteX6" fmla="*/ 266393 w 12106961"/>
              <a:gd name="connsiteY6" fmla="*/ 4228928 h 7168612"/>
              <a:gd name="connsiteX7" fmla="*/ 3394808 w 12106961"/>
              <a:gd name="connsiteY7" fmla="*/ 3755807 h 7168612"/>
              <a:gd name="connsiteX8" fmla="*/ 8541942 w 12106961"/>
              <a:gd name="connsiteY8" fmla="*/ 3329682 h 7168612"/>
              <a:gd name="connsiteX9" fmla="*/ 3233410 w 12106961"/>
              <a:gd name="connsiteY9" fmla="*/ 2797382 h 7168612"/>
              <a:gd name="connsiteX10" fmla="*/ 5589456 w 12106961"/>
              <a:gd name="connsiteY10" fmla="*/ 2088075 h 7168612"/>
              <a:gd name="connsiteX11" fmla="*/ 9699496 w 12106961"/>
              <a:gd name="connsiteY11" fmla="*/ 1828207 h 7168612"/>
              <a:gd name="connsiteX12" fmla="*/ 10917843 w 12106961"/>
              <a:gd name="connsiteY12" fmla="*/ 1569375 h 7168612"/>
              <a:gd name="connsiteX13" fmla="*/ 11283506 w 12106961"/>
              <a:gd name="connsiteY13" fmla="*/ 1159681 h 7168612"/>
              <a:gd name="connsiteX14" fmla="*/ 9273897 w 12106961"/>
              <a:gd name="connsiteY14" fmla="*/ 691393 h 7168612"/>
              <a:gd name="connsiteX15" fmla="*/ 7491522 w 12106961"/>
              <a:gd name="connsiteY15" fmla="*/ 0 h 7168612"/>
              <a:gd name="connsiteX0" fmla="*/ 10738991 w 11333344"/>
              <a:gd name="connsiteY0" fmla="*/ 7168612 h 7168612"/>
              <a:gd name="connsiteX1" fmla="*/ 11310778 w 11333344"/>
              <a:gd name="connsiteY1" fmla="*/ 6433117 h 7168612"/>
              <a:gd name="connsiteX2" fmla="*/ 7016823 w 11333344"/>
              <a:gd name="connsiteY2" fmla="*/ 5867816 h 7168612"/>
              <a:gd name="connsiteX3" fmla="*/ 1536796 w 11333344"/>
              <a:gd name="connsiteY3" fmla="*/ 5640853 h 7168612"/>
              <a:gd name="connsiteX4" fmla="*/ 3665276 w 11333344"/>
              <a:gd name="connsiteY4" fmla="*/ 4615701 h 7168612"/>
              <a:gd name="connsiteX5" fmla="*/ 266393 w 11333344"/>
              <a:gd name="connsiteY5" fmla="*/ 4673717 h 7168612"/>
              <a:gd name="connsiteX6" fmla="*/ 266393 w 11333344"/>
              <a:gd name="connsiteY6" fmla="*/ 4228928 h 7168612"/>
              <a:gd name="connsiteX7" fmla="*/ 3394808 w 11333344"/>
              <a:gd name="connsiteY7" fmla="*/ 3755807 h 7168612"/>
              <a:gd name="connsiteX8" fmla="*/ 8541942 w 11333344"/>
              <a:gd name="connsiteY8" fmla="*/ 3329682 h 7168612"/>
              <a:gd name="connsiteX9" fmla="*/ 3233410 w 11333344"/>
              <a:gd name="connsiteY9" fmla="*/ 2797382 h 7168612"/>
              <a:gd name="connsiteX10" fmla="*/ 5589456 w 11333344"/>
              <a:gd name="connsiteY10" fmla="*/ 2088075 h 7168612"/>
              <a:gd name="connsiteX11" fmla="*/ 9699496 w 11333344"/>
              <a:gd name="connsiteY11" fmla="*/ 1828207 h 7168612"/>
              <a:gd name="connsiteX12" fmla="*/ 10917843 w 11333344"/>
              <a:gd name="connsiteY12" fmla="*/ 1569375 h 7168612"/>
              <a:gd name="connsiteX13" fmla="*/ 11283506 w 11333344"/>
              <a:gd name="connsiteY13" fmla="*/ 1159681 h 7168612"/>
              <a:gd name="connsiteX14" fmla="*/ 9273897 w 11333344"/>
              <a:gd name="connsiteY14" fmla="*/ 691393 h 7168612"/>
              <a:gd name="connsiteX15" fmla="*/ 7491522 w 11333344"/>
              <a:gd name="connsiteY15" fmla="*/ 0 h 7168612"/>
              <a:gd name="connsiteX0" fmla="*/ 10738991 w 11333344"/>
              <a:gd name="connsiteY0" fmla="*/ 7168612 h 7168612"/>
              <a:gd name="connsiteX1" fmla="*/ 11310778 w 11333344"/>
              <a:gd name="connsiteY1" fmla="*/ 6433117 h 7168612"/>
              <a:gd name="connsiteX2" fmla="*/ 9576392 w 11333344"/>
              <a:gd name="connsiteY2" fmla="*/ 5650317 h 7168612"/>
              <a:gd name="connsiteX3" fmla="*/ 7016823 w 11333344"/>
              <a:gd name="connsiteY3" fmla="*/ 5867816 h 7168612"/>
              <a:gd name="connsiteX4" fmla="*/ 1536796 w 11333344"/>
              <a:gd name="connsiteY4" fmla="*/ 5640853 h 7168612"/>
              <a:gd name="connsiteX5" fmla="*/ 3665276 w 11333344"/>
              <a:gd name="connsiteY5" fmla="*/ 4615701 h 7168612"/>
              <a:gd name="connsiteX6" fmla="*/ 266393 w 11333344"/>
              <a:gd name="connsiteY6" fmla="*/ 4673717 h 7168612"/>
              <a:gd name="connsiteX7" fmla="*/ 266393 w 11333344"/>
              <a:gd name="connsiteY7" fmla="*/ 4228928 h 7168612"/>
              <a:gd name="connsiteX8" fmla="*/ 3394808 w 11333344"/>
              <a:gd name="connsiteY8" fmla="*/ 3755807 h 7168612"/>
              <a:gd name="connsiteX9" fmla="*/ 8541942 w 11333344"/>
              <a:gd name="connsiteY9" fmla="*/ 3329682 h 7168612"/>
              <a:gd name="connsiteX10" fmla="*/ 3233410 w 11333344"/>
              <a:gd name="connsiteY10" fmla="*/ 2797382 h 7168612"/>
              <a:gd name="connsiteX11" fmla="*/ 5589456 w 11333344"/>
              <a:gd name="connsiteY11" fmla="*/ 2088075 h 7168612"/>
              <a:gd name="connsiteX12" fmla="*/ 9699496 w 11333344"/>
              <a:gd name="connsiteY12" fmla="*/ 1828207 h 7168612"/>
              <a:gd name="connsiteX13" fmla="*/ 10917843 w 11333344"/>
              <a:gd name="connsiteY13" fmla="*/ 1569375 h 7168612"/>
              <a:gd name="connsiteX14" fmla="*/ 11283506 w 11333344"/>
              <a:gd name="connsiteY14" fmla="*/ 1159681 h 7168612"/>
              <a:gd name="connsiteX15" fmla="*/ 9273897 w 11333344"/>
              <a:gd name="connsiteY15" fmla="*/ 691393 h 7168612"/>
              <a:gd name="connsiteX16" fmla="*/ 7491522 w 11333344"/>
              <a:gd name="connsiteY16" fmla="*/ 0 h 7168612"/>
              <a:gd name="connsiteX0" fmla="*/ 11625656 w 11625656"/>
              <a:gd name="connsiteY0" fmla="*/ 7158943 h 7158943"/>
              <a:gd name="connsiteX1" fmla="*/ 11310778 w 11625656"/>
              <a:gd name="connsiteY1" fmla="*/ 6433117 h 7158943"/>
              <a:gd name="connsiteX2" fmla="*/ 9576392 w 11625656"/>
              <a:gd name="connsiteY2" fmla="*/ 5650317 h 7158943"/>
              <a:gd name="connsiteX3" fmla="*/ 7016823 w 11625656"/>
              <a:gd name="connsiteY3" fmla="*/ 5867816 h 7158943"/>
              <a:gd name="connsiteX4" fmla="*/ 1536796 w 11625656"/>
              <a:gd name="connsiteY4" fmla="*/ 5640853 h 7158943"/>
              <a:gd name="connsiteX5" fmla="*/ 3665276 w 11625656"/>
              <a:gd name="connsiteY5" fmla="*/ 4615701 h 7158943"/>
              <a:gd name="connsiteX6" fmla="*/ 266393 w 11625656"/>
              <a:gd name="connsiteY6" fmla="*/ 4673717 h 7158943"/>
              <a:gd name="connsiteX7" fmla="*/ 266393 w 11625656"/>
              <a:gd name="connsiteY7" fmla="*/ 4228928 h 7158943"/>
              <a:gd name="connsiteX8" fmla="*/ 3394808 w 11625656"/>
              <a:gd name="connsiteY8" fmla="*/ 3755807 h 7158943"/>
              <a:gd name="connsiteX9" fmla="*/ 8541942 w 11625656"/>
              <a:gd name="connsiteY9" fmla="*/ 3329682 h 7158943"/>
              <a:gd name="connsiteX10" fmla="*/ 3233410 w 11625656"/>
              <a:gd name="connsiteY10" fmla="*/ 2797382 h 7158943"/>
              <a:gd name="connsiteX11" fmla="*/ 5589456 w 11625656"/>
              <a:gd name="connsiteY11" fmla="*/ 2088075 h 7158943"/>
              <a:gd name="connsiteX12" fmla="*/ 9699496 w 11625656"/>
              <a:gd name="connsiteY12" fmla="*/ 1828207 h 7158943"/>
              <a:gd name="connsiteX13" fmla="*/ 10917843 w 11625656"/>
              <a:gd name="connsiteY13" fmla="*/ 1569375 h 7158943"/>
              <a:gd name="connsiteX14" fmla="*/ 11283506 w 11625656"/>
              <a:gd name="connsiteY14" fmla="*/ 1159681 h 7158943"/>
              <a:gd name="connsiteX15" fmla="*/ 9273897 w 11625656"/>
              <a:gd name="connsiteY15" fmla="*/ 691393 h 7158943"/>
              <a:gd name="connsiteX16" fmla="*/ 7491522 w 11625656"/>
              <a:gd name="connsiteY16" fmla="*/ 0 h 7158943"/>
              <a:gd name="connsiteX0" fmla="*/ 12937089 w 12937089"/>
              <a:gd name="connsiteY0" fmla="*/ 7158943 h 7158943"/>
              <a:gd name="connsiteX1" fmla="*/ 12622211 w 12937089"/>
              <a:gd name="connsiteY1" fmla="*/ 6433117 h 7158943"/>
              <a:gd name="connsiteX2" fmla="*/ 10887825 w 12937089"/>
              <a:gd name="connsiteY2" fmla="*/ 5650317 h 7158943"/>
              <a:gd name="connsiteX3" fmla="*/ 8328256 w 12937089"/>
              <a:gd name="connsiteY3" fmla="*/ 5867816 h 7158943"/>
              <a:gd name="connsiteX4" fmla="*/ 2848229 w 12937089"/>
              <a:gd name="connsiteY4" fmla="*/ 5640853 h 7158943"/>
              <a:gd name="connsiteX5" fmla="*/ 4976709 w 12937089"/>
              <a:gd name="connsiteY5" fmla="*/ 4615701 h 7158943"/>
              <a:gd name="connsiteX6" fmla="*/ 1577826 w 12937089"/>
              <a:gd name="connsiteY6" fmla="*/ 4673717 h 7158943"/>
              <a:gd name="connsiteX7" fmla="*/ 1577826 w 12937089"/>
              <a:gd name="connsiteY7" fmla="*/ 4228928 h 7158943"/>
              <a:gd name="connsiteX8" fmla="*/ 4706241 w 12937089"/>
              <a:gd name="connsiteY8" fmla="*/ 3755807 h 7158943"/>
              <a:gd name="connsiteX9" fmla="*/ 210658 w 12937089"/>
              <a:gd name="connsiteY9" fmla="*/ 3098863 h 7158943"/>
              <a:gd name="connsiteX10" fmla="*/ 4544843 w 12937089"/>
              <a:gd name="connsiteY10" fmla="*/ 2797382 h 7158943"/>
              <a:gd name="connsiteX11" fmla="*/ 6900889 w 12937089"/>
              <a:gd name="connsiteY11" fmla="*/ 2088075 h 7158943"/>
              <a:gd name="connsiteX12" fmla="*/ 11010929 w 12937089"/>
              <a:gd name="connsiteY12" fmla="*/ 1828207 h 7158943"/>
              <a:gd name="connsiteX13" fmla="*/ 12229276 w 12937089"/>
              <a:gd name="connsiteY13" fmla="*/ 1569375 h 7158943"/>
              <a:gd name="connsiteX14" fmla="*/ 12594939 w 12937089"/>
              <a:gd name="connsiteY14" fmla="*/ 1159681 h 7158943"/>
              <a:gd name="connsiteX15" fmla="*/ 10585330 w 12937089"/>
              <a:gd name="connsiteY15" fmla="*/ 691393 h 7158943"/>
              <a:gd name="connsiteX16" fmla="*/ 8802955 w 12937089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797382 h 7158943"/>
              <a:gd name="connsiteX11" fmla="*/ 6692621 w 12728821"/>
              <a:gd name="connsiteY11" fmla="*/ 2088075 h 7158943"/>
              <a:gd name="connsiteX12" fmla="*/ 10802661 w 12728821"/>
              <a:gd name="connsiteY12" fmla="*/ 1828207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10802661 w 12728821"/>
              <a:gd name="connsiteY12" fmla="*/ 1828207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12021008 w 12728821"/>
              <a:gd name="connsiteY13" fmla="*/ 1569375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12386671 w 12728821"/>
              <a:gd name="connsiteY14" fmla="*/ 1159681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4363938 w 12728821"/>
              <a:gd name="connsiteY14" fmla="*/ 807376 h 7158943"/>
              <a:gd name="connsiteX15" fmla="*/ 10377062 w 12728821"/>
              <a:gd name="connsiteY15" fmla="*/ 691393 h 7158943"/>
              <a:gd name="connsiteX16" fmla="*/ 8594687 w 12728821"/>
              <a:gd name="connsiteY16" fmla="*/ 0 h 7158943"/>
              <a:gd name="connsiteX0" fmla="*/ 12728821 w 12728821"/>
              <a:gd name="connsiteY0" fmla="*/ 7158943 h 7158943"/>
              <a:gd name="connsiteX1" fmla="*/ 12413943 w 12728821"/>
              <a:gd name="connsiteY1" fmla="*/ 6433117 h 7158943"/>
              <a:gd name="connsiteX2" fmla="*/ 10679557 w 12728821"/>
              <a:gd name="connsiteY2" fmla="*/ 5650317 h 7158943"/>
              <a:gd name="connsiteX3" fmla="*/ 8119988 w 12728821"/>
              <a:gd name="connsiteY3" fmla="*/ 5867816 h 7158943"/>
              <a:gd name="connsiteX4" fmla="*/ 2639961 w 12728821"/>
              <a:gd name="connsiteY4" fmla="*/ 5640853 h 7158943"/>
              <a:gd name="connsiteX5" fmla="*/ 4768441 w 12728821"/>
              <a:gd name="connsiteY5" fmla="*/ 4615701 h 7158943"/>
              <a:gd name="connsiteX6" fmla="*/ 1369558 w 12728821"/>
              <a:gd name="connsiteY6" fmla="*/ 4673717 h 7158943"/>
              <a:gd name="connsiteX7" fmla="*/ 1369558 w 12728821"/>
              <a:gd name="connsiteY7" fmla="*/ 4228928 h 7158943"/>
              <a:gd name="connsiteX8" fmla="*/ 4960822 w 12728821"/>
              <a:gd name="connsiteY8" fmla="*/ 3500689 h 7158943"/>
              <a:gd name="connsiteX9" fmla="*/ 2390 w 12728821"/>
              <a:gd name="connsiteY9" fmla="*/ 3098863 h 7158943"/>
              <a:gd name="connsiteX10" fmla="*/ 4336575 w 12728821"/>
              <a:gd name="connsiteY10" fmla="*/ 2639451 h 7158943"/>
              <a:gd name="connsiteX11" fmla="*/ 6692621 w 12728821"/>
              <a:gd name="connsiteY11" fmla="*/ 2088075 h 7158943"/>
              <a:gd name="connsiteX12" fmla="*/ 7639856 w 12728821"/>
              <a:gd name="connsiteY12" fmla="*/ 1718870 h 7158943"/>
              <a:gd name="connsiteX13" fmla="*/ 7469639 w 12728821"/>
              <a:gd name="connsiteY13" fmla="*/ 1034842 h 7158943"/>
              <a:gd name="connsiteX14" fmla="*/ 4363938 w 12728821"/>
              <a:gd name="connsiteY14" fmla="*/ 807376 h 7158943"/>
              <a:gd name="connsiteX15" fmla="*/ 3588590 w 12728821"/>
              <a:gd name="connsiteY15" fmla="*/ 630650 h 7158943"/>
              <a:gd name="connsiteX16" fmla="*/ 8594687 w 12728821"/>
              <a:gd name="connsiteY16" fmla="*/ 0 h 7158943"/>
              <a:gd name="connsiteX0" fmla="*/ 12728821 w 12728821"/>
              <a:gd name="connsiteY0" fmla="*/ 7110349 h 7110349"/>
              <a:gd name="connsiteX1" fmla="*/ 12413943 w 12728821"/>
              <a:gd name="connsiteY1" fmla="*/ 6384523 h 7110349"/>
              <a:gd name="connsiteX2" fmla="*/ 10679557 w 12728821"/>
              <a:gd name="connsiteY2" fmla="*/ 5601723 h 7110349"/>
              <a:gd name="connsiteX3" fmla="*/ 8119988 w 12728821"/>
              <a:gd name="connsiteY3" fmla="*/ 5819222 h 7110349"/>
              <a:gd name="connsiteX4" fmla="*/ 2639961 w 12728821"/>
              <a:gd name="connsiteY4" fmla="*/ 5592259 h 7110349"/>
              <a:gd name="connsiteX5" fmla="*/ 4768441 w 12728821"/>
              <a:gd name="connsiteY5" fmla="*/ 4567107 h 7110349"/>
              <a:gd name="connsiteX6" fmla="*/ 1369558 w 12728821"/>
              <a:gd name="connsiteY6" fmla="*/ 4625123 h 7110349"/>
              <a:gd name="connsiteX7" fmla="*/ 1369558 w 12728821"/>
              <a:gd name="connsiteY7" fmla="*/ 4180334 h 7110349"/>
              <a:gd name="connsiteX8" fmla="*/ 4960822 w 12728821"/>
              <a:gd name="connsiteY8" fmla="*/ 3452095 h 7110349"/>
              <a:gd name="connsiteX9" fmla="*/ 2390 w 12728821"/>
              <a:gd name="connsiteY9" fmla="*/ 3050269 h 7110349"/>
              <a:gd name="connsiteX10" fmla="*/ 4336575 w 12728821"/>
              <a:gd name="connsiteY10" fmla="*/ 2590857 h 7110349"/>
              <a:gd name="connsiteX11" fmla="*/ 6692621 w 12728821"/>
              <a:gd name="connsiteY11" fmla="*/ 2039481 h 7110349"/>
              <a:gd name="connsiteX12" fmla="*/ 7639856 w 12728821"/>
              <a:gd name="connsiteY12" fmla="*/ 1670276 h 7110349"/>
              <a:gd name="connsiteX13" fmla="*/ 7469639 w 12728821"/>
              <a:gd name="connsiteY13" fmla="*/ 986248 h 7110349"/>
              <a:gd name="connsiteX14" fmla="*/ 4363938 w 12728821"/>
              <a:gd name="connsiteY14" fmla="*/ 758782 h 7110349"/>
              <a:gd name="connsiteX15" fmla="*/ 3588590 w 12728821"/>
              <a:gd name="connsiteY15" fmla="*/ 582056 h 7110349"/>
              <a:gd name="connsiteX16" fmla="*/ 2423339 w 12728821"/>
              <a:gd name="connsiteY16" fmla="*/ 0 h 7110349"/>
              <a:gd name="connsiteX0" fmla="*/ 12728821 w 12728821"/>
              <a:gd name="connsiteY0" fmla="*/ 7110349 h 7110349"/>
              <a:gd name="connsiteX1" fmla="*/ 12413943 w 12728821"/>
              <a:gd name="connsiteY1" fmla="*/ 6384523 h 7110349"/>
              <a:gd name="connsiteX2" fmla="*/ 10679557 w 12728821"/>
              <a:gd name="connsiteY2" fmla="*/ 5601723 h 7110349"/>
              <a:gd name="connsiteX3" fmla="*/ 8119988 w 12728821"/>
              <a:gd name="connsiteY3" fmla="*/ 5819222 h 7110349"/>
              <a:gd name="connsiteX4" fmla="*/ 2639961 w 12728821"/>
              <a:gd name="connsiteY4" fmla="*/ 5592259 h 7110349"/>
              <a:gd name="connsiteX5" fmla="*/ 4768441 w 12728821"/>
              <a:gd name="connsiteY5" fmla="*/ 4567107 h 7110349"/>
              <a:gd name="connsiteX6" fmla="*/ 1369558 w 12728821"/>
              <a:gd name="connsiteY6" fmla="*/ 4625123 h 7110349"/>
              <a:gd name="connsiteX7" fmla="*/ 1369558 w 12728821"/>
              <a:gd name="connsiteY7" fmla="*/ 4180334 h 7110349"/>
              <a:gd name="connsiteX8" fmla="*/ 4960822 w 12728821"/>
              <a:gd name="connsiteY8" fmla="*/ 3452095 h 7110349"/>
              <a:gd name="connsiteX9" fmla="*/ 2390 w 12728821"/>
              <a:gd name="connsiteY9" fmla="*/ 3050269 h 7110349"/>
              <a:gd name="connsiteX10" fmla="*/ 4336575 w 12728821"/>
              <a:gd name="connsiteY10" fmla="*/ 2590857 h 7110349"/>
              <a:gd name="connsiteX11" fmla="*/ 6692621 w 12728821"/>
              <a:gd name="connsiteY11" fmla="*/ 2039481 h 7110349"/>
              <a:gd name="connsiteX12" fmla="*/ 7639856 w 12728821"/>
              <a:gd name="connsiteY12" fmla="*/ 1670276 h 7110349"/>
              <a:gd name="connsiteX13" fmla="*/ 5234939 w 12728821"/>
              <a:gd name="connsiteY13" fmla="*/ 1129625 h 7110349"/>
              <a:gd name="connsiteX14" fmla="*/ 4363938 w 12728821"/>
              <a:gd name="connsiteY14" fmla="*/ 758782 h 7110349"/>
              <a:gd name="connsiteX15" fmla="*/ 3588590 w 12728821"/>
              <a:gd name="connsiteY15" fmla="*/ 582056 h 7110349"/>
              <a:gd name="connsiteX16" fmla="*/ 2423339 w 12728821"/>
              <a:gd name="connsiteY16" fmla="*/ 0 h 7110349"/>
              <a:gd name="connsiteX0" fmla="*/ 12728821 w 12728821"/>
              <a:gd name="connsiteY0" fmla="*/ 7110349 h 7110349"/>
              <a:gd name="connsiteX1" fmla="*/ 12413943 w 12728821"/>
              <a:gd name="connsiteY1" fmla="*/ 6384523 h 7110349"/>
              <a:gd name="connsiteX2" fmla="*/ 10679557 w 12728821"/>
              <a:gd name="connsiteY2" fmla="*/ 5601723 h 7110349"/>
              <a:gd name="connsiteX3" fmla="*/ 8119988 w 12728821"/>
              <a:gd name="connsiteY3" fmla="*/ 5819222 h 7110349"/>
              <a:gd name="connsiteX4" fmla="*/ 2639961 w 12728821"/>
              <a:gd name="connsiteY4" fmla="*/ 5592259 h 7110349"/>
              <a:gd name="connsiteX5" fmla="*/ 4768441 w 12728821"/>
              <a:gd name="connsiteY5" fmla="*/ 4567107 h 7110349"/>
              <a:gd name="connsiteX6" fmla="*/ 1369558 w 12728821"/>
              <a:gd name="connsiteY6" fmla="*/ 4625123 h 7110349"/>
              <a:gd name="connsiteX7" fmla="*/ 1369558 w 12728821"/>
              <a:gd name="connsiteY7" fmla="*/ 4180334 h 7110349"/>
              <a:gd name="connsiteX8" fmla="*/ 4960822 w 12728821"/>
              <a:gd name="connsiteY8" fmla="*/ 3452095 h 7110349"/>
              <a:gd name="connsiteX9" fmla="*/ 2390 w 12728821"/>
              <a:gd name="connsiteY9" fmla="*/ 3050269 h 7110349"/>
              <a:gd name="connsiteX10" fmla="*/ 4336575 w 12728821"/>
              <a:gd name="connsiteY10" fmla="*/ 2590857 h 7110349"/>
              <a:gd name="connsiteX11" fmla="*/ 6692621 w 12728821"/>
              <a:gd name="connsiteY11" fmla="*/ 2039481 h 7110349"/>
              <a:gd name="connsiteX12" fmla="*/ 5901756 w 12728821"/>
              <a:gd name="connsiteY12" fmla="*/ 1917928 h 7110349"/>
              <a:gd name="connsiteX13" fmla="*/ 5234939 w 12728821"/>
              <a:gd name="connsiteY13" fmla="*/ 1129625 h 7110349"/>
              <a:gd name="connsiteX14" fmla="*/ 4363938 w 12728821"/>
              <a:gd name="connsiteY14" fmla="*/ 758782 h 7110349"/>
              <a:gd name="connsiteX15" fmla="*/ 3588590 w 12728821"/>
              <a:gd name="connsiteY15" fmla="*/ 582056 h 7110349"/>
              <a:gd name="connsiteX16" fmla="*/ 2423339 w 12728821"/>
              <a:gd name="connsiteY16" fmla="*/ 0 h 7110349"/>
              <a:gd name="connsiteX0" fmla="*/ 12733661 w 12733661"/>
              <a:gd name="connsiteY0" fmla="*/ 7110349 h 7110349"/>
              <a:gd name="connsiteX1" fmla="*/ 12418783 w 12733661"/>
              <a:gd name="connsiteY1" fmla="*/ 6384523 h 7110349"/>
              <a:gd name="connsiteX2" fmla="*/ 10684397 w 12733661"/>
              <a:gd name="connsiteY2" fmla="*/ 5601723 h 7110349"/>
              <a:gd name="connsiteX3" fmla="*/ 8124828 w 12733661"/>
              <a:gd name="connsiteY3" fmla="*/ 5819222 h 7110349"/>
              <a:gd name="connsiteX4" fmla="*/ 2644801 w 12733661"/>
              <a:gd name="connsiteY4" fmla="*/ 5592259 h 7110349"/>
              <a:gd name="connsiteX5" fmla="*/ 4773281 w 12733661"/>
              <a:gd name="connsiteY5" fmla="*/ 4567107 h 7110349"/>
              <a:gd name="connsiteX6" fmla="*/ 1374398 w 12733661"/>
              <a:gd name="connsiteY6" fmla="*/ 4625123 h 7110349"/>
              <a:gd name="connsiteX7" fmla="*/ 1374398 w 12733661"/>
              <a:gd name="connsiteY7" fmla="*/ 4180334 h 7110349"/>
              <a:gd name="connsiteX8" fmla="*/ 4965662 w 12733661"/>
              <a:gd name="connsiteY8" fmla="*/ 3452095 h 7110349"/>
              <a:gd name="connsiteX9" fmla="*/ 7230 w 12733661"/>
              <a:gd name="connsiteY9" fmla="*/ 3050269 h 7110349"/>
              <a:gd name="connsiteX10" fmla="*/ 3927581 w 12733661"/>
              <a:gd name="connsiteY10" fmla="*/ 2499617 h 7110349"/>
              <a:gd name="connsiteX11" fmla="*/ 6697461 w 12733661"/>
              <a:gd name="connsiteY11" fmla="*/ 2039481 h 7110349"/>
              <a:gd name="connsiteX12" fmla="*/ 5906596 w 12733661"/>
              <a:gd name="connsiteY12" fmla="*/ 1917928 h 7110349"/>
              <a:gd name="connsiteX13" fmla="*/ 5239779 w 12733661"/>
              <a:gd name="connsiteY13" fmla="*/ 1129625 h 7110349"/>
              <a:gd name="connsiteX14" fmla="*/ 4368778 w 12733661"/>
              <a:gd name="connsiteY14" fmla="*/ 758782 h 7110349"/>
              <a:gd name="connsiteX15" fmla="*/ 3593430 w 12733661"/>
              <a:gd name="connsiteY15" fmla="*/ 582056 h 7110349"/>
              <a:gd name="connsiteX16" fmla="*/ 2428179 w 12733661"/>
              <a:gd name="connsiteY16" fmla="*/ 0 h 7110349"/>
              <a:gd name="connsiteX0" fmla="*/ 12733218 w 12733218"/>
              <a:gd name="connsiteY0" fmla="*/ 7110349 h 7110349"/>
              <a:gd name="connsiteX1" fmla="*/ 12418340 w 12733218"/>
              <a:gd name="connsiteY1" fmla="*/ 6384523 h 7110349"/>
              <a:gd name="connsiteX2" fmla="*/ 10683954 w 12733218"/>
              <a:gd name="connsiteY2" fmla="*/ 5601723 h 7110349"/>
              <a:gd name="connsiteX3" fmla="*/ 8124385 w 12733218"/>
              <a:gd name="connsiteY3" fmla="*/ 5819222 h 7110349"/>
              <a:gd name="connsiteX4" fmla="*/ 2644358 w 12733218"/>
              <a:gd name="connsiteY4" fmla="*/ 5592259 h 7110349"/>
              <a:gd name="connsiteX5" fmla="*/ 4772838 w 12733218"/>
              <a:gd name="connsiteY5" fmla="*/ 4567107 h 7110349"/>
              <a:gd name="connsiteX6" fmla="*/ 1373955 w 12733218"/>
              <a:gd name="connsiteY6" fmla="*/ 4625123 h 7110349"/>
              <a:gd name="connsiteX7" fmla="*/ 1373955 w 12733218"/>
              <a:gd name="connsiteY7" fmla="*/ 4180334 h 7110349"/>
              <a:gd name="connsiteX8" fmla="*/ 4965219 w 12733218"/>
              <a:gd name="connsiteY8" fmla="*/ 3452095 h 7110349"/>
              <a:gd name="connsiteX9" fmla="*/ 6787 w 12733218"/>
              <a:gd name="connsiteY9" fmla="*/ 3050269 h 7110349"/>
              <a:gd name="connsiteX10" fmla="*/ 3927138 w 12733218"/>
              <a:gd name="connsiteY10" fmla="*/ 2499617 h 7110349"/>
              <a:gd name="connsiteX11" fmla="*/ 5455519 w 12733218"/>
              <a:gd name="connsiteY11" fmla="*/ 2182858 h 7110349"/>
              <a:gd name="connsiteX12" fmla="*/ 5906153 w 12733218"/>
              <a:gd name="connsiteY12" fmla="*/ 1917928 h 7110349"/>
              <a:gd name="connsiteX13" fmla="*/ 5239336 w 12733218"/>
              <a:gd name="connsiteY13" fmla="*/ 1129625 h 7110349"/>
              <a:gd name="connsiteX14" fmla="*/ 4368335 w 12733218"/>
              <a:gd name="connsiteY14" fmla="*/ 758782 h 7110349"/>
              <a:gd name="connsiteX15" fmla="*/ 3592987 w 12733218"/>
              <a:gd name="connsiteY15" fmla="*/ 582056 h 7110349"/>
              <a:gd name="connsiteX16" fmla="*/ 2427736 w 12733218"/>
              <a:gd name="connsiteY16" fmla="*/ 0 h 7110349"/>
              <a:gd name="connsiteX0" fmla="*/ 11810002 w 11810002"/>
              <a:gd name="connsiteY0" fmla="*/ 7110349 h 7110349"/>
              <a:gd name="connsiteX1" fmla="*/ 11495124 w 11810002"/>
              <a:gd name="connsiteY1" fmla="*/ 6384523 h 7110349"/>
              <a:gd name="connsiteX2" fmla="*/ 9760738 w 11810002"/>
              <a:gd name="connsiteY2" fmla="*/ 5601723 h 7110349"/>
              <a:gd name="connsiteX3" fmla="*/ 7201169 w 11810002"/>
              <a:gd name="connsiteY3" fmla="*/ 5819222 h 7110349"/>
              <a:gd name="connsiteX4" fmla="*/ 1721142 w 11810002"/>
              <a:gd name="connsiteY4" fmla="*/ 5592259 h 7110349"/>
              <a:gd name="connsiteX5" fmla="*/ 3849622 w 11810002"/>
              <a:gd name="connsiteY5" fmla="*/ 4567107 h 7110349"/>
              <a:gd name="connsiteX6" fmla="*/ 450739 w 11810002"/>
              <a:gd name="connsiteY6" fmla="*/ 4625123 h 7110349"/>
              <a:gd name="connsiteX7" fmla="*/ 450739 w 11810002"/>
              <a:gd name="connsiteY7" fmla="*/ 4180334 h 7110349"/>
              <a:gd name="connsiteX8" fmla="*/ 4042003 w 11810002"/>
              <a:gd name="connsiteY8" fmla="*/ 3452095 h 7110349"/>
              <a:gd name="connsiteX9" fmla="*/ 573371 w 11810002"/>
              <a:gd name="connsiteY9" fmla="*/ 2932961 h 7110349"/>
              <a:gd name="connsiteX10" fmla="*/ 3003922 w 11810002"/>
              <a:gd name="connsiteY10" fmla="*/ 2499617 h 7110349"/>
              <a:gd name="connsiteX11" fmla="*/ 4532303 w 11810002"/>
              <a:gd name="connsiteY11" fmla="*/ 2182858 h 7110349"/>
              <a:gd name="connsiteX12" fmla="*/ 4982937 w 11810002"/>
              <a:gd name="connsiteY12" fmla="*/ 1917928 h 7110349"/>
              <a:gd name="connsiteX13" fmla="*/ 4316120 w 11810002"/>
              <a:gd name="connsiteY13" fmla="*/ 1129625 h 7110349"/>
              <a:gd name="connsiteX14" fmla="*/ 3445119 w 11810002"/>
              <a:gd name="connsiteY14" fmla="*/ 758782 h 7110349"/>
              <a:gd name="connsiteX15" fmla="*/ 2669771 w 11810002"/>
              <a:gd name="connsiteY15" fmla="*/ 582056 h 7110349"/>
              <a:gd name="connsiteX16" fmla="*/ 1504520 w 11810002"/>
              <a:gd name="connsiteY16" fmla="*/ 0 h 7110349"/>
              <a:gd name="connsiteX0" fmla="*/ 11644755 w 11644755"/>
              <a:gd name="connsiteY0" fmla="*/ 7110349 h 7110349"/>
              <a:gd name="connsiteX1" fmla="*/ 11329877 w 11644755"/>
              <a:gd name="connsiteY1" fmla="*/ 6384523 h 7110349"/>
              <a:gd name="connsiteX2" fmla="*/ 9595491 w 11644755"/>
              <a:gd name="connsiteY2" fmla="*/ 5601723 h 7110349"/>
              <a:gd name="connsiteX3" fmla="*/ 7035922 w 11644755"/>
              <a:gd name="connsiteY3" fmla="*/ 5819222 h 7110349"/>
              <a:gd name="connsiteX4" fmla="*/ 1555895 w 11644755"/>
              <a:gd name="connsiteY4" fmla="*/ 5592259 h 7110349"/>
              <a:gd name="connsiteX5" fmla="*/ 3684375 w 11644755"/>
              <a:gd name="connsiteY5" fmla="*/ 4567107 h 7110349"/>
              <a:gd name="connsiteX6" fmla="*/ 285492 w 11644755"/>
              <a:gd name="connsiteY6" fmla="*/ 4625123 h 7110349"/>
              <a:gd name="connsiteX7" fmla="*/ 285492 w 11644755"/>
              <a:gd name="connsiteY7" fmla="*/ 4180334 h 7110349"/>
              <a:gd name="connsiteX8" fmla="*/ 731622 w 11644755"/>
              <a:gd name="connsiteY8" fmla="*/ 3399957 h 7110349"/>
              <a:gd name="connsiteX9" fmla="*/ 408124 w 11644755"/>
              <a:gd name="connsiteY9" fmla="*/ 2932961 h 7110349"/>
              <a:gd name="connsiteX10" fmla="*/ 2838675 w 11644755"/>
              <a:gd name="connsiteY10" fmla="*/ 2499617 h 7110349"/>
              <a:gd name="connsiteX11" fmla="*/ 4367056 w 11644755"/>
              <a:gd name="connsiteY11" fmla="*/ 2182858 h 7110349"/>
              <a:gd name="connsiteX12" fmla="*/ 4817690 w 11644755"/>
              <a:gd name="connsiteY12" fmla="*/ 1917928 h 7110349"/>
              <a:gd name="connsiteX13" fmla="*/ 4150873 w 11644755"/>
              <a:gd name="connsiteY13" fmla="*/ 1129625 h 7110349"/>
              <a:gd name="connsiteX14" fmla="*/ 3279872 w 11644755"/>
              <a:gd name="connsiteY14" fmla="*/ 758782 h 7110349"/>
              <a:gd name="connsiteX15" fmla="*/ 2504524 w 11644755"/>
              <a:gd name="connsiteY15" fmla="*/ 582056 h 7110349"/>
              <a:gd name="connsiteX16" fmla="*/ 1339273 w 11644755"/>
              <a:gd name="connsiteY16" fmla="*/ 0 h 7110349"/>
              <a:gd name="connsiteX0" fmla="*/ 11646719 w 11646719"/>
              <a:gd name="connsiteY0" fmla="*/ 7110349 h 7110349"/>
              <a:gd name="connsiteX1" fmla="*/ 11331841 w 11646719"/>
              <a:gd name="connsiteY1" fmla="*/ 6384523 h 7110349"/>
              <a:gd name="connsiteX2" fmla="*/ 9597455 w 11646719"/>
              <a:gd name="connsiteY2" fmla="*/ 5601723 h 7110349"/>
              <a:gd name="connsiteX3" fmla="*/ 7037886 w 11646719"/>
              <a:gd name="connsiteY3" fmla="*/ 5819222 h 7110349"/>
              <a:gd name="connsiteX4" fmla="*/ 1557859 w 11646719"/>
              <a:gd name="connsiteY4" fmla="*/ 5592259 h 7110349"/>
              <a:gd name="connsiteX5" fmla="*/ 3934637 w 11646719"/>
              <a:gd name="connsiteY5" fmla="*/ 4762622 h 7110349"/>
              <a:gd name="connsiteX6" fmla="*/ 287456 w 11646719"/>
              <a:gd name="connsiteY6" fmla="*/ 4625123 h 7110349"/>
              <a:gd name="connsiteX7" fmla="*/ 287456 w 11646719"/>
              <a:gd name="connsiteY7" fmla="*/ 4180334 h 7110349"/>
              <a:gd name="connsiteX8" fmla="*/ 733586 w 11646719"/>
              <a:gd name="connsiteY8" fmla="*/ 3399957 h 7110349"/>
              <a:gd name="connsiteX9" fmla="*/ 410088 w 11646719"/>
              <a:gd name="connsiteY9" fmla="*/ 2932961 h 7110349"/>
              <a:gd name="connsiteX10" fmla="*/ 2840639 w 11646719"/>
              <a:gd name="connsiteY10" fmla="*/ 2499617 h 7110349"/>
              <a:gd name="connsiteX11" fmla="*/ 4369020 w 11646719"/>
              <a:gd name="connsiteY11" fmla="*/ 2182858 h 7110349"/>
              <a:gd name="connsiteX12" fmla="*/ 4819654 w 11646719"/>
              <a:gd name="connsiteY12" fmla="*/ 1917928 h 7110349"/>
              <a:gd name="connsiteX13" fmla="*/ 4152837 w 11646719"/>
              <a:gd name="connsiteY13" fmla="*/ 1129625 h 7110349"/>
              <a:gd name="connsiteX14" fmla="*/ 3281836 w 11646719"/>
              <a:gd name="connsiteY14" fmla="*/ 758782 h 7110349"/>
              <a:gd name="connsiteX15" fmla="*/ 2506488 w 11646719"/>
              <a:gd name="connsiteY15" fmla="*/ 582056 h 7110349"/>
              <a:gd name="connsiteX16" fmla="*/ 1341237 w 11646719"/>
              <a:gd name="connsiteY16" fmla="*/ 0 h 7110349"/>
              <a:gd name="connsiteX0" fmla="*/ 11646719 w 11646719"/>
              <a:gd name="connsiteY0" fmla="*/ 7110349 h 7110349"/>
              <a:gd name="connsiteX1" fmla="*/ 11331841 w 11646719"/>
              <a:gd name="connsiteY1" fmla="*/ 6384523 h 7110349"/>
              <a:gd name="connsiteX2" fmla="*/ 9597455 w 11646719"/>
              <a:gd name="connsiteY2" fmla="*/ 5601723 h 7110349"/>
              <a:gd name="connsiteX3" fmla="*/ 7037886 w 11646719"/>
              <a:gd name="connsiteY3" fmla="*/ 5819222 h 7110349"/>
              <a:gd name="connsiteX4" fmla="*/ 5116823 w 11646719"/>
              <a:gd name="connsiteY4" fmla="*/ 5461916 h 7110349"/>
              <a:gd name="connsiteX5" fmla="*/ 3934637 w 11646719"/>
              <a:gd name="connsiteY5" fmla="*/ 4762622 h 7110349"/>
              <a:gd name="connsiteX6" fmla="*/ 287456 w 11646719"/>
              <a:gd name="connsiteY6" fmla="*/ 4625123 h 7110349"/>
              <a:gd name="connsiteX7" fmla="*/ 287456 w 11646719"/>
              <a:gd name="connsiteY7" fmla="*/ 4180334 h 7110349"/>
              <a:gd name="connsiteX8" fmla="*/ 733586 w 11646719"/>
              <a:gd name="connsiteY8" fmla="*/ 3399957 h 7110349"/>
              <a:gd name="connsiteX9" fmla="*/ 410088 w 11646719"/>
              <a:gd name="connsiteY9" fmla="*/ 2932961 h 7110349"/>
              <a:gd name="connsiteX10" fmla="*/ 2840639 w 11646719"/>
              <a:gd name="connsiteY10" fmla="*/ 2499617 h 7110349"/>
              <a:gd name="connsiteX11" fmla="*/ 4369020 w 11646719"/>
              <a:gd name="connsiteY11" fmla="*/ 2182858 h 7110349"/>
              <a:gd name="connsiteX12" fmla="*/ 4819654 w 11646719"/>
              <a:gd name="connsiteY12" fmla="*/ 1917928 h 7110349"/>
              <a:gd name="connsiteX13" fmla="*/ 4152837 w 11646719"/>
              <a:gd name="connsiteY13" fmla="*/ 1129625 h 7110349"/>
              <a:gd name="connsiteX14" fmla="*/ 3281836 w 11646719"/>
              <a:gd name="connsiteY14" fmla="*/ 758782 h 7110349"/>
              <a:gd name="connsiteX15" fmla="*/ 2506488 w 11646719"/>
              <a:gd name="connsiteY15" fmla="*/ 582056 h 7110349"/>
              <a:gd name="connsiteX16" fmla="*/ 1341237 w 11646719"/>
              <a:gd name="connsiteY16" fmla="*/ 0 h 7110349"/>
              <a:gd name="connsiteX0" fmla="*/ 11646719 w 11646719"/>
              <a:gd name="connsiteY0" fmla="*/ 7110349 h 7110349"/>
              <a:gd name="connsiteX1" fmla="*/ 11331841 w 11646719"/>
              <a:gd name="connsiteY1" fmla="*/ 6384523 h 7110349"/>
              <a:gd name="connsiteX2" fmla="*/ 8355959 w 11646719"/>
              <a:gd name="connsiteY2" fmla="*/ 5940615 h 7110349"/>
              <a:gd name="connsiteX3" fmla="*/ 7037886 w 11646719"/>
              <a:gd name="connsiteY3" fmla="*/ 5819222 h 7110349"/>
              <a:gd name="connsiteX4" fmla="*/ 5116823 w 11646719"/>
              <a:gd name="connsiteY4" fmla="*/ 5461916 h 7110349"/>
              <a:gd name="connsiteX5" fmla="*/ 3934637 w 11646719"/>
              <a:gd name="connsiteY5" fmla="*/ 4762622 h 7110349"/>
              <a:gd name="connsiteX6" fmla="*/ 287456 w 11646719"/>
              <a:gd name="connsiteY6" fmla="*/ 4625123 h 7110349"/>
              <a:gd name="connsiteX7" fmla="*/ 287456 w 11646719"/>
              <a:gd name="connsiteY7" fmla="*/ 4180334 h 7110349"/>
              <a:gd name="connsiteX8" fmla="*/ 733586 w 11646719"/>
              <a:gd name="connsiteY8" fmla="*/ 3399957 h 7110349"/>
              <a:gd name="connsiteX9" fmla="*/ 410088 w 11646719"/>
              <a:gd name="connsiteY9" fmla="*/ 2932961 h 7110349"/>
              <a:gd name="connsiteX10" fmla="*/ 2840639 w 11646719"/>
              <a:gd name="connsiteY10" fmla="*/ 2499617 h 7110349"/>
              <a:gd name="connsiteX11" fmla="*/ 4369020 w 11646719"/>
              <a:gd name="connsiteY11" fmla="*/ 2182858 h 7110349"/>
              <a:gd name="connsiteX12" fmla="*/ 4819654 w 11646719"/>
              <a:gd name="connsiteY12" fmla="*/ 1917928 h 7110349"/>
              <a:gd name="connsiteX13" fmla="*/ 4152837 w 11646719"/>
              <a:gd name="connsiteY13" fmla="*/ 1129625 h 7110349"/>
              <a:gd name="connsiteX14" fmla="*/ 3281836 w 11646719"/>
              <a:gd name="connsiteY14" fmla="*/ 758782 h 7110349"/>
              <a:gd name="connsiteX15" fmla="*/ 2506488 w 11646719"/>
              <a:gd name="connsiteY15" fmla="*/ 582056 h 7110349"/>
              <a:gd name="connsiteX16" fmla="*/ 1341237 w 11646719"/>
              <a:gd name="connsiteY16" fmla="*/ 0 h 7110349"/>
              <a:gd name="connsiteX0" fmla="*/ 11646719 w 11646719"/>
              <a:gd name="connsiteY0" fmla="*/ 7110349 h 7110349"/>
              <a:gd name="connsiteX1" fmla="*/ 10338640 w 11646719"/>
              <a:gd name="connsiteY1" fmla="*/ 5315710 h 7110349"/>
              <a:gd name="connsiteX2" fmla="*/ 8355959 w 11646719"/>
              <a:gd name="connsiteY2" fmla="*/ 5940615 h 7110349"/>
              <a:gd name="connsiteX3" fmla="*/ 7037886 w 11646719"/>
              <a:gd name="connsiteY3" fmla="*/ 5819222 h 7110349"/>
              <a:gd name="connsiteX4" fmla="*/ 5116823 w 11646719"/>
              <a:gd name="connsiteY4" fmla="*/ 5461916 h 7110349"/>
              <a:gd name="connsiteX5" fmla="*/ 3934637 w 11646719"/>
              <a:gd name="connsiteY5" fmla="*/ 4762622 h 7110349"/>
              <a:gd name="connsiteX6" fmla="*/ 287456 w 11646719"/>
              <a:gd name="connsiteY6" fmla="*/ 4625123 h 7110349"/>
              <a:gd name="connsiteX7" fmla="*/ 287456 w 11646719"/>
              <a:gd name="connsiteY7" fmla="*/ 4180334 h 7110349"/>
              <a:gd name="connsiteX8" fmla="*/ 733586 w 11646719"/>
              <a:gd name="connsiteY8" fmla="*/ 3399957 h 7110349"/>
              <a:gd name="connsiteX9" fmla="*/ 410088 w 11646719"/>
              <a:gd name="connsiteY9" fmla="*/ 2932961 h 7110349"/>
              <a:gd name="connsiteX10" fmla="*/ 2840639 w 11646719"/>
              <a:gd name="connsiteY10" fmla="*/ 2499617 h 7110349"/>
              <a:gd name="connsiteX11" fmla="*/ 4369020 w 11646719"/>
              <a:gd name="connsiteY11" fmla="*/ 2182858 h 7110349"/>
              <a:gd name="connsiteX12" fmla="*/ 4819654 w 11646719"/>
              <a:gd name="connsiteY12" fmla="*/ 1917928 h 7110349"/>
              <a:gd name="connsiteX13" fmla="*/ 4152837 w 11646719"/>
              <a:gd name="connsiteY13" fmla="*/ 1129625 h 7110349"/>
              <a:gd name="connsiteX14" fmla="*/ 3281836 w 11646719"/>
              <a:gd name="connsiteY14" fmla="*/ 758782 h 7110349"/>
              <a:gd name="connsiteX15" fmla="*/ 2506488 w 11646719"/>
              <a:gd name="connsiteY15" fmla="*/ 582056 h 7110349"/>
              <a:gd name="connsiteX16" fmla="*/ 1341237 w 11646719"/>
              <a:gd name="connsiteY16" fmla="*/ 0 h 7110349"/>
              <a:gd name="connsiteX0" fmla="*/ 11646719 w 11646719"/>
              <a:gd name="connsiteY0" fmla="*/ 7110349 h 7110349"/>
              <a:gd name="connsiteX1" fmla="*/ 10338640 w 11646719"/>
              <a:gd name="connsiteY1" fmla="*/ 5315710 h 7110349"/>
              <a:gd name="connsiteX2" fmla="*/ 8355959 w 11646719"/>
              <a:gd name="connsiteY2" fmla="*/ 6201301 h 7110349"/>
              <a:gd name="connsiteX3" fmla="*/ 7037886 w 11646719"/>
              <a:gd name="connsiteY3" fmla="*/ 5819222 h 7110349"/>
              <a:gd name="connsiteX4" fmla="*/ 5116823 w 11646719"/>
              <a:gd name="connsiteY4" fmla="*/ 5461916 h 7110349"/>
              <a:gd name="connsiteX5" fmla="*/ 3934637 w 11646719"/>
              <a:gd name="connsiteY5" fmla="*/ 4762622 h 7110349"/>
              <a:gd name="connsiteX6" fmla="*/ 287456 w 11646719"/>
              <a:gd name="connsiteY6" fmla="*/ 4625123 h 7110349"/>
              <a:gd name="connsiteX7" fmla="*/ 287456 w 11646719"/>
              <a:gd name="connsiteY7" fmla="*/ 4180334 h 7110349"/>
              <a:gd name="connsiteX8" fmla="*/ 733586 w 11646719"/>
              <a:gd name="connsiteY8" fmla="*/ 3399957 h 7110349"/>
              <a:gd name="connsiteX9" fmla="*/ 410088 w 11646719"/>
              <a:gd name="connsiteY9" fmla="*/ 2932961 h 7110349"/>
              <a:gd name="connsiteX10" fmla="*/ 2840639 w 11646719"/>
              <a:gd name="connsiteY10" fmla="*/ 2499617 h 7110349"/>
              <a:gd name="connsiteX11" fmla="*/ 4369020 w 11646719"/>
              <a:gd name="connsiteY11" fmla="*/ 2182858 h 7110349"/>
              <a:gd name="connsiteX12" fmla="*/ 4819654 w 11646719"/>
              <a:gd name="connsiteY12" fmla="*/ 1917928 h 7110349"/>
              <a:gd name="connsiteX13" fmla="*/ 4152837 w 11646719"/>
              <a:gd name="connsiteY13" fmla="*/ 1129625 h 7110349"/>
              <a:gd name="connsiteX14" fmla="*/ 3281836 w 11646719"/>
              <a:gd name="connsiteY14" fmla="*/ 758782 h 7110349"/>
              <a:gd name="connsiteX15" fmla="*/ 2506488 w 11646719"/>
              <a:gd name="connsiteY15" fmla="*/ 582056 h 7110349"/>
              <a:gd name="connsiteX16" fmla="*/ 1341237 w 11646719"/>
              <a:gd name="connsiteY16" fmla="*/ 0 h 71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6719" h="7110349">
                <a:moveTo>
                  <a:pt x="11646719" y="7110349"/>
                </a:moveTo>
                <a:cubicBezTo>
                  <a:pt x="11572538" y="6977843"/>
                  <a:pt x="10505198" y="5574734"/>
                  <a:pt x="10338640" y="5315710"/>
                </a:cubicBezTo>
                <a:cubicBezTo>
                  <a:pt x="10243392" y="5149685"/>
                  <a:pt x="8906085" y="6117382"/>
                  <a:pt x="8355959" y="6201301"/>
                </a:cubicBezTo>
                <a:cubicBezTo>
                  <a:pt x="7805833" y="6285220"/>
                  <a:pt x="7577742" y="5942453"/>
                  <a:pt x="7037886" y="5819222"/>
                </a:cubicBezTo>
                <a:cubicBezTo>
                  <a:pt x="6498030" y="5695991"/>
                  <a:pt x="5634031" y="5638016"/>
                  <a:pt x="5116823" y="5461916"/>
                </a:cubicBezTo>
                <a:cubicBezTo>
                  <a:pt x="4599615" y="5285816"/>
                  <a:pt x="4739532" y="4902088"/>
                  <a:pt x="3934637" y="4762622"/>
                </a:cubicBezTo>
                <a:cubicBezTo>
                  <a:pt x="3129743" y="4623157"/>
                  <a:pt x="895319" y="4722171"/>
                  <a:pt x="287456" y="4625123"/>
                </a:cubicBezTo>
                <a:cubicBezTo>
                  <a:pt x="-320407" y="4528075"/>
                  <a:pt x="213101" y="4384528"/>
                  <a:pt x="287456" y="4180334"/>
                </a:cubicBezTo>
                <a:cubicBezTo>
                  <a:pt x="361811" y="3976140"/>
                  <a:pt x="713147" y="3607852"/>
                  <a:pt x="733586" y="3399957"/>
                </a:cubicBezTo>
                <a:cubicBezTo>
                  <a:pt x="754025" y="3192062"/>
                  <a:pt x="58913" y="3083018"/>
                  <a:pt x="410088" y="2932961"/>
                </a:cubicBezTo>
                <a:cubicBezTo>
                  <a:pt x="761263" y="2782904"/>
                  <a:pt x="2180817" y="2624634"/>
                  <a:pt x="2840639" y="2499617"/>
                </a:cubicBezTo>
                <a:cubicBezTo>
                  <a:pt x="3500461" y="2374600"/>
                  <a:pt x="4039184" y="2279806"/>
                  <a:pt x="4369020" y="2182858"/>
                </a:cubicBezTo>
                <a:cubicBezTo>
                  <a:pt x="4698856" y="2085910"/>
                  <a:pt x="4855685" y="2093467"/>
                  <a:pt x="4819654" y="1917928"/>
                </a:cubicBezTo>
                <a:cubicBezTo>
                  <a:pt x="4783623" y="1742389"/>
                  <a:pt x="4409140" y="1322816"/>
                  <a:pt x="4152837" y="1129625"/>
                </a:cubicBezTo>
                <a:cubicBezTo>
                  <a:pt x="3896534" y="936434"/>
                  <a:pt x="3556227" y="850043"/>
                  <a:pt x="3281836" y="758782"/>
                </a:cubicBezTo>
                <a:cubicBezTo>
                  <a:pt x="3007445" y="667521"/>
                  <a:pt x="2677993" y="688550"/>
                  <a:pt x="2506488" y="582056"/>
                </a:cubicBezTo>
                <a:cubicBezTo>
                  <a:pt x="2334983" y="475562"/>
                  <a:pt x="1445801" y="53993"/>
                  <a:pt x="1341237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hlinkClick r:id="rId4" action="ppaction://hlinksldjump"/>
            <a:extLst>
              <a:ext uri="{FF2B5EF4-FFF2-40B4-BE49-F238E27FC236}">
                <a16:creationId xmlns:a16="http://schemas.microsoft.com/office/drawing/2014/main" id="{0847327B-6B04-42C1-BD16-E1547C0A8914}"/>
              </a:ext>
            </a:extLst>
          </p:cNvPr>
          <p:cNvSpPr txBox="1"/>
          <p:nvPr/>
        </p:nvSpPr>
        <p:spPr>
          <a:xfrm>
            <a:off x="3312239" y="136974"/>
            <a:ext cx="605121" cy="40862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7A+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D0FED01-1359-4B2A-93DF-D2F1515EDC35}"/>
              </a:ext>
            </a:extLst>
          </p:cNvPr>
          <p:cNvSpPr/>
          <p:nvPr/>
        </p:nvSpPr>
        <p:spPr>
          <a:xfrm flipH="1">
            <a:off x="7688584" y="830525"/>
            <a:ext cx="2261831" cy="5489478"/>
          </a:xfrm>
          <a:custGeom>
            <a:avLst/>
            <a:gdLst>
              <a:gd name="connsiteX0" fmla="*/ 895937 w 903945"/>
              <a:gd name="connsiteY0" fmla="*/ 6745857 h 6745857"/>
              <a:gd name="connsiteX1" fmla="*/ 835552 w 903945"/>
              <a:gd name="connsiteY1" fmla="*/ 5917721 h 6745857"/>
              <a:gd name="connsiteX2" fmla="*/ 395605 w 903945"/>
              <a:gd name="connsiteY2" fmla="*/ 5322498 h 6745857"/>
              <a:gd name="connsiteX3" fmla="*/ 16043 w 903945"/>
              <a:gd name="connsiteY3" fmla="*/ 4364966 h 6745857"/>
              <a:gd name="connsiteX4" fmla="*/ 67801 w 903945"/>
              <a:gd name="connsiteY4" fmla="*/ 3398808 h 6745857"/>
              <a:gd name="connsiteX5" fmla="*/ 41922 w 903945"/>
              <a:gd name="connsiteY5" fmla="*/ 2441276 h 6745857"/>
              <a:gd name="connsiteX6" fmla="*/ 76428 w 903945"/>
              <a:gd name="connsiteY6" fmla="*/ 1466491 h 6745857"/>
              <a:gd name="connsiteX7" fmla="*/ 248956 w 903945"/>
              <a:gd name="connsiteY7" fmla="*/ 474453 h 6745857"/>
              <a:gd name="connsiteX8" fmla="*/ 119560 w 903945"/>
              <a:gd name="connsiteY8" fmla="*/ 0 h 6745857"/>
              <a:gd name="connsiteX0" fmla="*/ 210613 w 837550"/>
              <a:gd name="connsiteY0" fmla="*/ 6828073 h 6828073"/>
              <a:gd name="connsiteX1" fmla="*/ 835552 w 837550"/>
              <a:gd name="connsiteY1" fmla="*/ 5917721 h 6828073"/>
              <a:gd name="connsiteX2" fmla="*/ 395605 w 837550"/>
              <a:gd name="connsiteY2" fmla="*/ 5322498 h 6828073"/>
              <a:gd name="connsiteX3" fmla="*/ 16043 w 837550"/>
              <a:gd name="connsiteY3" fmla="*/ 4364966 h 6828073"/>
              <a:gd name="connsiteX4" fmla="*/ 67801 w 837550"/>
              <a:gd name="connsiteY4" fmla="*/ 3398808 h 6828073"/>
              <a:gd name="connsiteX5" fmla="*/ 41922 w 837550"/>
              <a:gd name="connsiteY5" fmla="*/ 2441276 h 6828073"/>
              <a:gd name="connsiteX6" fmla="*/ 76428 w 837550"/>
              <a:gd name="connsiteY6" fmla="*/ 1466491 h 6828073"/>
              <a:gd name="connsiteX7" fmla="*/ 248956 w 837550"/>
              <a:gd name="connsiteY7" fmla="*/ 474453 h 6828073"/>
              <a:gd name="connsiteX8" fmla="*/ 119560 w 837550"/>
              <a:gd name="connsiteY8" fmla="*/ 0 h 6828073"/>
              <a:gd name="connsiteX0" fmla="*/ 210613 w 459224"/>
              <a:gd name="connsiteY0" fmla="*/ 6828073 h 6828073"/>
              <a:gd name="connsiteX1" fmla="*/ 441490 w 459224"/>
              <a:gd name="connsiteY1" fmla="*/ 5935993 h 6828073"/>
              <a:gd name="connsiteX2" fmla="*/ 395605 w 459224"/>
              <a:gd name="connsiteY2" fmla="*/ 5322498 h 6828073"/>
              <a:gd name="connsiteX3" fmla="*/ 16043 w 459224"/>
              <a:gd name="connsiteY3" fmla="*/ 4364966 h 6828073"/>
              <a:gd name="connsiteX4" fmla="*/ 67801 w 459224"/>
              <a:gd name="connsiteY4" fmla="*/ 3398808 h 6828073"/>
              <a:gd name="connsiteX5" fmla="*/ 41922 w 459224"/>
              <a:gd name="connsiteY5" fmla="*/ 2441276 h 6828073"/>
              <a:gd name="connsiteX6" fmla="*/ 76428 w 459224"/>
              <a:gd name="connsiteY6" fmla="*/ 1466491 h 6828073"/>
              <a:gd name="connsiteX7" fmla="*/ 248956 w 459224"/>
              <a:gd name="connsiteY7" fmla="*/ 474453 h 6828073"/>
              <a:gd name="connsiteX8" fmla="*/ 119560 w 459224"/>
              <a:gd name="connsiteY8" fmla="*/ 0 h 6828073"/>
              <a:gd name="connsiteX0" fmla="*/ 201165 w 520980"/>
              <a:gd name="connsiteY0" fmla="*/ 6828073 h 6828073"/>
              <a:gd name="connsiteX1" fmla="*/ 432042 w 520980"/>
              <a:gd name="connsiteY1" fmla="*/ 5935993 h 6828073"/>
              <a:gd name="connsiteX2" fmla="*/ 386157 w 520980"/>
              <a:gd name="connsiteY2" fmla="*/ 5322498 h 6828073"/>
              <a:gd name="connsiteX3" fmla="*/ 6595 w 520980"/>
              <a:gd name="connsiteY3" fmla="*/ 4364966 h 6828073"/>
              <a:gd name="connsiteX4" fmla="*/ 520947 w 520980"/>
              <a:gd name="connsiteY4" fmla="*/ 3462754 h 6828073"/>
              <a:gd name="connsiteX5" fmla="*/ 32474 w 520980"/>
              <a:gd name="connsiteY5" fmla="*/ 2441276 h 6828073"/>
              <a:gd name="connsiteX6" fmla="*/ 66980 w 520980"/>
              <a:gd name="connsiteY6" fmla="*/ 1466491 h 6828073"/>
              <a:gd name="connsiteX7" fmla="*/ 239508 w 520980"/>
              <a:gd name="connsiteY7" fmla="*/ 474453 h 6828073"/>
              <a:gd name="connsiteX8" fmla="*/ 110112 w 520980"/>
              <a:gd name="connsiteY8" fmla="*/ 0 h 6828073"/>
              <a:gd name="connsiteX0" fmla="*/ 323313 w 643587"/>
              <a:gd name="connsiteY0" fmla="*/ 6828073 h 6828073"/>
              <a:gd name="connsiteX1" fmla="*/ 554190 w 643587"/>
              <a:gd name="connsiteY1" fmla="*/ 5935993 h 6828073"/>
              <a:gd name="connsiteX2" fmla="*/ 508305 w 643587"/>
              <a:gd name="connsiteY2" fmla="*/ 5322498 h 6828073"/>
              <a:gd name="connsiteX3" fmla="*/ 128743 w 643587"/>
              <a:gd name="connsiteY3" fmla="*/ 4364966 h 6828073"/>
              <a:gd name="connsiteX4" fmla="*/ 643095 w 643587"/>
              <a:gd name="connsiteY4" fmla="*/ 3462754 h 6828073"/>
              <a:gd name="connsiteX5" fmla="*/ 17557 w 643587"/>
              <a:gd name="connsiteY5" fmla="*/ 2569166 h 6828073"/>
              <a:gd name="connsiteX6" fmla="*/ 189128 w 643587"/>
              <a:gd name="connsiteY6" fmla="*/ 1466491 h 6828073"/>
              <a:gd name="connsiteX7" fmla="*/ 361656 w 643587"/>
              <a:gd name="connsiteY7" fmla="*/ 474453 h 6828073"/>
              <a:gd name="connsiteX8" fmla="*/ 232260 w 643587"/>
              <a:gd name="connsiteY8" fmla="*/ 0 h 6828073"/>
              <a:gd name="connsiteX0" fmla="*/ 308059 w 628333"/>
              <a:gd name="connsiteY0" fmla="*/ 6828073 h 6828073"/>
              <a:gd name="connsiteX1" fmla="*/ 538936 w 628333"/>
              <a:gd name="connsiteY1" fmla="*/ 5935993 h 6828073"/>
              <a:gd name="connsiteX2" fmla="*/ 493051 w 628333"/>
              <a:gd name="connsiteY2" fmla="*/ 5322498 h 6828073"/>
              <a:gd name="connsiteX3" fmla="*/ 113489 w 628333"/>
              <a:gd name="connsiteY3" fmla="*/ 4364966 h 6828073"/>
              <a:gd name="connsiteX4" fmla="*/ 627841 w 628333"/>
              <a:gd name="connsiteY4" fmla="*/ 3462754 h 6828073"/>
              <a:gd name="connsiteX5" fmla="*/ 2303 w 628333"/>
              <a:gd name="connsiteY5" fmla="*/ 2569166 h 6828073"/>
              <a:gd name="connsiteX6" fmla="*/ 413738 w 628333"/>
              <a:gd name="connsiteY6" fmla="*/ 1630922 h 6828073"/>
              <a:gd name="connsiteX7" fmla="*/ 346402 w 628333"/>
              <a:gd name="connsiteY7" fmla="*/ 474453 h 6828073"/>
              <a:gd name="connsiteX8" fmla="*/ 217006 w 628333"/>
              <a:gd name="connsiteY8" fmla="*/ 0 h 6828073"/>
              <a:gd name="connsiteX0" fmla="*/ 307793 w 628067"/>
              <a:gd name="connsiteY0" fmla="*/ 6828073 h 6828073"/>
              <a:gd name="connsiteX1" fmla="*/ 538670 w 628067"/>
              <a:gd name="connsiteY1" fmla="*/ 5935993 h 6828073"/>
              <a:gd name="connsiteX2" fmla="*/ 492785 w 628067"/>
              <a:gd name="connsiteY2" fmla="*/ 5322498 h 6828073"/>
              <a:gd name="connsiteX3" fmla="*/ 113223 w 628067"/>
              <a:gd name="connsiteY3" fmla="*/ 4364966 h 6828073"/>
              <a:gd name="connsiteX4" fmla="*/ 627575 w 628067"/>
              <a:gd name="connsiteY4" fmla="*/ 3462754 h 6828073"/>
              <a:gd name="connsiteX5" fmla="*/ 2037 w 628067"/>
              <a:gd name="connsiteY5" fmla="*/ 2569166 h 6828073"/>
              <a:gd name="connsiteX6" fmla="*/ 413472 w 628067"/>
              <a:gd name="connsiteY6" fmla="*/ 1630922 h 6828073"/>
              <a:gd name="connsiteX7" fmla="*/ 16487 w 628067"/>
              <a:gd name="connsiteY7" fmla="*/ 676581 h 6828073"/>
              <a:gd name="connsiteX8" fmla="*/ 216740 w 628067"/>
              <a:gd name="connsiteY8" fmla="*/ 0 h 6828073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79949 w 691529"/>
              <a:gd name="connsiteY7" fmla="*/ 544758 h 6696250"/>
              <a:gd name="connsiteX8" fmla="*/ 0 w 691529"/>
              <a:gd name="connsiteY8" fmla="*/ 0 h 6696250"/>
              <a:gd name="connsiteX0" fmla="*/ 371255 w 691529"/>
              <a:gd name="connsiteY0" fmla="*/ 6696250 h 6696250"/>
              <a:gd name="connsiteX1" fmla="*/ 602132 w 691529"/>
              <a:gd name="connsiteY1" fmla="*/ 5804170 h 6696250"/>
              <a:gd name="connsiteX2" fmla="*/ 556247 w 691529"/>
              <a:gd name="connsiteY2" fmla="*/ 5190675 h 6696250"/>
              <a:gd name="connsiteX3" fmla="*/ 176685 w 691529"/>
              <a:gd name="connsiteY3" fmla="*/ 4233143 h 6696250"/>
              <a:gd name="connsiteX4" fmla="*/ 691037 w 691529"/>
              <a:gd name="connsiteY4" fmla="*/ 3330931 h 6696250"/>
              <a:gd name="connsiteX5" fmla="*/ 65499 w 691529"/>
              <a:gd name="connsiteY5" fmla="*/ 2437343 h 6696250"/>
              <a:gd name="connsiteX6" fmla="*/ 476934 w 691529"/>
              <a:gd name="connsiteY6" fmla="*/ 1499099 h 6696250"/>
              <a:gd name="connsiteX7" fmla="*/ 244773 w 691529"/>
              <a:gd name="connsiteY7" fmla="*/ 562335 h 6696250"/>
              <a:gd name="connsiteX8" fmla="*/ 0 w 691529"/>
              <a:gd name="connsiteY8" fmla="*/ 0 h 6696250"/>
              <a:gd name="connsiteX0" fmla="*/ 0 w 801014"/>
              <a:gd name="connsiteY0" fmla="*/ 6571751 h 6571751"/>
              <a:gd name="connsiteX1" fmla="*/ 711617 w 801014"/>
              <a:gd name="connsiteY1" fmla="*/ 5804170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0 w 801014"/>
              <a:gd name="connsiteY0" fmla="*/ 6571751 h 6571751"/>
              <a:gd name="connsiteX1" fmla="*/ 120993 w 801014"/>
              <a:gd name="connsiteY1" fmla="*/ 5716289 h 6571751"/>
              <a:gd name="connsiteX2" fmla="*/ 665732 w 801014"/>
              <a:gd name="connsiteY2" fmla="*/ 5190675 h 6571751"/>
              <a:gd name="connsiteX3" fmla="*/ 286170 w 801014"/>
              <a:gd name="connsiteY3" fmla="*/ 4233143 h 6571751"/>
              <a:gd name="connsiteX4" fmla="*/ 800522 w 801014"/>
              <a:gd name="connsiteY4" fmla="*/ 3330931 h 6571751"/>
              <a:gd name="connsiteX5" fmla="*/ 174984 w 801014"/>
              <a:gd name="connsiteY5" fmla="*/ 2437343 h 6571751"/>
              <a:gd name="connsiteX6" fmla="*/ 586419 w 801014"/>
              <a:gd name="connsiteY6" fmla="*/ 1499099 h 6571751"/>
              <a:gd name="connsiteX7" fmla="*/ 354258 w 801014"/>
              <a:gd name="connsiteY7" fmla="*/ 562335 h 6571751"/>
              <a:gd name="connsiteX8" fmla="*/ 109485 w 801014"/>
              <a:gd name="connsiteY8" fmla="*/ 0 h 6571751"/>
              <a:gd name="connsiteX0" fmla="*/ 638620 w 691529"/>
              <a:gd name="connsiteY0" fmla="*/ 6628680 h 6628680"/>
              <a:gd name="connsiteX1" fmla="*/ 11508 w 691529"/>
              <a:gd name="connsiteY1" fmla="*/ 5716289 h 6628680"/>
              <a:gd name="connsiteX2" fmla="*/ 556247 w 691529"/>
              <a:gd name="connsiteY2" fmla="*/ 5190675 h 6628680"/>
              <a:gd name="connsiteX3" fmla="*/ 176685 w 691529"/>
              <a:gd name="connsiteY3" fmla="*/ 4233143 h 6628680"/>
              <a:gd name="connsiteX4" fmla="*/ 691037 w 691529"/>
              <a:gd name="connsiteY4" fmla="*/ 3330931 h 6628680"/>
              <a:gd name="connsiteX5" fmla="*/ 65499 w 691529"/>
              <a:gd name="connsiteY5" fmla="*/ 2437343 h 6628680"/>
              <a:gd name="connsiteX6" fmla="*/ 476934 w 691529"/>
              <a:gd name="connsiteY6" fmla="*/ 1499099 h 6628680"/>
              <a:gd name="connsiteX7" fmla="*/ 244773 w 691529"/>
              <a:gd name="connsiteY7" fmla="*/ 562335 h 6628680"/>
              <a:gd name="connsiteX8" fmla="*/ 0 w 691529"/>
              <a:gd name="connsiteY8" fmla="*/ 0 h 6628680"/>
              <a:gd name="connsiteX0" fmla="*/ 999512 w 1052421"/>
              <a:gd name="connsiteY0" fmla="*/ 6628680 h 6628680"/>
              <a:gd name="connsiteX1" fmla="*/ 166 w 1052421"/>
              <a:gd name="connsiteY1" fmla="*/ 5074538 h 6628680"/>
              <a:gd name="connsiteX2" fmla="*/ 917139 w 1052421"/>
              <a:gd name="connsiteY2" fmla="*/ 5190675 h 6628680"/>
              <a:gd name="connsiteX3" fmla="*/ 537577 w 1052421"/>
              <a:gd name="connsiteY3" fmla="*/ 4233143 h 6628680"/>
              <a:gd name="connsiteX4" fmla="*/ 1051929 w 1052421"/>
              <a:gd name="connsiteY4" fmla="*/ 3330931 h 6628680"/>
              <a:gd name="connsiteX5" fmla="*/ 426391 w 1052421"/>
              <a:gd name="connsiteY5" fmla="*/ 2437343 h 6628680"/>
              <a:gd name="connsiteX6" fmla="*/ 837826 w 1052421"/>
              <a:gd name="connsiteY6" fmla="*/ 1499099 h 6628680"/>
              <a:gd name="connsiteX7" fmla="*/ 605665 w 1052421"/>
              <a:gd name="connsiteY7" fmla="*/ 562335 h 6628680"/>
              <a:gd name="connsiteX8" fmla="*/ 360892 w 1052421"/>
              <a:gd name="connsiteY8" fmla="*/ 0 h 6628680"/>
              <a:gd name="connsiteX0" fmla="*/ 1018908 w 1071924"/>
              <a:gd name="connsiteY0" fmla="*/ 6628680 h 6628680"/>
              <a:gd name="connsiteX1" fmla="*/ 19562 w 1071924"/>
              <a:gd name="connsiteY1" fmla="*/ 5074538 h 6628680"/>
              <a:gd name="connsiteX2" fmla="*/ 371167 w 1071924"/>
              <a:gd name="connsiteY2" fmla="*/ 4476015 h 6628680"/>
              <a:gd name="connsiteX3" fmla="*/ 556973 w 1071924"/>
              <a:gd name="connsiteY3" fmla="*/ 4233143 h 6628680"/>
              <a:gd name="connsiteX4" fmla="*/ 1071325 w 1071924"/>
              <a:gd name="connsiteY4" fmla="*/ 3330931 h 6628680"/>
              <a:gd name="connsiteX5" fmla="*/ 445787 w 1071924"/>
              <a:gd name="connsiteY5" fmla="*/ 2437343 h 6628680"/>
              <a:gd name="connsiteX6" fmla="*/ 857222 w 1071924"/>
              <a:gd name="connsiteY6" fmla="*/ 1499099 h 6628680"/>
              <a:gd name="connsiteX7" fmla="*/ 625061 w 1071924"/>
              <a:gd name="connsiteY7" fmla="*/ 562335 h 6628680"/>
              <a:gd name="connsiteX8" fmla="*/ 380288 w 1071924"/>
              <a:gd name="connsiteY8" fmla="*/ 0 h 6628680"/>
              <a:gd name="connsiteX0" fmla="*/ 1018966 w 1072087"/>
              <a:gd name="connsiteY0" fmla="*/ 6628680 h 6628680"/>
              <a:gd name="connsiteX1" fmla="*/ 19620 w 1072087"/>
              <a:gd name="connsiteY1" fmla="*/ 5074538 h 6628680"/>
              <a:gd name="connsiteX2" fmla="*/ 371225 w 1072087"/>
              <a:gd name="connsiteY2" fmla="*/ 4476015 h 6628680"/>
              <a:gd name="connsiteX3" fmla="*/ 565612 w 1072087"/>
              <a:gd name="connsiteY3" fmla="*/ 3848404 h 6628680"/>
              <a:gd name="connsiteX4" fmla="*/ 1071383 w 1072087"/>
              <a:gd name="connsiteY4" fmla="*/ 3330931 h 6628680"/>
              <a:gd name="connsiteX5" fmla="*/ 445845 w 1072087"/>
              <a:gd name="connsiteY5" fmla="*/ 2437343 h 6628680"/>
              <a:gd name="connsiteX6" fmla="*/ 857280 w 1072087"/>
              <a:gd name="connsiteY6" fmla="*/ 1499099 h 6628680"/>
              <a:gd name="connsiteX7" fmla="*/ 625119 w 1072087"/>
              <a:gd name="connsiteY7" fmla="*/ 562335 h 6628680"/>
              <a:gd name="connsiteX8" fmla="*/ 380346 w 1072087"/>
              <a:gd name="connsiteY8" fmla="*/ 0 h 6628680"/>
              <a:gd name="connsiteX0" fmla="*/ 2506338 w 2506446"/>
              <a:gd name="connsiteY0" fmla="*/ 6628680 h 6628680"/>
              <a:gd name="connsiteX1" fmla="*/ 1506992 w 2506446"/>
              <a:gd name="connsiteY1" fmla="*/ 5074538 h 6628680"/>
              <a:gd name="connsiteX2" fmla="*/ 1858597 w 2506446"/>
              <a:gd name="connsiteY2" fmla="*/ 4476015 h 6628680"/>
              <a:gd name="connsiteX3" fmla="*/ 2052984 w 2506446"/>
              <a:gd name="connsiteY3" fmla="*/ 3848404 h 6628680"/>
              <a:gd name="connsiteX4" fmla="*/ 190 w 2506446"/>
              <a:gd name="connsiteY4" fmla="*/ 3464933 h 6628680"/>
              <a:gd name="connsiteX5" fmla="*/ 1933217 w 2506446"/>
              <a:gd name="connsiteY5" fmla="*/ 2437343 h 6628680"/>
              <a:gd name="connsiteX6" fmla="*/ 2344652 w 2506446"/>
              <a:gd name="connsiteY6" fmla="*/ 1499099 h 6628680"/>
              <a:gd name="connsiteX7" fmla="*/ 2112491 w 2506446"/>
              <a:gd name="connsiteY7" fmla="*/ 562335 h 6628680"/>
              <a:gd name="connsiteX8" fmla="*/ 1867718 w 2506446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2112463 w 2506418"/>
              <a:gd name="connsiteY7" fmla="*/ 562335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867690 w 2506418"/>
              <a:gd name="connsiteY8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054115 w 2506418"/>
              <a:gd name="connsiteY8" fmla="*/ 507826 h 6628680"/>
              <a:gd name="connsiteX9" fmla="*/ 1867690 w 2506418"/>
              <a:gd name="connsiteY9" fmla="*/ 0 h 6628680"/>
              <a:gd name="connsiteX0" fmla="*/ 2506310 w 2506418"/>
              <a:gd name="connsiteY0" fmla="*/ 6628680 h 6628680"/>
              <a:gd name="connsiteX1" fmla="*/ 1506964 w 2506418"/>
              <a:gd name="connsiteY1" fmla="*/ 5074538 h 6628680"/>
              <a:gd name="connsiteX2" fmla="*/ 1858569 w 2506418"/>
              <a:gd name="connsiteY2" fmla="*/ 4476015 h 6628680"/>
              <a:gd name="connsiteX3" fmla="*/ 2052956 w 2506418"/>
              <a:gd name="connsiteY3" fmla="*/ 3848404 h 6628680"/>
              <a:gd name="connsiteX4" fmla="*/ 162 w 2506418"/>
              <a:gd name="connsiteY4" fmla="*/ 3464933 h 6628680"/>
              <a:gd name="connsiteX5" fmla="*/ 1933189 w 2506418"/>
              <a:gd name="connsiteY5" fmla="*/ 2437343 h 6628680"/>
              <a:gd name="connsiteX6" fmla="*/ 716069 w 2506418"/>
              <a:gd name="connsiteY6" fmla="*/ 1468214 h 6628680"/>
              <a:gd name="connsiteX7" fmla="*/ 607673 w 2506418"/>
              <a:gd name="connsiteY7" fmla="*/ 833216 h 6628680"/>
              <a:gd name="connsiteX8" fmla="*/ 1315676 w 2506418"/>
              <a:gd name="connsiteY8" fmla="*/ 615436 h 6628680"/>
              <a:gd name="connsiteX9" fmla="*/ 1867690 w 2506418"/>
              <a:gd name="connsiteY9" fmla="*/ 0 h 6628680"/>
              <a:gd name="connsiteX0" fmla="*/ 2506310 w 2506311"/>
              <a:gd name="connsiteY0" fmla="*/ 6628680 h 6628680"/>
              <a:gd name="connsiteX1" fmla="*/ 2324877 w 2506311"/>
              <a:gd name="connsiteY1" fmla="*/ 5758885 h 6628680"/>
              <a:gd name="connsiteX2" fmla="*/ 1506964 w 2506311"/>
              <a:gd name="connsiteY2" fmla="*/ 5074538 h 6628680"/>
              <a:gd name="connsiteX3" fmla="*/ 1858569 w 2506311"/>
              <a:gd name="connsiteY3" fmla="*/ 4476015 h 6628680"/>
              <a:gd name="connsiteX4" fmla="*/ 2052956 w 2506311"/>
              <a:gd name="connsiteY4" fmla="*/ 3848404 h 6628680"/>
              <a:gd name="connsiteX5" fmla="*/ 162 w 2506311"/>
              <a:gd name="connsiteY5" fmla="*/ 3464933 h 6628680"/>
              <a:gd name="connsiteX6" fmla="*/ 1933189 w 2506311"/>
              <a:gd name="connsiteY6" fmla="*/ 2437343 h 6628680"/>
              <a:gd name="connsiteX7" fmla="*/ 716069 w 2506311"/>
              <a:gd name="connsiteY7" fmla="*/ 1468214 h 6628680"/>
              <a:gd name="connsiteX8" fmla="*/ 607673 w 2506311"/>
              <a:gd name="connsiteY8" fmla="*/ 833216 h 6628680"/>
              <a:gd name="connsiteX9" fmla="*/ 1315676 w 2506311"/>
              <a:gd name="connsiteY9" fmla="*/ 615436 h 6628680"/>
              <a:gd name="connsiteX10" fmla="*/ 1867690 w 2506311"/>
              <a:gd name="connsiteY10" fmla="*/ 0 h 6628680"/>
              <a:gd name="connsiteX0" fmla="*/ 2506310 w 2544300"/>
              <a:gd name="connsiteY0" fmla="*/ 6628680 h 6628680"/>
              <a:gd name="connsiteX1" fmla="*/ 2324877 w 2544300"/>
              <a:gd name="connsiteY1" fmla="*/ 5758885 h 6628680"/>
              <a:gd name="connsiteX2" fmla="*/ 2535278 w 2544300"/>
              <a:gd name="connsiteY2" fmla="*/ 5067882 h 6628680"/>
              <a:gd name="connsiteX3" fmla="*/ 1858569 w 2544300"/>
              <a:gd name="connsiteY3" fmla="*/ 4476015 h 6628680"/>
              <a:gd name="connsiteX4" fmla="*/ 2052956 w 2544300"/>
              <a:gd name="connsiteY4" fmla="*/ 3848404 h 6628680"/>
              <a:gd name="connsiteX5" fmla="*/ 162 w 2544300"/>
              <a:gd name="connsiteY5" fmla="*/ 3464933 h 6628680"/>
              <a:gd name="connsiteX6" fmla="*/ 1933189 w 2544300"/>
              <a:gd name="connsiteY6" fmla="*/ 2437343 h 6628680"/>
              <a:gd name="connsiteX7" fmla="*/ 716069 w 2544300"/>
              <a:gd name="connsiteY7" fmla="*/ 1468214 h 6628680"/>
              <a:gd name="connsiteX8" fmla="*/ 607673 w 2544300"/>
              <a:gd name="connsiteY8" fmla="*/ 833216 h 6628680"/>
              <a:gd name="connsiteX9" fmla="*/ 1315676 w 2544300"/>
              <a:gd name="connsiteY9" fmla="*/ 615436 h 6628680"/>
              <a:gd name="connsiteX10" fmla="*/ 1867690 w 2544300"/>
              <a:gd name="connsiteY10" fmla="*/ 0 h 6628680"/>
              <a:gd name="connsiteX0" fmla="*/ 2506310 w 3095129"/>
              <a:gd name="connsiteY0" fmla="*/ 6628680 h 6628680"/>
              <a:gd name="connsiteX1" fmla="*/ 2324877 w 3095129"/>
              <a:gd name="connsiteY1" fmla="*/ 5758885 h 6628680"/>
              <a:gd name="connsiteX2" fmla="*/ 2535278 w 3095129"/>
              <a:gd name="connsiteY2" fmla="*/ 5067882 h 6628680"/>
              <a:gd name="connsiteX3" fmla="*/ 3086505 w 3095129"/>
              <a:gd name="connsiteY3" fmla="*/ 4339900 h 6628680"/>
              <a:gd name="connsiteX4" fmla="*/ 2052956 w 3095129"/>
              <a:gd name="connsiteY4" fmla="*/ 3848404 h 6628680"/>
              <a:gd name="connsiteX5" fmla="*/ 162 w 3095129"/>
              <a:gd name="connsiteY5" fmla="*/ 3464933 h 6628680"/>
              <a:gd name="connsiteX6" fmla="*/ 1933189 w 3095129"/>
              <a:gd name="connsiteY6" fmla="*/ 2437343 h 6628680"/>
              <a:gd name="connsiteX7" fmla="*/ 716069 w 3095129"/>
              <a:gd name="connsiteY7" fmla="*/ 1468214 h 6628680"/>
              <a:gd name="connsiteX8" fmla="*/ 607673 w 3095129"/>
              <a:gd name="connsiteY8" fmla="*/ 833216 h 6628680"/>
              <a:gd name="connsiteX9" fmla="*/ 1315676 w 3095129"/>
              <a:gd name="connsiteY9" fmla="*/ 615436 h 6628680"/>
              <a:gd name="connsiteX10" fmla="*/ 1867690 w 3095129"/>
              <a:gd name="connsiteY10" fmla="*/ 0 h 6628680"/>
              <a:gd name="connsiteX0" fmla="*/ 2510880 w 3095526"/>
              <a:gd name="connsiteY0" fmla="*/ 6628680 h 6628680"/>
              <a:gd name="connsiteX1" fmla="*/ 2329447 w 3095526"/>
              <a:gd name="connsiteY1" fmla="*/ 5758885 h 6628680"/>
              <a:gd name="connsiteX2" fmla="*/ 2539848 w 3095526"/>
              <a:gd name="connsiteY2" fmla="*/ 5067882 h 6628680"/>
              <a:gd name="connsiteX3" fmla="*/ 3091075 w 3095526"/>
              <a:gd name="connsiteY3" fmla="*/ 4339900 h 6628680"/>
              <a:gd name="connsiteX4" fmla="*/ 2612282 w 3095526"/>
              <a:gd name="connsiteY4" fmla="*/ 3487686 h 6628680"/>
              <a:gd name="connsiteX5" fmla="*/ 4732 w 3095526"/>
              <a:gd name="connsiteY5" fmla="*/ 3464933 h 6628680"/>
              <a:gd name="connsiteX6" fmla="*/ 1937759 w 3095526"/>
              <a:gd name="connsiteY6" fmla="*/ 2437343 h 6628680"/>
              <a:gd name="connsiteX7" fmla="*/ 720639 w 3095526"/>
              <a:gd name="connsiteY7" fmla="*/ 1468214 h 6628680"/>
              <a:gd name="connsiteX8" fmla="*/ 612243 w 3095526"/>
              <a:gd name="connsiteY8" fmla="*/ 833216 h 6628680"/>
              <a:gd name="connsiteX9" fmla="*/ 1320246 w 3095526"/>
              <a:gd name="connsiteY9" fmla="*/ 615436 h 6628680"/>
              <a:gd name="connsiteX10" fmla="*/ 1872260 w 3095526"/>
              <a:gd name="connsiteY10" fmla="*/ 0 h 6628680"/>
              <a:gd name="connsiteX0" fmla="*/ 1967506 w 3024805"/>
              <a:gd name="connsiteY0" fmla="*/ 6628680 h 6628680"/>
              <a:gd name="connsiteX1" fmla="*/ 1786073 w 3024805"/>
              <a:gd name="connsiteY1" fmla="*/ 5758885 h 6628680"/>
              <a:gd name="connsiteX2" fmla="*/ 1996474 w 3024805"/>
              <a:gd name="connsiteY2" fmla="*/ 5067882 h 6628680"/>
              <a:gd name="connsiteX3" fmla="*/ 2547701 w 3024805"/>
              <a:gd name="connsiteY3" fmla="*/ 4339900 h 6628680"/>
              <a:gd name="connsiteX4" fmla="*/ 2068908 w 3024805"/>
              <a:gd name="connsiteY4" fmla="*/ 3487686 h 6628680"/>
              <a:gd name="connsiteX5" fmla="*/ 3015847 w 3024805"/>
              <a:gd name="connsiteY5" fmla="*/ 2693639 h 6628680"/>
              <a:gd name="connsiteX6" fmla="*/ 1394385 w 3024805"/>
              <a:gd name="connsiteY6" fmla="*/ 2437343 h 6628680"/>
              <a:gd name="connsiteX7" fmla="*/ 177265 w 3024805"/>
              <a:gd name="connsiteY7" fmla="*/ 1468214 h 6628680"/>
              <a:gd name="connsiteX8" fmla="*/ 68869 w 3024805"/>
              <a:gd name="connsiteY8" fmla="*/ 833216 h 6628680"/>
              <a:gd name="connsiteX9" fmla="*/ 776872 w 3024805"/>
              <a:gd name="connsiteY9" fmla="*/ 615436 h 6628680"/>
              <a:gd name="connsiteX10" fmla="*/ 1328886 w 3024805"/>
              <a:gd name="connsiteY10" fmla="*/ 0 h 6628680"/>
              <a:gd name="connsiteX0" fmla="*/ 2111604 w 3889288"/>
              <a:gd name="connsiteY0" fmla="*/ 6628680 h 6628680"/>
              <a:gd name="connsiteX1" fmla="*/ 1930171 w 3889288"/>
              <a:gd name="connsiteY1" fmla="*/ 5758885 h 6628680"/>
              <a:gd name="connsiteX2" fmla="*/ 2140572 w 3889288"/>
              <a:gd name="connsiteY2" fmla="*/ 5067882 h 6628680"/>
              <a:gd name="connsiteX3" fmla="*/ 2691799 w 3889288"/>
              <a:gd name="connsiteY3" fmla="*/ 4339900 h 6628680"/>
              <a:gd name="connsiteX4" fmla="*/ 2213006 w 3889288"/>
              <a:gd name="connsiteY4" fmla="*/ 3487686 h 6628680"/>
              <a:gd name="connsiteX5" fmla="*/ 3159945 w 3889288"/>
              <a:gd name="connsiteY5" fmla="*/ 2693639 h 6628680"/>
              <a:gd name="connsiteX6" fmla="*/ 3742644 w 3889288"/>
              <a:gd name="connsiteY6" fmla="*/ 1926316 h 6628680"/>
              <a:gd name="connsiteX7" fmla="*/ 321363 w 3889288"/>
              <a:gd name="connsiteY7" fmla="*/ 1468214 h 6628680"/>
              <a:gd name="connsiteX8" fmla="*/ 212967 w 3889288"/>
              <a:gd name="connsiteY8" fmla="*/ 833216 h 6628680"/>
              <a:gd name="connsiteX9" fmla="*/ 920970 w 3889288"/>
              <a:gd name="connsiteY9" fmla="*/ 615436 h 6628680"/>
              <a:gd name="connsiteX10" fmla="*/ 1472984 w 3889288"/>
              <a:gd name="connsiteY10" fmla="*/ 0 h 6628680"/>
              <a:gd name="connsiteX0" fmla="*/ 2111606 w 4048224"/>
              <a:gd name="connsiteY0" fmla="*/ 6579141 h 6579141"/>
              <a:gd name="connsiteX1" fmla="*/ 1930173 w 4048224"/>
              <a:gd name="connsiteY1" fmla="*/ 5709346 h 6579141"/>
              <a:gd name="connsiteX2" fmla="*/ 2140574 w 4048224"/>
              <a:gd name="connsiteY2" fmla="*/ 5018343 h 6579141"/>
              <a:gd name="connsiteX3" fmla="*/ 2691801 w 4048224"/>
              <a:gd name="connsiteY3" fmla="*/ 4290361 h 6579141"/>
              <a:gd name="connsiteX4" fmla="*/ 2213008 w 4048224"/>
              <a:gd name="connsiteY4" fmla="*/ 3438147 h 6579141"/>
              <a:gd name="connsiteX5" fmla="*/ 3159947 w 4048224"/>
              <a:gd name="connsiteY5" fmla="*/ 2644100 h 6579141"/>
              <a:gd name="connsiteX6" fmla="*/ 3742646 w 4048224"/>
              <a:gd name="connsiteY6" fmla="*/ 1876777 h 6579141"/>
              <a:gd name="connsiteX7" fmla="*/ 321365 w 4048224"/>
              <a:gd name="connsiteY7" fmla="*/ 1418675 h 6579141"/>
              <a:gd name="connsiteX8" fmla="*/ 212969 w 4048224"/>
              <a:gd name="connsiteY8" fmla="*/ 783677 h 6579141"/>
              <a:gd name="connsiteX9" fmla="*/ 920972 w 4048224"/>
              <a:gd name="connsiteY9" fmla="*/ 565897 h 6579141"/>
              <a:gd name="connsiteX10" fmla="*/ 4048224 w 4048224"/>
              <a:gd name="connsiteY10" fmla="*/ 0 h 6579141"/>
              <a:gd name="connsiteX0" fmla="*/ 2258006 w 4194624"/>
              <a:gd name="connsiteY0" fmla="*/ 6579141 h 6579141"/>
              <a:gd name="connsiteX1" fmla="*/ 2076573 w 4194624"/>
              <a:gd name="connsiteY1" fmla="*/ 5709346 h 6579141"/>
              <a:gd name="connsiteX2" fmla="*/ 2286974 w 4194624"/>
              <a:gd name="connsiteY2" fmla="*/ 5018343 h 6579141"/>
              <a:gd name="connsiteX3" fmla="*/ 2838201 w 4194624"/>
              <a:gd name="connsiteY3" fmla="*/ 4290361 h 6579141"/>
              <a:gd name="connsiteX4" fmla="*/ 2359408 w 4194624"/>
              <a:gd name="connsiteY4" fmla="*/ 3438147 h 6579141"/>
              <a:gd name="connsiteX5" fmla="*/ 3306347 w 4194624"/>
              <a:gd name="connsiteY5" fmla="*/ 2644100 h 6579141"/>
              <a:gd name="connsiteX6" fmla="*/ 3889046 w 4194624"/>
              <a:gd name="connsiteY6" fmla="*/ 1876777 h 6579141"/>
              <a:gd name="connsiteX7" fmla="*/ 467765 w 4194624"/>
              <a:gd name="connsiteY7" fmla="*/ 1418675 h 6579141"/>
              <a:gd name="connsiteX8" fmla="*/ 359369 w 4194624"/>
              <a:gd name="connsiteY8" fmla="*/ 783677 h 6579141"/>
              <a:gd name="connsiteX9" fmla="*/ 3528909 w 4194624"/>
              <a:gd name="connsiteY9" fmla="*/ 527215 h 6579141"/>
              <a:gd name="connsiteX10" fmla="*/ 4194624 w 4194624"/>
              <a:gd name="connsiteY10" fmla="*/ 0 h 6579141"/>
              <a:gd name="connsiteX0" fmla="*/ 1790750 w 3727368"/>
              <a:gd name="connsiteY0" fmla="*/ 6579141 h 6579141"/>
              <a:gd name="connsiteX1" fmla="*/ 1609317 w 3727368"/>
              <a:gd name="connsiteY1" fmla="*/ 5709346 h 6579141"/>
              <a:gd name="connsiteX2" fmla="*/ 1819718 w 3727368"/>
              <a:gd name="connsiteY2" fmla="*/ 5018343 h 6579141"/>
              <a:gd name="connsiteX3" fmla="*/ 2370945 w 3727368"/>
              <a:gd name="connsiteY3" fmla="*/ 4290361 h 6579141"/>
              <a:gd name="connsiteX4" fmla="*/ 1892152 w 3727368"/>
              <a:gd name="connsiteY4" fmla="*/ 3438147 h 6579141"/>
              <a:gd name="connsiteX5" fmla="*/ 2839091 w 3727368"/>
              <a:gd name="connsiteY5" fmla="*/ 2644100 h 6579141"/>
              <a:gd name="connsiteX6" fmla="*/ 3421790 w 3727368"/>
              <a:gd name="connsiteY6" fmla="*/ 1876777 h 6579141"/>
              <a:gd name="connsiteX7" fmla="*/ 509 w 3727368"/>
              <a:gd name="connsiteY7" fmla="*/ 1418675 h 6579141"/>
              <a:gd name="connsiteX8" fmla="*/ 3163693 w 3727368"/>
              <a:gd name="connsiteY8" fmla="*/ 1038990 h 6579141"/>
              <a:gd name="connsiteX9" fmla="*/ 3061653 w 3727368"/>
              <a:gd name="connsiteY9" fmla="*/ 527215 h 6579141"/>
              <a:gd name="connsiteX10" fmla="*/ 3727368 w 3727368"/>
              <a:gd name="connsiteY10" fmla="*/ 0 h 6579141"/>
              <a:gd name="connsiteX0" fmla="*/ 236846 w 2173464"/>
              <a:gd name="connsiteY0" fmla="*/ 6579141 h 6579141"/>
              <a:gd name="connsiteX1" fmla="*/ 55413 w 2173464"/>
              <a:gd name="connsiteY1" fmla="*/ 5709346 h 6579141"/>
              <a:gd name="connsiteX2" fmla="*/ 265814 w 2173464"/>
              <a:gd name="connsiteY2" fmla="*/ 5018343 h 6579141"/>
              <a:gd name="connsiteX3" fmla="*/ 817041 w 2173464"/>
              <a:gd name="connsiteY3" fmla="*/ 4290361 h 6579141"/>
              <a:gd name="connsiteX4" fmla="*/ 338248 w 2173464"/>
              <a:gd name="connsiteY4" fmla="*/ 3438147 h 6579141"/>
              <a:gd name="connsiteX5" fmla="*/ 1285187 w 2173464"/>
              <a:gd name="connsiteY5" fmla="*/ 2644100 h 6579141"/>
              <a:gd name="connsiteX6" fmla="*/ 1867886 w 2173464"/>
              <a:gd name="connsiteY6" fmla="*/ 1876777 h 6579141"/>
              <a:gd name="connsiteX7" fmla="*/ 1756638 w 2173464"/>
              <a:gd name="connsiteY7" fmla="*/ 1412783 h 6579141"/>
              <a:gd name="connsiteX8" fmla="*/ 1609789 w 2173464"/>
              <a:gd name="connsiteY8" fmla="*/ 1038990 h 6579141"/>
              <a:gd name="connsiteX9" fmla="*/ 1507749 w 2173464"/>
              <a:gd name="connsiteY9" fmla="*/ 527215 h 6579141"/>
              <a:gd name="connsiteX10" fmla="*/ 2173464 w 2173464"/>
              <a:gd name="connsiteY10" fmla="*/ 0 h 6579141"/>
              <a:gd name="connsiteX0" fmla="*/ 236846 w 3224371"/>
              <a:gd name="connsiteY0" fmla="*/ 6579141 h 6579141"/>
              <a:gd name="connsiteX1" fmla="*/ 55413 w 3224371"/>
              <a:gd name="connsiteY1" fmla="*/ 5709346 h 6579141"/>
              <a:gd name="connsiteX2" fmla="*/ 265814 w 3224371"/>
              <a:gd name="connsiteY2" fmla="*/ 5018343 h 6579141"/>
              <a:gd name="connsiteX3" fmla="*/ 817041 w 3224371"/>
              <a:gd name="connsiteY3" fmla="*/ 4290361 h 6579141"/>
              <a:gd name="connsiteX4" fmla="*/ 338248 w 3224371"/>
              <a:gd name="connsiteY4" fmla="*/ 3438147 h 6579141"/>
              <a:gd name="connsiteX5" fmla="*/ 1285187 w 3224371"/>
              <a:gd name="connsiteY5" fmla="*/ 2644100 h 6579141"/>
              <a:gd name="connsiteX6" fmla="*/ 1867886 w 3224371"/>
              <a:gd name="connsiteY6" fmla="*/ 1876777 h 6579141"/>
              <a:gd name="connsiteX7" fmla="*/ 1756638 w 3224371"/>
              <a:gd name="connsiteY7" fmla="*/ 1412783 h 6579141"/>
              <a:gd name="connsiteX8" fmla="*/ 1609789 w 3224371"/>
              <a:gd name="connsiteY8" fmla="*/ 1038990 h 6579141"/>
              <a:gd name="connsiteX9" fmla="*/ 3202495 w 3224371"/>
              <a:gd name="connsiteY9" fmla="*/ 638966 h 6579141"/>
              <a:gd name="connsiteX10" fmla="*/ 2173464 w 3224371"/>
              <a:gd name="connsiteY10" fmla="*/ 0 h 6579141"/>
              <a:gd name="connsiteX0" fmla="*/ 236846 w 4205326"/>
              <a:gd name="connsiteY0" fmla="*/ 6579141 h 6579141"/>
              <a:gd name="connsiteX1" fmla="*/ 55413 w 4205326"/>
              <a:gd name="connsiteY1" fmla="*/ 5709346 h 6579141"/>
              <a:gd name="connsiteX2" fmla="*/ 265814 w 4205326"/>
              <a:gd name="connsiteY2" fmla="*/ 5018343 h 6579141"/>
              <a:gd name="connsiteX3" fmla="*/ 817041 w 4205326"/>
              <a:gd name="connsiteY3" fmla="*/ 4290361 h 6579141"/>
              <a:gd name="connsiteX4" fmla="*/ 338248 w 4205326"/>
              <a:gd name="connsiteY4" fmla="*/ 3438147 h 6579141"/>
              <a:gd name="connsiteX5" fmla="*/ 1285187 w 4205326"/>
              <a:gd name="connsiteY5" fmla="*/ 2644100 h 6579141"/>
              <a:gd name="connsiteX6" fmla="*/ 1867886 w 4205326"/>
              <a:gd name="connsiteY6" fmla="*/ 1876777 h 6579141"/>
              <a:gd name="connsiteX7" fmla="*/ 4204606 w 4205326"/>
              <a:gd name="connsiteY7" fmla="*/ 1384846 h 6579141"/>
              <a:gd name="connsiteX8" fmla="*/ 1609789 w 4205326"/>
              <a:gd name="connsiteY8" fmla="*/ 1038990 h 6579141"/>
              <a:gd name="connsiteX9" fmla="*/ 3202495 w 4205326"/>
              <a:gd name="connsiteY9" fmla="*/ 638966 h 6579141"/>
              <a:gd name="connsiteX10" fmla="*/ 2173464 w 4205326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2173464 w 4204850"/>
              <a:gd name="connsiteY10" fmla="*/ 0 h 6579141"/>
              <a:gd name="connsiteX0" fmla="*/ 236846 w 4204850"/>
              <a:gd name="connsiteY0" fmla="*/ 6579141 h 6579141"/>
              <a:gd name="connsiteX1" fmla="*/ 55413 w 4204850"/>
              <a:gd name="connsiteY1" fmla="*/ 5709346 h 6579141"/>
              <a:gd name="connsiteX2" fmla="*/ 265814 w 4204850"/>
              <a:gd name="connsiteY2" fmla="*/ 5018343 h 6579141"/>
              <a:gd name="connsiteX3" fmla="*/ 817041 w 4204850"/>
              <a:gd name="connsiteY3" fmla="*/ 4290361 h 6579141"/>
              <a:gd name="connsiteX4" fmla="*/ 338248 w 4204850"/>
              <a:gd name="connsiteY4" fmla="*/ 3438147 h 6579141"/>
              <a:gd name="connsiteX5" fmla="*/ 1285187 w 4204850"/>
              <a:gd name="connsiteY5" fmla="*/ 2644100 h 6579141"/>
              <a:gd name="connsiteX6" fmla="*/ 1867886 w 4204850"/>
              <a:gd name="connsiteY6" fmla="*/ 1876777 h 6579141"/>
              <a:gd name="connsiteX7" fmla="*/ 4204606 w 4204850"/>
              <a:gd name="connsiteY7" fmla="*/ 1384846 h 6579141"/>
              <a:gd name="connsiteX8" fmla="*/ 2024060 w 4204850"/>
              <a:gd name="connsiteY8" fmla="*/ 1038990 h 6579141"/>
              <a:gd name="connsiteX9" fmla="*/ 3202495 w 4204850"/>
              <a:gd name="connsiteY9" fmla="*/ 638966 h 6579141"/>
              <a:gd name="connsiteX10" fmla="*/ 1784002 w 4204850"/>
              <a:gd name="connsiteY10" fmla="*/ 286709 h 6579141"/>
              <a:gd name="connsiteX11" fmla="*/ 2173464 w 4204850"/>
              <a:gd name="connsiteY11" fmla="*/ 0 h 6579141"/>
              <a:gd name="connsiteX0" fmla="*/ 236846 w 4204850"/>
              <a:gd name="connsiteY0" fmla="*/ 6616390 h 6616390"/>
              <a:gd name="connsiteX1" fmla="*/ 55413 w 4204850"/>
              <a:gd name="connsiteY1" fmla="*/ 5746595 h 6616390"/>
              <a:gd name="connsiteX2" fmla="*/ 265814 w 4204850"/>
              <a:gd name="connsiteY2" fmla="*/ 5055592 h 6616390"/>
              <a:gd name="connsiteX3" fmla="*/ 817041 w 4204850"/>
              <a:gd name="connsiteY3" fmla="*/ 4327610 h 6616390"/>
              <a:gd name="connsiteX4" fmla="*/ 338248 w 4204850"/>
              <a:gd name="connsiteY4" fmla="*/ 3475396 h 6616390"/>
              <a:gd name="connsiteX5" fmla="*/ 1285187 w 4204850"/>
              <a:gd name="connsiteY5" fmla="*/ 2681349 h 6616390"/>
              <a:gd name="connsiteX6" fmla="*/ 1867886 w 4204850"/>
              <a:gd name="connsiteY6" fmla="*/ 1914026 h 6616390"/>
              <a:gd name="connsiteX7" fmla="*/ 4204606 w 4204850"/>
              <a:gd name="connsiteY7" fmla="*/ 1422095 h 6616390"/>
              <a:gd name="connsiteX8" fmla="*/ 2024060 w 4204850"/>
              <a:gd name="connsiteY8" fmla="*/ 1076239 h 6616390"/>
              <a:gd name="connsiteX9" fmla="*/ 3202495 w 4204850"/>
              <a:gd name="connsiteY9" fmla="*/ 676215 h 6616390"/>
              <a:gd name="connsiteX10" fmla="*/ 1784002 w 4204850"/>
              <a:gd name="connsiteY10" fmla="*/ 323958 h 6616390"/>
              <a:gd name="connsiteX11" fmla="*/ 2587738 w 4204850"/>
              <a:gd name="connsiteY11" fmla="*/ 0 h 6616390"/>
              <a:gd name="connsiteX0" fmla="*/ 4083 w 4875951"/>
              <a:gd name="connsiteY0" fmla="*/ 6588452 h 6588452"/>
              <a:gd name="connsiteX1" fmla="*/ 726514 w 4875951"/>
              <a:gd name="connsiteY1" fmla="*/ 5746595 h 6588452"/>
              <a:gd name="connsiteX2" fmla="*/ 936915 w 4875951"/>
              <a:gd name="connsiteY2" fmla="*/ 5055592 h 6588452"/>
              <a:gd name="connsiteX3" fmla="*/ 1488142 w 4875951"/>
              <a:gd name="connsiteY3" fmla="*/ 4327610 h 6588452"/>
              <a:gd name="connsiteX4" fmla="*/ 1009349 w 4875951"/>
              <a:gd name="connsiteY4" fmla="*/ 3475396 h 6588452"/>
              <a:gd name="connsiteX5" fmla="*/ 1956288 w 4875951"/>
              <a:gd name="connsiteY5" fmla="*/ 2681349 h 6588452"/>
              <a:gd name="connsiteX6" fmla="*/ 2538987 w 4875951"/>
              <a:gd name="connsiteY6" fmla="*/ 1914026 h 6588452"/>
              <a:gd name="connsiteX7" fmla="*/ 4875707 w 4875951"/>
              <a:gd name="connsiteY7" fmla="*/ 1422095 h 6588452"/>
              <a:gd name="connsiteX8" fmla="*/ 2695161 w 4875951"/>
              <a:gd name="connsiteY8" fmla="*/ 1076239 h 6588452"/>
              <a:gd name="connsiteX9" fmla="*/ 3873596 w 4875951"/>
              <a:gd name="connsiteY9" fmla="*/ 676215 h 6588452"/>
              <a:gd name="connsiteX10" fmla="*/ 2455103 w 4875951"/>
              <a:gd name="connsiteY10" fmla="*/ 323958 h 6588452"/>
              <a:gd name="connsiteX11" fmla="*/ 3258839 w 4875951"/>
              <a:gd name="connsiteY11" fmla="*/ 0 h 6588452"/>
              <a:gd name="connsiteX0" fmla="*/ 5827 w 4877695"/>
              <a:gd name="connsiteY0" fmla="*/ 6588452 h 6588452"/>
              <a:gd name="connsiteX1" fmla="*/ 426969 w 4877695"/>
              <a:gd name="connsiteY1" fmla="*/ 5746595 h 6588452"/>
              <a:gd name="connsiteX2" fmla="*/ 938659 w 4877695"/>
              <a:gd name="connsiteY2" fmla="*/ 5055592 h 6588452"/>
              <a:gd name="connsiteX3" fmla="*/ 1489886 w 4877695"/>
              <a:gd name="connsiteY3" fmla="*/ 4327610 h 6588452"/>
              <a:gd name="connsiteX4" fmla="*/ 1011093 w 4877695"/>
              <a:gd name="connsiteY4" fmla="*/ 3475396 h 6588452"/>
              <a:gd name="connsiteX5" fmla="*/ 1958032 w 4877695"/>
              <a:gd name="connsiteY5" fmla="*/ 2681349 h 6588452"/>
              <a:gd name="connsiteX6" fmla="*/ 2540731 w 4877695"/>
              <a:gd name="connsiteY6" fmla="*/ 1914026 h 6588452"/>
              <a:gd name="connsiteX7" fmla="*/ 4877451 w 4877695"/>
              <a:gd name="connsiteY7" fmla="*/ 1422095 h 6588452"/>
              <a:gd name="connsiteX8" fmla="*/ 2696905 w 4877695"/>
              <a:gd name="connsiteY8" fmla="*/ 1076239 h 6588452"/>
              <a:gd name="connsiteX9" fmla="*/ 3875340 w 4877695"/>
              <a:gd name="connsiteY9" fmla="*/ 676215 h 6588452"/>
              <a:gd name="connsiteX10" fmla="*/ 2456847 w 4877695"/>
              <a:gd name="connsiteY10" fmla="*/ 323958 h 6588452"/>
              <a:gd name="connsiteX11" fmla="*/ 3260583 w 4877695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88858 w 4876667"/>
              <a:gd name="connsiteY3" fmla="*/ 4327610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999268 w 4876667"/>
              <a:gd name="connsiteY3" fmla="*/ 437417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937631 w 4876667"/>
              <a:gd name="connsiteY2" fmla="*/ 5055592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4799 w 4876667"/>
              <a:gd name="connsiteY0" fmla="*/ 6588452 h 6588452"/>
              <a:gd name="connsiteX1" fmla="*/ 576587 w 4876667"/>
              <a:gd name="connsiteY1" fmla="*/ 5746595 h 6588452"/>
              <a:gd name="connsiteX2" fmla="*/ 1898191 w 4876667"/>
              <a:gd name="connsiteY2" fmla="*/ 5055593 h 6588452"/>
              <a:gd name="connsiteX3" fmla="*/ 1442605 w 4876667"/>
              <a:gd name="connsiteY3" fmla="*/ 4364502 h 6588452"/>
              <a:gd name="connsiteX4" fmla="*/ 1010065 w 4876667"/>
              <a:gd name="connsiteY4" fmla="*/ 3475396 h 6588452"/>
              <a:gd name="connsiteX5" fmla="*/ 1957004 w 4876667"/>
              <a:gd name="connsiteY5" fmla="*/ 2681349 h 6588452"/>
              <a:gd name="connsiteX6" fmla="*/ 2539703 w 4876667"/>
              <a:gd name="connsiteY6" fmla="*/ 1914026 h 6588452"/>
              <a:gd name="connsiteX7" fmla="*/ 4876423 w 4876667"/>
              <a:gd name="connsiteY7" fmla="*/ 1422095 h 6588452"/>
              <a:gd name="connsiteX8" fmla="*/ 2695877 w 4876667"/>
              <a:gd name="connsiteY8" fmla="*/ 1076239 h 6588452"/>
              <a:gd name="connsiteX9" fmla="*/ 3874312 w 4876667"/>
              <a:gd name="connsiteY9" fmla="*/ 676215 h 6588452"/>
              <a:gd name="connsiteX10" fmla="*/ 2455819 w 4876667"/>
              <a:gd name="connsiteY10" fmla="*/ 323958 h 6588452"/>
              <a:gd name="connsiteX11" fmla="*/ 3259555 w 4876667"/>
              <a:gd name="connsiteY11" fmla="*/ 0 h 6588452"/>
              <a:gd name="connsiteX0" fmla="*/ 2024 w 4873892"/>
              <a:gd name="connsiteY0" fmla="*/ 6588452 h 6588452"/>
              <a:gd name="connsiteX1" fmla="*/ 1756037 w 4873892"/>
              <a:gd name="connsiteY1" fmla="*/ 5775603 h 6588452"/>
              <a:gd name="connsiteX2" fmla="*/ 1895416 w 4873892"/>
              <a:gd name="connsiteY2" fmla="*/ 5055593 h 6588452"/>
              <a:gd name="connsiteX3" fmla="*/ 1439830 w 4873892"/>
              <a:gd name="connsiteY3" fmla="*/ 4364502 h 6588452"/>
              <a:gd name="connsiteX4" fmla="*/ 1007290 w 4873892"/>
              <a:gd name="connsiteY4" fmla="*/ 3475396 h 6588452"/>
              <a:gd name="connsiteX5" fmla="*/ 1954229 w 4873892"/>
              <a:gd name="connsiteY5" fmla="*/ 2681349 h 6588452"/>
              <a:gd name="connsiteX6" fmla="*/ 2536928 w 4873892"/>
              <a:gd name="connsiteY6" fmla="*/ 1914026 h 6588452"/>
              <a:gd name="connsiteX7" fmla="*/ 4873648 w 4873892"/>
              <a:gd name="connsiteY7" fmla="*/ 1422095 h 6588452"/>
              <a:gd name="connsiteX8" fmla="*/ 2693102 w 4873892"/>
              <a:gd name="connsiteY8" fmla="*/ 1076239 h 6588452"/>
              <a:gd name="connsiteX9" fmla="*/ 3871537 w 4873892"/>
              <a:gd name="connsiteY9" fmla="*/ 676215 h 6588452"/>
              <a:gd name="connsiteX10" fmla="*/ 2453044 w 4873892"/>
              <a:gd name="connsiteY10" fmla="*/ 323958 h 6588452"/>
              <a:gd name="connsiteX11" fmla="*/ 3256780 w 4873892"/>
              <a:gd name="connsiteY11" fmla="*/ 0 h 6588452"/>
              <a:gd name="connsiteX0" fmla="*/ 189682 w 3879324"/>
              <a:gd name="connsiteY0" fmla="*/ 6511098 h 6511098"/>
              <a:gd name="connsiteX1" fmla="*/ 761469 w 3879324"/>
              <a:gd name="connsiteY1" fmla="*/ 5775603 h 6511098"/>
              <a:gd name="connsiteX2" fmla="*/ 900848 w 3879324"/>
              <a:gd name="connsiteY2" fmla="*/ 5055593 h 6511098"/>
              <a:gd name="connsiteX3" fmla="*/ 445262 w 3879324"/>
              <a:gd name="connsiteY3" fmla="*/ 4364502 h 6511098"/>
              <a:gd name="connsiteX4" fmla="*/ 12722 w 3879324"/>
              <a:gd name="connsiteY4" fmla="*/ 3475396 h 6511098"/>
              <a:gd name="connsiteX5" fmla="*/ 959661 w 3879324"/>
              <a:gd name="connsiteY5" fmla="*/ 2681349 h 6511098"/>
              <a:gd name="connsiteX6" fmla="*/ 1542360 w 3879324"/>
              <a:gd name="connsiteY6" fmla="*/ 1914026 h 6511098"/>
              <a:gd name="connsiteX7" fmla="*/ 3879080 w 3879324"/>
              <a:gd name="connsiteY7" fmla="*/ 1422095 h 6511098"/>
              <a:gd name="connsiteX8" fmla="*/ 1698534 w 3879324"/>
              <a:gd name="connsiteY8" fmla="*/ 1076239 h 6511098"/>
              <a:gd name="connsiteX9" fmla="*/ 2876969 w 3879324"/>
              <a:gd name="connsiteY9" fmla="*/ 676215 h 6511098"/>
              <a:gd name="connsiteX10" fmla="*/ 1458476 w 3879324"/>
              <a:gd name="connsiteY10" fmla="*/ 323958 h 6511098"/>
              <a:gd name="connsiteX11" fmla="*/ 2262212 w 3879324"/>
              <a:gd name="connsiteY11" fmla="*/ 0 h 6511098"/>
              <a:gd name="connsiteX0" fmla="*/ 189682 w 3879372"/>
              <a:gd name="connsiteY0" fmla="*/ 6511098 h 6511098"/>
              <a:gd name="connsiteX1" fmla="*/ 761469 w 3879372"/>
              <a:gd name="connsiteY1" fmla="*/ 5775603 h 6511098"/>
              <a:gd name="connsiteX2" fmla="*/ 900848 w 3879372"/>
              <a:gd name="connsiteY2" fmla="*/ 5055593 h 6511098"/>
              <a:gd name="connsiteX3" fmla="*/ 445262 w 3879372"/>
              <a:gd name="connsiteY3" fmla="*/ 4364502 h 6511098"/>
              <a:gd name="connsiteX4" fmla="*/ 12722 w 3879372"/>
              <a:gd name="connsiteY4" fmla="*/ 3475396 h 6511098"/>
              <a:gd name="connsiteX5" fmla="*/ 959661 w 3879372"/>
              <a:gd name="connsiteY5" fmla="*/ 2681349 h 6511098"/>
              <a:gd name="connsiteX6" fmla="*/ 1542360 w 3879372"/>
              <a:gd name="connsiteY6" fmla="*/ 1914026 h 6511098"/>
              <a:gd name="connsiteX7" fmla="*/ 3879080 w 3879372"/>
              <a:gd name="connsiteY7" fmla="*/ 1422095 h 6511098"/>
              <a:gd name="connsiteX8" fmla="*/ 1698534 w 3879372"/>
              <a:gd name="connsiteY8" fmla="*/ 1076239 h 6511098"/>
              <a:gd name="connsiteX9" fmla="*/ 966868 w 3879372"/>
              <a:gd name="connsiteY9" fmla="*/ 659309 h 6511098"/>
              <a:gd name="connsiteX10" fmla="*/ 1458476 w 3879372"/>
              <a:gd name="connsiteY10" fmla="*/ 323958 h 6511098"/>
              <a:gd name="connsiteX11" fmla="*/ 2262212 w 3879372"/>
              <a:gd name="connsiteY11" fmla="*/ 0 h 6511098"/>
              <a:gd name="connsiteX0" fmla="*/ 189682 w 3879220"/>
              <a:gd name="connsiteY0" fmla="*/ 6511098 h 6511098"/>
              <a:gd name="connsiteX1" fmla="*/ 761469 w 3879220"/>
              <a:gd name="connsiteY1" fmla="*/ 5775603 h 6511098"/>
              <a:gd name="connsiteX2" fmla="*/ 900848 w 3879220"/>
              <a:gd name="connsiteY2" fmla="*/ 5055593 h 6511098"/>
              <a:gd name="connsiteX3" fmla="*/ 445262 w 3879220"/>
              <a:gd name="connsiteY3" fmla="*/ 4364502 h 6511098"/>
              <a:gd name="connsiteX4" fmla="*/ 12722 w 3879220"/>
              <a:gd name="connsiteY4" fmla="*/ 3475396 h 6511098"/>
              <a:gd name="connsiteX5" fmla="*/ 959661 w 3879220"/>
              <a:gd name="connsiteY5" fmla="*/ 2681349 h 6511098"/>
              <a:gd name="connsiteX6" fmla="*/ 1542360 w 3879220"/>
              <a:gd name="connsiteY6" fmla="*/ 1914026 h 6511098"/>
              <a:gd name="connsiteX7" fmla="*/ 3879080 w 3879220"/>
              <a:gd name="connsiteY7" fmla="*/ 1422095 h 6511098"/>
              <a:gd name="connsiteX8" fmla="*/ 1651565 w 3879220"/>
              <a:gd name="connsiteY8" fmla="*/ 1152310 h 6511098"/>
              <a:gd name="connsiteX9" fmla="*/ 966868 w 3879220"/>
              <a:gd name="connsiteY9" fmla="*/ 659309 h 6511098"/>
              <a:gd name="connsiteX10" fmla="*/ 1458476 w 3879220"/>
              <a:gd name="connsiteY10" fmla="*/ 323958 h 6511098"/>
              <a:gd name="connsiteX11" fmla="*/ 2262212 w 3879220"/>
              <a:gd name="connsiteY11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542360 w 2269361"/>
              <a:gd name="connsiteY6" fmla="*/ 1914026 h 6511098"/>
              <a:gd name="connsiteX7" fmla="*/ 2203825 w 2269361"/>
              <a:gd name="connsiteY7" fmla="*/ 1396738 h 6511098"/>
              <a:gd name="connsiteX8" fmla="*/ 1651565 w 2269361"/>
              <a:gd name="connsiteY8" fmla="*/ 1152310 h 6511098"/>
              <a:gd name="connsiteX9" fmla="*/ 966868 w 2269361"/>
              <a:gd name="connsiteY9" fmla="*/ 659309 h 6511098"/>
              <a:gd name="connsiteX10" fmla="*/ 1458476 w 2269361"/>
              <a:gd name="connsiteY10" fmla="*/ 323958 h 6511098"/>
              <a:gd name="connsiteX11" fmla="*/ 2262212 w 2269361"/>
              <a:gd name="connsiteY11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2188414 w 2269359"/>
              <a:gd name="connsiteY6" fmla="*/ 2272263 h 6511098"/>
              <a:gd name="connsiteX7" fmla="*/ 1542360 w 2269359"/>
              <a:gd name="connsiteY7" fmla="*/ 1914026 h 6511098"/>
              <a:gd name="connsiteX8" fmla="*/ 2203825 w 2269359"/>
              <a:gd name="connsiteY8" fmla="*/ 1396738 h 6511098"/>
              <a:gd name="connsiteX9" fmla="*/ 1651565 w 2269359"/>
              <a:gd name="connsiteY9" fmla="*/ 1152310 h 6511098"/>
              <a:gd name="connsiteX10" fmla="*/ 966868 w 2269359"/>
              <a:gd name="connsiteY10" fmla="*/ 659309 h 6511098"/>
              <a:gd name="connsiteX11" fmla="*/ 1458476 w 2269359"/>
              <a:gd name="connsiteY11" fmla="*/ 323958 h 6511098"/>
              <a:gd name="connsiteX12" fmla="*/ 2262212 w 2269359"/>
              <a:gd name="connsiteY12" fmla="*/ 0 h 6511098"/>
              <a:gd name="connsiteX0" fmla="*/ 189682 w 2269361"/>
              <a:gd name="connsiteY0" fmla="*/ 6511098 h 6511098"/>
              <a:gd name="connsiteX1" fmla="*/ 761469 w 2269361"/>
              <a:gd name="connsiteY1" fmla="*/ 5775603 h 6511098"/>
              <a:gd name="connsiteX2" fmla="*/ 900848 w 2269361"/>
              <a:gd name="connsiteY2" fmla="*/ 5055593 h 6511098"/>
              <a:gd name="connsiteX3" fmla="*/ 445262 w 2269361"/>
              <a:gd name="connsiteY3" fmla="*/ 4364502 h 6511098"/>
              <a:gd name="connsiteX4" fmla="*/ 12722 w 2269361"/>
              <a:gd name="connsiteY4" fmla="*/ 3475396 h 6511098"/>
              <a:gd name="connsiteX5" fmla="*/ 959661 w 2269361"/>
              <a:gd name="connsiteY5" fmla="*/ 2681349 h 6511098"/>
              <a:gd name="connsiteX6" fmla="*/ 1781344 w 2269361"/>
              <a:gd name="connsiteY6" fmla="*/ 2787854 h 6511098"/>
              <a:gd name="connsiteX7" fmla="*/ 2188414 w 2269361"/>
              <a:gd name="connsiteY7" fmla="*/ 2272263 h 6511098"/>
              <a:gd name="connsiteX8" fmla="*/ 1542360 w 2269361"/>
              <a:gd name="connsiteY8" fmla="*/ 1914026 h 6511098"/>
              <a:gd name="connsiteX9" fmla="*/ 2203825 w 2269361"/>
              <a:gd name="connsiteY9" fmla="*/ 1396738 h 6511098"/>
              <a:gd name="connsiteX10" fmla="*/ 1651565 w 2269361"/>
              <a:gd name="connsiteY10" fmla="*/ 1152310 h 6511098"/>
              <a:gd name="connsiteX11" fmla="*/ 966868 w 2269361"/>
              <a:gd name="connsiteY11" fmla="*/ 659309 h 6511098"/>
              <a:gd name="connsiteX12" fmla="*/ 1458476 w 2269361"/>
              <a:gd name="connsiteY12" fmla="*/ 323958 h 6511098"/>
              <a:gd name="connsiteX13" fmla="*/ 2262212 w 2269361"/>
              <a:gd name="connsiteY13" fmla="*/ 0 h 6511098"/>
              <a:gd name="connsiteX0" fmla="*/ 189682 w 2269359"/>
              <a:gd name="connsiteY0" fmla="*/ 6511098 h 6511098"/>
              <a:gd name="connsiteX1" fmla="*/ 761469 w 2269359"/>
              <a:gd name="connsiteY1" fmla="*/ 5775603 h 6511098"/>
              <a:gd name="connsiteX2" fmla="*/ 900848 w 2269359"/>
              <a:gd name="connsiteY2" fmla="*/ 5055593 h 6511098"/>
              <a:gd name="connsiteX3" fmla="*/ 445262 w 2269359"/>
              <a:gd name="connsiteY3" fmla="*/ 4364502 h 6511098"/>
              <a:gd name="connsiteX4" fmla="*/ 12722 w 2269359"/>
              <a:gd name="connsiteY4" fmla="*/ 3475396 h 6511098"/>
              <a:gd name="connsiteX5" fmla="*/ 959661 w 2269359"/>
              <a:gd name="connsiteY5" fmla="*/ 2681349 h 6511098"/>
              <a:gd name="connsiteX6" fmla="*/ 1781344 w 2269359"/>
              <a:gd name="connsiteY6" fmla="*/ 2787854 h 6511098"/>
              <a:gd name="connsiteX7" fmla="*/ 1765686 w 2269359"/>
              <a:gd name="connsiteY7" fmla="*/ 2508927 h 6511098"/>
              <a:gd name="connsiteX8" fmla="*/ 2188414 w 2269359"/>
              <a:gd name="connsiteY8" fmla="*/ 2272263 h 6511098"/>
              <a:gd name="connsiteX9" fmla="*/ 1542360 w 2269359"/>
              <a:gd name="connsiteY9" fmla="*/ 1914026 h 6511098"/>
              <a:gd name="connsiteX10" fmla="*/ 2203825 w 2269359"/>
              <a:gd name="connsiteY10" fmla="*/ 1396738 h 6511098"/>
              <a:gd name="connsiteX11" fmla="*/ 1651565 w 2269359"/>
              <a:gd name="connsiteY11" fmla="*/ 1152310 h 6511098"/>
              <a:gd name="connsiteX12" fmla="*/ 966868 w 2269359"/>
              <a:gd name="connsiteY12" fmla="*/ 659309 h 6511098"/>
              <a:gd name="connsiteX13" fmla="*/ 1458476 w 2269359"/>
              <a:gd name="connsiteY13" fmla="*/ 323958 h 6511098"/>
              <a:gd name="connsiteX14" fmla="*/ 2262212 w 2269359"/>
              <a:gd name="connsiteY14" fmla="*/ 0 h 6511098"/>
              <a:gd name="connsiteX0" fmla="*/ 189046 w 2268725"/>
              <a:gd name="connsiteY0" fmla="*/ 6511098 h 6511098"/>
              <a:gd name="connsiteX1" fmla="*/ 760833 w 2268725"/>
              <a:gd name="connsiteY1" fmla="*/ 5775603 h 6511098"/>
              <a:gd name="connsiteX2" fmla="*/ 900212 w 2268725"/>
              <a:gd name="connsiteY2" fmla="*/ 5055593 h 6511098"/>
              <a:gd name="connsiteX3" fmla="*/ 444626 w 2268725"/>
              <a:gd name="connsiteY3" fmla="*/ 4364502 h 6511098"/>
              <a:gd name="connsiteX4" fmla="*/ 12086 w 2268725"/>
              <a:gd name="connsiteY4" fmla="*/ 3475396 h 6511098"/>
              <a:gd name="connsiteX5" fmla="*/ 943369 w 2268725"/>
              <a:gd name="connsiteY5" fmla="*/ 2850396 h 6511098"/>
              <a:gd name="connsiteX6" fmla="*/ 1780708 w 2268725"/>
              <a:gd name="connsiteY6" fmla="*/ 2787854 h 6511098"/>
              <a:gd name="connsiteX7" fmla="*/ 1765050 w 2268725"/>
              <a:gd name="connsiteY7" fmla="*/ 2508927 h 6511098"/>
              <a:gd name="connsiteX8" fmla="*/ 2187778 w 2268725"/>
              <a:gd name="connsiteY8" fmla="*/ 2272263 h 6511098"/>
              <a:gd name="connsiteX9" fmla="*/ 1541724 w 2268725"/>
              <a:gd name="connsiteY9" fmla="*/ 1914026 h 6511098"/>
              <a:gd name="connsiteX10" fmla="*/ 2203189 w 2268725"/>
              <a:gd name="connsiteY10" fmla="*/ 1396738 h 6511098"/>
              <a:gd name="connsiteX11" fmla="*/ 1650929 w 2268725"/>
              <a:gd name="connsiteY11" fmla="*/ 1152310 h 6511098"/>
              <a:gd name="connsiteX12" fmla="*/ 966232 w 2268725"/>
              <a:gd name="connsiteY12" fmla="*/ 659309 h 6511098"/>
              <a:gd name="connsiteX13" fmla="*/ 1457840 w 2268725"/>
              <a:gd name="connsiteY13" fmla="*/ 323958 h 6511098"/>
              <a:gd name="connsiteX14" fmla="*/ 2261576 w 2268725"/>
              <a:gd name="connsiteY14" fmla="*/ 0 h 6511098"/>
              <a:gd name="connsiteX0" fmla="*/ 202040 w 2281717"/>
              <a:gd name="connsiteY0" fmla="*/ 6511098 h 6511098"/>
              <a:gd name="connsiteX1" fmla="*/ 773827 w 2281717"/>
              <a:gd name="connsiteY1" fmla="*/ 5775603 h 6511098"/>
              <a:gd name="connsiteX2" fmla="*/ 913206 w 2281717"/>
              <a:gd name="connsiteY2" fmla="*/ 5055593 h 6511098"/>
              <a:gd name="connsiteX3" fmla="*/ 457620 w 2281717"/>
              <a:gd name="connsiteY3" fmla="*/ 4364502 h 6511098"/>
              <a:gd name="connsiteX4" fmla="*/ 25080 w 2281717"/>
              <a:gd name="connsiteY4" fmla="*/ 3475396 h 6511098"/>
              <a:gd name="connsiteX5" fmla="*/ 149759 w 2281717"/>
              <a:gd name="connsiteY5" fmla="*/ 3252731 h 6511098"/>
              <a:gd name="connsiteX6" fmla="*/ 956363 w 2281717"/>
              <a:gd name="connsiteY6" fmla="*/ 2850396 h 6511098"/>
              <a:gd name="connsiteX7" fmla="*/ 1793702 w 2281717"/>
              <a:gd name="connsiteY7" fmla="*/ 2787854 h 6511098"/>
              <a:gd name="connsiteX8" fmla="*/ 1778044 w 2281717"/>
              <a:gd name="connsiteY8" fmla="*/ 2508927 h 6511098"/>
              <a:gd name="connsiteX9" fmla="*/ 2200772 w 2281717"/>
              <a:gd name="connsiteY9" fmla="*/ 2272263 h 6511098"/>
              <a:gd name="connsiteX10" fmla="*/ 1554718 w 2281717"/>
              <a:gd name="connsiteY10" fmla="*/ 1914026 h 6511098"/>
              <a:gd name="connsiteX11" fmla="*/ 2216183 w 2281717"/>
              <a:gd name="connsiteY11" fmla="*/ 1396738 h 6511098"/>
              <a:gd name="connsiteX12" fmla="*/ 1663923 w 2281717"/>
              <a:gd name="connsiteY12" fmla="*/ 1152310 h 6511098"/>
              <a:gd name="connsiteX13" fmla="*/ 979226 w 2281717"/>
              <a:gd name="connsiteY13" fmla="*/ 659309 h 6511098"/>
              <a:gd name="connsiteX14" fmla="*/ 1470834 w 2281717"/>
              <a:gd name="connsiteY14" fmla="*/ 323958 h 6511098"/>
              <a:gd name="connsiteX15" fmla="*/ 2274570 w 2281717"/>
              <a:gd name="connsiteY15" fmla="*/ 0 h 6511098"/>
              <a:gd name="connsiteX0" fmla="*/ 169829 w 2249508"/>
              <a:gd name="connsiteY0" fmla="*/ 6511098 h 6511098"/>
              <a:gd name="connsiteX1" fmla="*/ 741616 w 2249508"/>
              <a:gd name="connsiteY1" fmla="*/ 5775603 h 6511098"/>
              <a:gd name="connsiteX2" fmla="*/ 880995 w 2249508"/>
              <a:gd name="connsiteY2" fmla="*/ 5055593 h 6511098"/>
              <a:gd name="connsiteX3" fmla="*/ 425409 w 2249508"/>
              <a:gd name="connsiteY3" fmla="*/ 4364502 h 6511098"/>
              <a:gd name="connsiteX4" fmla="*/ 39839 w 2249508"/>
              <a:gd name="connsiteY4" fmla="*/ 3340159 h 6511098"/>
              <a:gd name="connsiteX5" fmla="*/ 117548 w 2249508"/>
              <a:gd name="connsiteY5" fmla="*/ 3252731 h 6511098"/>
              <a:gd name="connsiteX6" fmla="*/ 924152 w 2249508"/>
              <a:gd name="connsiteY6" fmla="*/ 2850396 h 6511098"/>
              <a:gd name="connsiteX7" fmla="*/ 1761491 w 2249508"/>
              <a:gd name="connsiteY7" fmla="*/ 2787854 h 6511098"/>
              <a:gd name="connsiteX8" fmla="*/ 1745833 w 2249508"/>
              <a:gd name="connsiteY8" fmla="*/ 2508927 h 6511098"/>
              <a:gd name="connsiteX9" fmla="*/ 2168561 w 2249508"/>
              <a:gd name="connsiteY9" fmla="*/ 2272263 h 6511098"/>
              <a:gd name="connsiteX10" fmla="*/ 1522507 w 2249508"/>
              <a:gd name="connsiteY10" fmla="*/ 1914026 h 6511098"/>
              <a:gd name="connsiteX11" fmla="*/ 2183972 w 2249508"/>
              <a:gd name="connsiteY11" fmla="*/ 1396738 h 6511098"/>
              <a:gd name="connsiteX12" fmla="*/ 1631712 w 2249508"/>
              <a:gd name="connsiteY12" fmla="*/ 1152310 h 6511098"/>
              <a:gd name="connsiteX13" fmla="*/ 947015 w 2249508"/>
              <a:gd name="connsiteY13" fmla="*/ 659309 h 6511098"/>
              <a:gd name="connsiteX14" fmla="*/ 1438623 w 2249508"/>
              <a:gd name="connsiteY14" fmla="*/ 323958 h 6511098"/>
              <a:gd name="connsiteX15" fmla="*/ 2242359 w 2249508"/>
              <a:gd name="connsiteY15" fmla="*/ 0 h 6511098"/>
              <a:gd name="connsiteX0" fmla="*/ 147235 w 2226913"/>
              <a:gd name="connsiteY0" fmla="*/ 6511098 h 6511098"/>
              <a:gd name="connsiteX1" fmla="*/ 719022 w 2226913"/>
              <a:gd name="connsiteY1" fmla="*/ 5775603 h 6511098"/>
              <a:gd name="connsiteX2" fmla="*/ 858401 w 2226913"/>
              <a:gd name="connsiteY2" fmla="*/ 5055593 h 6511098"/>
              <a:gd name="connsiteX3" fmla="*/ 402815 w 2226913"/>
              <a:gd name="connsiteY3" fmla="*/ 4364502 h 6511098"/>
              <a:gd name="connsiteX4" fmla="*/ 17245 w 2226913"/>
              <a:gd name="connsiteY4" fmla="*/ 3340159 h 6511098"/>
              <a:gd name="connsiteX5" fmla="*/ 94954 w 2226913"/>
              <a:gd name="connsiteY5" fmla="*/ 3252731 h 6511098"/>
              <a:gd name="connsiteX6" fmla="*/ 689905 w 2226913"/>
              <a:gd name="connsiteY6" fmla="*/ 3176660 h 6511098"/>
              <a:gd name="connsiteX7" fmla="*/ 901558 w 2226913"/>
              <a:gd name="connsiteY7" fmla="*/ 2850396 h 6511098"/>
              <a:gd name="connsiteX8" fmla="*/ 1738897 w 2226913"/>
              <a:gd name="connsiteY8" fmla="*/ 2787854 h 6511098"/>
              <a:gd name="connsiteX9" fmla="*/ 1723239 w 2226913"/>
              <a:gd name="connsiteY9" fmla="*/ 2508927 h 6511098"/>
              <a:gd name="connsiteX10" fmla="*/ 2145967 w 2226913"/>
              <a:gd name="connsiteY10" fmla="*/ 2272263 h 6511098"/>
              <a:gd name="connsiteX11" fmla="*/ 1499913 w 2226913"/>
              <a:gd name="connsiteY11" fmla="*/ 1914026 h 6511098"/>
              <a:gd name="connsiteX12" fmla="*/ 2161378 w 2226913"/>
              <a:gd name="connsiteY12" fmla="*/ 1396738 h 6511098"/>
              <a:gd name="connsiteX13" fmla="*/ 1609118 w 2226913"/>
              <a:gd name="connsiteY13" fmla="*/ 1152310 h 6511098"/>
              <a:gd name="connsiteX14" fmla="*/ 924421 w 2226913"/>
              <a:gd name="connsiteY14" fmla="*/ 659309 h 6511098"/>
              <a:gd name="connsiteX15" fmla="*/ 1416029 w 2226913"/>
              <a:gd name="connsiteY15" fmla="*/ 323958 h 6511098"/>
              <a:gd name="connsiteX16" fmla="*/ 2219765 w 2226913"/>
              <a:gd name="connsiteY16" fmla="*/ 0 h 6511098"/>
              <a:gd name="connsiteX0" fmla="*/ 135210 w 2214888"/>
              <a:gd name="connsiteY0" fmla="*/ 6511098 h 6511098"/>
              <a:gd name="connsiteX1" fmla="*/ 706997 w 2214888"/>
              <a:gd name="connsiteY1" fmla="*/ 5775603 h 6511098"/>
              <a:gd name="connsiteX2" fmla="*/ 846376 w 2214888"/>
              <a:gd name="connsiteY2" fmla="*/ 5055593 h 6511098"/>
              <a:gd name="connsiteX3" fmla="*/ 390790 w 2214888"/>
              <a:gd name="connsiteY3" fmla="*/ 4364502 h 6511098"/>
              <a:gd name="connsiteX4" fmla="*/ 5220 w 2214888"/>
              <a:gd name="connsiteY4" fmla="*/ 3340159 h 6511098"/>
              <a:gd name="connsiteX5" fmla="*/ 677880 w 2214888"/>
              <a:gd name="connsiteY5" fmla="*/ 3176660 h 6511098"/>
              <a:gd name="connsiteX6" fmla="*/ 889533 w 2214888"/>
              <a:gd name="connsiteY6" fmla="*/ 2850396 h 6511098"/>
              <a:gd name="connsiteX7" fmla="*/ 1726872 w 2214888"/>
              <a:gd name="connsiteY7" fmla="*/ 2787854 h 6511098"/>
              <a:gd name="connsiteX8" fmla="*/ 1711214 w 2214888"/>
              <a:gd name="connsiteY8" fmla="*/ 2508927 h 6511098"/>
              <a:gd name="connsiteX9" fmla="*/ 2133942 w 2214888"/>
              <a:gd name="connsiteY9" fmla="*/ 2272263 h 6511098"/>
              <a:gd name="connsiteX10" fmla="*/ 1487888 w 2214888"/>
              <a:gd name="connsiteY10" fmla="*/ 1914026 h 6511098"/>
              <a:gd name="connsiteX11" fmla="*/ 2149353 w 2214888"/>
              <a:gd name="connsiteY11" fmla="*/ 1396738 h 6511098"/>
              <a:gd name="connsiteX12" fmla="*/ 1597093 w 2214888"/>
              <a:gd name="connsiteY12" fmla="*/ 1152310 h 6511098"/>
              <a:gd name="connsiteX13" fmla="*/ 912396 w 2214888"/>
              <a:gd name="connsiteY13" fmla="*/ 659309 h 6511098"/>
              <a:gd name="connsiteX14" fmla="*/ 1404004 w 2214888"/>
              <a:gd name="connsiteY14" fmla="*/ 323958 h 6511098"/>
              <a:gd name="connsiteX15" fmla="*/ 2207740 w 2214888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503095 w 2084479"/>
              <a:gd name="connsiteY4" fmla="*/ 3314802 h 6511098"/>
              <a:gd name="connsiteX5" fmla="*/ 547471 w 2084479"/>
              <a:gd name="connsiteY5" fmla="*/ 3176660 h 6511098"/>
              <a:gd name="connsiteX6" fmla="*/ 759124 w 2084479"/>
              <a:gd name="connsiteY6" fmla="*/ 2850396 h 6511098"/>
              <a:gd name="connsiteX7" fmla="*/ 1596463 w 2084479"/>
              <a:gd name="connsiteY7" fmla="*/ 2787854 h 6511098"/>
              <a:gd name="connsiteX8" fmla="*/ 1580805 w 2084479"/>
              <a:gd name="connsiteY8" fmla="*/ 2508927 h 6511098"/>
              <a:gd name="connsiteX9" fmla="*/ 2003533 w 2084479"/>
              <a:gd name="connsiteY9" fmla="*/ 2272263 h 6511098"/>
              <a:gd name="connsiteX10" fmla="*/ 1357479 w 2084479"/>
              <a:gd name="connsiteY10" fmla="*/ 1914026 h 6511098"/>
              <a:gd name="connsiteX11" fmla="*/ 2018944 w 2084479"/>
              <a:gd name="connsiteY11" fmla="*/ 1396738 h 6511098"/>
              <a:gd name="connsiteX12" fmla="*/ 1466684 w 2084479"/>
              <a:gd name="connsiteY12" fmla="*/ 1152310 h 6511098"/>
              <a:gd name="connsiteX13" fmla="*/ 781987 w 2084479"/>
              <a:gd name="connsiteY13" fmla="*/ 659309 h 6511098"/>
              <a:gd name="connsiteX14" fmla="*/ 1273595 w 2084479"/>
              <a:gd name="connsiteY14" fmla="*/ 323958 h 6511098"/>
              <a:gd name="connsiteX15" fmla="*/ 2077331 w 2084479"/>
              <a:gd name="connsiteY15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439897 w 2084479"/>
              <a:gd name="connsiteY4" fmla="*/ 3573919 h 6511098"/>
              <a:gd name="connsiteX5" fmla="*/ 1503095 w 2084479"/>
              <a:gd name="connsiteY5" fmla="*/ 3314802 h 6511098"/>
              <a:gd name="connsiteX6" fmla="*/ 547471 w 2084479"/>
              <a:gd name="connsiteY6" fmla="*/ 3176660 h 6511098"/>
              <a:gd name="connsiteX7" fmla="*/ 759124 w 2084479"/>
              <a:gd name="connsiteY7" fmla="*/ 2850396 h 6511098"/>
              <a:gd name="connsiteX8" fmla="*/ 1596463 w 2084479"/>
              <a:gd name="connsiteY8" fmla="*/ 2787854 h 6511098"/>
              <a:gd name="connsiteX9" fmla="*/ 1580805 w 2084479"/>
              <a:gd name="connsiteY9" fmla="*/ 2508927 h 6511098"/>
              <a:gd name="connsiteX10" fmla="*/ 2003533 w 2084479"/>
              <a:gd name="connsiteY10" fmla="*/ 2272263 h 6511098"/>
              <a:gd name="connsiteX11" fmla="*/ 1357479 w 2084479"/>
              <a:gd name="connsiteY11" fmla="*/ 1914026 h 6511098"/>
              <a:gd name="connsiteX12" fmla="*/ 2018944 w 2084479"/>
              <a:gd name="connsiteY12" fmla="*/ 1396738 h 6511098"/>
              <a:gd name="connsiteX13" fmla="*/ 1466684 w 2084479"/>
              <a:gd name="connsiteY13" fmla="*/ 1152310 h 6511098"/>
              <a:gd name="connsiteX14" fmla="*/ 781987 w 2084479"/>
              <a:gd name="connsiteY14" fmla="*/ 659309 h 6511098"/>
              <a:gd name="connsiteX15" fmla="*/ 1273595 w 2084479"/>
              <a:gd name="connsiteY15" fmla="*/ 323958 h 6511098"/>
              <a:gd name="connsiteX16" fmla="*/ 2077331 w 2084479"/>
              <a:gd name="connsiteY16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1095451 w 2084479"/>
              <a:gd name="connsiteY4" fmla="*/ 3869750 h 6511098"/>
              <a:gd name="connsiteX5" fmla="*/ 1439897 w 2084479"/>
              <a:gd name="connsiteY5" fmla="*/ 3573919 h 6511098"/>
              <a:gd name="connsiteX6" fmla="*/ 1503095 w 2084479"/>
              <a:gd name="connsiteY6" fmla="*/ 3314802 h 6511098"/>
              <a:gd name="connsiteX7" fmla="*/ 547471 w 2084479"/>
              <a:gd name="connsiteY7" fmla="*/ 3176660 h 6511098"/>
              <a:gd name="connsiteX8" fmla="*/ 759124 w 2084479"/>
              <a:gd name="connsiteY8" fmla="*/ 2850396 h 6511098"/>
              <a:gd name="connsiteX9" fmla="*/ 1596463 w 2084479"/>
              <a:gd name="connsiteY9" fmla="*/ 2787854 h 6511098"/>
              <a:gd name="connsiteX10" fmla="*/ 1580805 w 2084479"/>
              <a:gd name="connsiteY10" fmla="*/ 2508927 h 6511098"/>
              <a:gd name="connsiteX11" fmla="*/ 2003533 w 2084479"/>
              <a:gd name="connsiteY11" fmla="*/ 2272263 h 6511098"/>
              <a:gd name="connsiteX12" fmla="*/ 1357479 w 2084479"/>
              <a:gd name="connsiteY12" fmla="*/ 1914026 h 6511098"/>
              <a:gd name="connsiteX13" fmla="*/ 2018944 w 2084479"/>
              <a:gd name="connsiteY13" fmla="*/ 1396738 h 6511098"/>
              <a:gd name="connsiteX14" fmla="*/ 1466684 w 2084479"/>
              <a:gd name="connsiteY14" fmla="*/ 1152310 h 6511098"/>
              <a:gd name="connsiteX15" fmla="*/ 781987 w 2084479"/>
              <a:gd name="connsiteY15" fmla="*/ 659309 h 6511098"/>
              <a:gd name="connsiteX16" fmla="*/ 1273595 w 2084479"/>
              <a:gd name="connsiteY16" fmla="*/ 323958 h 6511098"/>
              <a:gd name="connsiteX17" fmla="*/ 2077331 w 2084479"/>
              <a:gd name="connsiteY17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260381 w 2084479"/>
              <a:gd name="connsiteY3" fmla="*/ 4364502 h 6511098"/>
              <a:gd name="connsiteX4" fmla="*/ 500502 w 2084479"/>
              <a:gd name="connsiteY4" fmla="*/ 3945821 h 6511098"/>
              <a:gd name="connsiteX5" fmla="*/ 1095451 w 2084479"/>
              <a:gd name="connsiteY5" fmla="*/ 3869750 h 6511098"/>
              <a:gd name="connsiteX6" fmla="*/ 1439897 w 2084479"/>
              <a:gd name="connsiteY6" fmla="*/ 3573919 h 6511098"/>
              <a:gd name="connsiteX7" fmla="*/ 1503095 w 2084479"/>
              <a:gd name="connsiteY7" fmla="*/ 3314802 h 6511098"/>
              <a:gd name="connsiteX8" fmla="*/ 547471 w 2084479"/>
              <a:gd name="connsiteY8" fmla="*/ 3176660 h 6511098"/>
              <a:gd name="connsiteX9" fmla="*/ 759124 w 2084479"/>
              <a:gd name="connsiteY9" fmla="*/ 2850396 h 6511098"/>
              <a:gd name="connsiteX10" fmla="*/ 1596463 w 2084479"/>
              <a:gd name="connsiteY10" fmla="*/ 2787854 h 6511098"/>
              <a:gd name="connsiteX11" fmla="*/ 1580805 w 2084479"/>
              <a:gd name="connsiteY11" fmla="*/ 2508927 h 6511098"/>
              <a:gd name="connsiteX12" fmla="*/ 2003533 w 2084479"/>
              <a:gd name="connsiteY12" fmla="*/ 2272263 h 6511098"/>
              <a:gd name="connsiteX13" fmla="*/ 1357479 w 2084479"/>
              <a:gd name="connsiteY13" fmla="*/ 1914026 h 6511098"/>
              <a:gd name="connsiteX14" fmla="*/ 2018944 w 2084479"/>
              <a:gd name="connsiteY14" fmla="*/ 1396738 h 6511098"/>
              <a:gd name="connsiteX15" fmla="*/ 1466684 w 2084479"/>
              <a:gd name="connsiteY15" fmla="*/ 1152310 h 6511098"/>
              <a:gd name="connsiteX16" fmla="*/ 781987 w 2084479"/>
              <a:gd name="connsiteY16" fmla="*/ 659309 h 6511098"/>
              <a:gd name="connsiteX17" fmla="*/ 1273595 w 2084479"/>
              <a:gd name="connsiteY17" fmla="*/ 323958 h 6511098"/>
              <a:gd name="connsiteX18" fmla="*/ 2077331 w 2084479"/>
              <a:gd name="connsiteY18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704036 w 2084479"/>
              <a:gd name="connsiteY3" fmla="*/ 4402246 h 6511098"/>
              <a:gd name="connsiteX4" fmla="*/ 260381 w 2084479"/>
              <a:gd name="connsiteY4" fmla="*/ 4364502 h 6511098"/>
              <a:gd name="connsiteX5" fmla="*/ 500502 w 2084479"/>
              <a:gd name="connsiteY5" fmla="*/ 3945821 h 6511098"/>
              <a:gd name="connsiteX6" fmla="*/ 1095451 w 2084479"/>
              <a:gd name="connsiteY6" fmla="*/ 3869750 h 6511098"/>
              <a:gd name="connsiteX7" fmla="*/ 1439897 w 2084479"/>
              <a:gd name="connsiteY7" fmla="*/ 3573919 h 6511098"/>
              <a:gd name="connsiteX8" fmla="*/ 1503095 w 2084479"/>
              <a:gd name="connsiteY8" fmla="*/ 3314802 h 6511098"/>
              <a:gd name="connsiteX9" fmla="*/ 547471 w 2084479"/>
              <a:gd name="connsiteY9" fmla="*/ 3176660 h 6511098"/>
              <a:gd name="connsiteX10" fmla="*/ 759124 w 2084479"/>
              <a:gd name="connsiteY10" fmla="*/ 2850396 h 6511098"/>
              <a:gd name="connsiteX11" fmla="*/ 1596463 w 2084479"/>
              <a:gd name="connsiteY11" fmla="*/ 2787854 h 6511098"/>
              <a:gd name="connsiteX12" fmla="*/ 1580805 w 2084479"/>
              <a:gd name="connsiteY12" fmla="*/ 2508927 h 6511098"/>
              <a:gd name="connsiteX13" fmla="*/ 2003533 w 2084479"/>
              <a:gd name="connsiteY13" fmla="*/ 2272263 h 6511098"/>
              <a:gd name="connsiteX14" fmla="*/ 1357479 w 2084479"/>
              <a:gd name="connsiteY14" fmla="*/ 1914026 h 6511098"/>
              <a:gd name="connsiteX15" fmla="*/ 2018944 w 2084479"/>
              <a:gd name="connsiteY15" fmla="*/ 1396738 h 6511098"/>
              <a:gd name="connsiteX16" fmla="*/ 1466684 w 2084479"/>
              <a:gd name="connsiteY16" fmla="*/ 1152310 h 6511098"/>
              <a:gd name="connsiteX17" fmla="*/ 781987 w 2084479"/>
              <a:gd name="connsiteY17" fmla="*/ 659309 h 6511098"/>
              <a:gd name="connsiteX18" fmla="*/ 1273595 w 2084479"/>
              <a:gd name="connsiteY18" fmla="*/ 323958 h 6511098"/>
              <a:gd name="connsiteX19" fmla="*/ 2077331 w 2084479"/>
              <a:gd name="connsiteY19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715967 w 2084479"/>
              <a:gd name="connsiteY2" fmla="*/ 5055593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984150 w 2084479"/>
              <a:gd name="connsiteY2" fmla="*/ 4768215 h 6511098"/>
              <a:gd name="connsiteX3" fmla="*/ 1189391 w 2084479"/>
              <a:gd name="connsiteY3" fmla="*/ 4655816 h 6511098"/>
              <a:gd name="connsiteX4" fmla="*/ 704036 w 2084479"/>
              <a:gd name="connsiteY4" fmla="*/ 4402246 h 6511098"/>
              <a:gd name="connsiteX5" fmla="*/ 260381 w 2084479"/>
              <a:gd name="connsiteY5" fmla="*/ 4364502 h 6511098"/>
              <a:gd name="connsiteX6" fmla="*/ 500502 w 2084479"/>
              <a:gd name="connsiteY6" fmla="*/ 3945821 h 6511098"/>
              <a:gd name="connsiteX7" fmla="*/ 1095451 w 2084479"/>
              <a:gd name="connsiteY7" fmla="*/ 3869750 h 6511098"/>
              <a:gd name="connsiteX8" fmla="*/ 1439897 w 2084479"/>
              <a:gd name="connsiteY8" fmla="*/ 3573919 h 6511098"/>
              <a:gd name="connsiteX9" fmla="*/ 1503095 w 2084479"/>
              <a:gd name="connsiteY9" fmla="*/ 3314802 h 6511098"/>
              <a:gd name="connsiteX10" fmla="*/ 547471 w 2084479"/>
              <a:gd name="connsiteY10" fmla="*/ 3176660 h 6511098"/>
              <a:gd name="connsiteX11" fmla="*/ 759124 w 2084479"/>
              <a:gd name="connsiteY11" fmla="*/ 2850396 h 6511098"/>
              <a:gd name="connsiteX12" fmla="*/ 1596463 w 2084479"/>
              <a:gd name="connsiteY12" fmla="*/ 2787854 h 6511098"/>
              <a:gd name="connsiteX13" fmla="*/ 1580805 w 2084479"/>
              <a:gd name="connsiteY13" fmla="*/ 2508927 h 6511098"/>
              <a:gd name="connsiteX14" fmla="*/ 2003533 w 2084479"/>
              <a:gd name="connsiteY14" fmla="*/ 2272263 h 6511098"/>
              <a:gd name="connsiteX15" fmla="*/ 1357479 w 2084479"/>
              <a:gd name="connsiteY15" fmla="*/ 1914026 h 6511098"/>
              <a:gd name="connsiteX16" fmla="*/ 2018944 w 2084479"/>
              <a:gd name="connsiteY16" fmla="*/ 1396738 h 6511098"/>
              <a:gd name="connsiteX17" fmla="*/ 1466684 w 2084479"/>
              <a:gd name="connsiteY17" fmla="*/ 1152310 h 6511098"/>
              <a:gd name="connsiteX18" fmla="*/ 781987 w 2084479"/>
              <a:gd name="connsiteY18" fmla="*/ 659309 h 6511098"/>
              <a:gd name="connsiteX19" fmla="*/ 1273595 w 2084479"/>
              <a:gd name="connsiteY19" fmla="*/ 323958 h 6511098"/>
              <a:gd name="connsiteX20" fmla="*/ 2077331 w 2084479"/>
              <a:gd name="connsiteY20" fmla="*/ 0 h 6511098"/>
              <a:gd name="connsiteX0" fmla="*/ 4801 w 2084479"/>
              <a:gd name="connsiteY0" fmla="*/ 6511098 h 6511098"/>
              <a:gd name="connsiteX1" fmla="*/ 576588 w 2084479"/>
              <a:gd name="connsiteY1" fmla="*/ 5775603 h 6511098"/>
              <a:gd name="connsiteX2" fmla="*/ 1862625 w 2084479"/>
              <a:gd name="connsiteY2" fmla="*/ 5577117 h 6511098"/>
              <a:gd name="connsiteX3" fmla="*/ 1984150 w 2084479"/>
              <a:gd name="connsiteY3" fmla="*/ 4768215 h 6511098"/>
              <a:gd name="connsiteX4" fmla="*/ 1189391 w 2084479"/>
              <a:gd name="connsiteY4" fmla="*/ 4655816 h 6511098"/>
              <a:gd name="connsiteX5" fmla="*/ 704036 w 2084479"/>
              <a:gd name="connsiteY5" fmla="*/ 4402246 h 6511098"/>
              <a:gd name="connsiteX6" fmla="*/ 260381 w 2084479"/>
              <a:gd name="connsiteY6" fmla="*/ 4364502 h 6511098"/>
              <a:gd name="connsiteX7" fmla="*/ 500502 w 2084479"/>
              <a:gd name="connsiteY7" fmla="*/ 3945821 h 6511098"/>
              <a:gd name="connsiteX8" fmla="*/ 1095451 w 2084479"/>
              <a:gd name="connsiteY8" fmla="*/ 3869750 h 6511098"/>
              <a:gd name="connsiteX9" fmla="*/ 1439897 w 2084479"/>
              <a:gd name="connsiteY9" fmla="*/ 3573919 h 6511098"/>
              <a:gd name="connsiteX10" fmla="*/ 1503095 w 2084479"/>
              <a:gd name="connsiteY10" fmla="*/ 3314802 h 6511098"/>
              <a:gd name="connsiteX11" fmla="*/ 547471 w 2084479"/>
              <a:gd name="connsiteY11" fmla="*/ 3176660 h 6511098"/>
              <a:gd name="connsiteX12" fmla="*/ 759124 w 2084479"/>
              <a:gd name="connsiteY12" fmla="*/ 2850396 h 6511098"/>
              <a:gd name="connsiteX13" fmla="*/ 1596463 w 2084479"/>
              <a:gd name="connsiteY13" fmla="*/ 2787854 h 6511098"/>
              <a:gd name="connsiteX14" fmla="*/ 1580805 w 2084479"/>
              <a:gd name="connsiteY14" fmla="*/ 2508927 h 6511098"/>
              <a:gd name="connsiteX15" fmla="*/ 2003533 w 2084479"/>
              <a:gd name="connsiteY15" fmla="*/ 2272263 h 6511098"/>
              <a:gd name="connsiteX16" fmla="*/ 1357479 w 2084479"/>
              <a:gd name="connsiteY16" fmla="*/ 1914026 h 6511098"/>
              <a:gd name="connsiteX17" fmla="*/ 2018944 w 2084479"/>
              <a:gd name="connsiteY17" fmla="*/ 1396738 h 6511098"/>
              <a:gd name="connsiteX18" fmla="*/ 1466684 w 2084479"/>
              <a:gd name="connsiteY18" fmla="*/ 1152310 h 6511098"/>
              <a:gd name="connsiteX19" fmla="*/ 781987 w 2084479"/>
              <a:gd name="connsiteY19" fmla="*/ 659309 h 6511098"/>
              <a:gd name="connsiteX20" fmla="*/ 1273595 w 2084479"/>
              <a:gd name="connsiteY20" fmla="*/ 323958 h 6511098"/>
              <a:gd name="connsiteX21" fmla="*/ 2077331 w 2084479"/>
              <a:gd name="connsiteY21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390798 w 2214896"/>
              <a:gd name="connsiteY7" fmla="*/ 4364502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135218 w 2214896"/>
              <a:gd name="connsiteY0" fmla="*/ 6511098 h 6511098"/>
              <a:gd name="connsiteX1" fmla="*/ 20312 w 2214896"/>
              <a:gd name="connsiteY1" fmla="*/ 5940567 h 6511098"/>
              <a:gd name="connsiteX2" fmla="*/ 707005 w 2214896"/>
              <a:gd name="connsiteY2" fmla="*/ 5775603 h 6511098"/>
              <a:gd name="connsiteX3" fmla="*/ 1993042 w 2214896"/>
              <a:gd name="connsiteY3" fmla="*/ 5577117 h 6511098"/>
              <a:gd name="connsiteX4" fmla="*/ 2114567 w 2214896"/>
              <a:gd name="connsiteY4" fmla="*/ 4768215 h 6511098"/>
              <a:gd name="connsiteX5" fmla="*/ 1319808 w 2214896"/>
              <a:gd name="connsiteY5" fmla="*/ 4655816 h 6511098"/>
              <a:gd name="connsiteX6" fmla="*/ 834453 w 2214896"/>
              <a:gd name="connsiteY6" fmla="*/ 4402246 h 6511098"/>
              <a:gd name="connsiteX7" fmla="*/ 547364 w 2214896"/>
              <a:gd name="connsiteY7" fmla="*/ 4144741 h 6511098"/>
              <a:gd name="connsiteX8" fmla="*/ 630919 w 2214896"/>
              <a:gd name="connsiteY8" fmla="*/ 3945821 h 6511098"/>
              <a:gd name="connsiteX9" fmla="*/ 1225868 w 2214896"/>
              <a:gd name="connsiteY9" fmla="*/ 3869750 h 6511098"/>
              <a:gd name="connsiteX10" fmla="*/ 1570314 w 2214896"/>
              <a:gd name="connsiteY10" fmla="*/ 3573919 h 6511098"/>
              <a:gd name="connsiteX11" fmla="*/ 1633512 w 2214896"/>
              <a:gd name="connsiteY11" fmla="*/ 3314802 h 6511098"/>
              <a:gd name="connsiteX12" fmla="*/ 677888 w 2214896"/>
              <a:gd name="connsiteY12" fmla="*/ 3176660 h 6511098"/>
              <a:gd name="connsiteX13" fmla="*/ 889541 w 2214896"/>
              <a:gd name="connsiteY13" fmla="*/ 2850396 h 6511098"/>
              <a:gd name="connsiteX14" fmla="*/ 1726880 w 2214896"/>
              <a:gd name="connsiteY14" fmla="*/ 2787854 h 6511098"/>
              <a:gd name="connsiteX15" fmla="*/ 1711222 w 2214896"/>
              <a:gd name="connsiteY15" fmla="*/ 2508927 h 6511098"/>
              <a:gd name="connsiteX16" fmla="*/ 2133950 w 2214896"/>
              <a:gd name="connsiteY16" fmla="*/ 2272263 h 6511098"/>
              <a:gd name="connsiteX17" fmla="*/ 1487896 w 2214896"/>
              <a:gd name="connsiteY17" fmla="*/ 1914026 h 6511098"/>
              <a:gd name="connsiteX18" fmla="*/ 2149361 w 2214896"/>
              <a:gd name="connsiteY18" fmla="*/ 1396738 h 6511098"/>
              <a:gd name="connsiteX19" fmla="*/ 1597101 w 2214896"/>
              <a:gd name="connsiteY19" fmla="*/ 1152310 h 6511098"/>
              <a:gd name="connsiteX20" fmla="*/ 912404 w 2214896"/>
              <a:gd name="connsiteY20" fmla="*/ 659309 h 6511098"/>
              <a:gd name="connsiteX21" fmla="*/ 1404012 w 2214896"/>
              <a:gd name="connsiteY21" fmla="*/ 323958 h 6511098"/>
              <a:gd name="connsiteX22" fmla="*/ 2207748 w 2214896"/>
              <a:gd name="connsiteY22" fmla="*/ 0 h 6511098"/>
              <a:gd name="connsiteX0" fmla="*/ 0 w 2194584"/>
              <a:gd name="connsiteY0" fmla="*/ 5940567 h 5940567"/>
              <a:gd name="connsiteX1" fmla="*/ 686693 w 2194584"/>
              <a:gd name="connsiteY1" fmla="*/ 5775603 h 5940567"/>
              <a:gd name="connsiteX2" fmla="*/ 1972730 w 2194584"/>
              <a:gd name="connsiteY2" fmla="*/ 5577117 h 5940567"/>
              <a:gd name="connsiteX3" fmla="*/ 2094255 w 2194584"/>
              <a:gd name="connsiteY3" fmla="*/ 4768215 h 5940567"/>
              <a:gd name="connsiteX4" fmla="*/ 1299496 w 2194584"/>
              <a:gd name="connsiteY4" fmla="*/ 4655816 h 5940567"/>
              <a:gd name="connsiteX5" fmla="*/ 814141 w 2194584"/>
              <a:gd name="connsiteY5" fmla="*/ 4402246 h 5940567"/>
              <a:gd name="connsiteX6" fmla="*/ 527052 w 2194584"/>
              <a:gd name="connsiteY6" fmla="*/ 4144741 h 5940567"/>
              <a:gd name="connsiteX7" fmla="*/ 610607 w 2194584"/>
              <a:gd name="connsiteY7" fmla="*/ 3945821 h 5940567"/>
              <a:gd name="connsiteX8" fmla="*/ 1205556 w 2194584"/>
              <a:gd name="connsiteY8" fmla="*/ 3869750 h 5940567"/>
              <a:gd name="connsiteX9" fmla="*/ 1550002 w 2194584"/>
              <a:gd name="connsiteY9" fmla="*/ 3573919 h 5940567"/>
              <a:gd name="connsiteX10" fmla="*/ 1613200 w 2194584"/>
              <a:gd name="connsiteY10" fmla="*/ 3314802 h 5940567"/>
              <a:gd name="connsiteX11" fmla="*/ 657576 w 2194584"/>
              <a:gd name="connsiteY11" fmla="*/ 3176660 h 5940567"/>
              <a:gd name="connsiteX12" fmla="*/ 869229 w 2194584"/>
              <a:gd name="connsiteY12" fmla="*/ 2850396 h 5940567"/>
              <a:gd name="connsiteX13" fmla="*/ 1706568 w 2194584"/>
              <a:gd name="connsiteY13" fmla="*/ 2787854 h 5940567"/>
              <a:gd name="connsiteX14" fmla="*/ 1690910 w 2194584"/>
              <a:gd name="connsiteY14" fmla="*/ 2508927 h 5940567"/>
              <a:gd name="connsiteX15" fmla="*/ 2113638 w 2194584"/>
              <a:gd name="connsiteY15" fmla="*/ 2272263 h 5940567"/>
              <a:gd name="connsiteX16" fmla="*/ 1467584 w 2194584"/>
              <a:gd name="connsiteY16" fmla="*/ 1914026 h 5940567"/>
              <a:gd name="connsiteX17" fmla="*/ 2129049 w 2194584"/>
              <a:gd name="connsiteY17" fmla="*/ 1396738 h 5940567"/>
              <a:gd name="connsiteX18" fmla="*/ 1576789 w 2194584"/>
              <a:gd name="connsiteY18" fmla="*/ 1152310 h 5940567"/>
              <a:gd name="connsiteX19" fmla="*/ 892092 w 2194584"/>
              <a:gd name="connsiteY19" fmla="*/ 659309 h 5940567"/>
              <a:gd name="connsiteX20" fmla="*/ 1383700 w 2194584"/>
              <a:gd name="connsiteY20" fmla="*/ 323958 h 5940567"/>
              <a:gd name="connsiteX21" fmla="*/ 2187436 w 2194584"/>
              <a:gd name="connsiteY21" fmla="*/ 0 h 5940567"/>
              <a:gd name="connsiteX0" fmla="*/ 184969 w 1692860"/>
              <a:gd name="connsiteY0" fmla="*/ 5775603 h 5775603"/>
              <a:gd name="connsiteX1" fmla="*/ 1471006 w 1692860"/>
              <a:gd name="connsiteY1" fmla="*/ 5577117 h 5775603"/>
              <a:gd name="connsiteX2" fmla="*/ 1592531 w 1692860"/>
              <a:gd name="connsiteY2" fmla="*/ 4768215 h 5775603"/>
              <a:gd name="connsiteX3" fmla="*/ 797772 w 1692860"/>
              <a:gd name="connsiteY3" fmla="*/ 4655816 h 5775603"/>
              <a:gd name="connsiteX4" fmla="*/ 312417 w 1692860"/>
              <a:gd name="connsiteY4" fmla="*/ 4402246 h 5775603"/>
              <a:gd name="connsiteX5" fmla="*/ 25328 w 1692860"/>
              <a:gd name="connsiteY5" fmla="*/ 4144741 h 5775603"/>
              <a:gd name="connsiteX6" fmla="*/ 108883 w 1692860"/>
              <a:gd name="connsiteY6" fmla="*/ 3945821 h 5775603"/>
              <a:gd name="connsiteX7" fmla="*/ 703832 w 1692860"/>
              <a:gd name="connsiteY7" fmla="*/ 3869750 h 5775603"/>
              <a:gd name="connsiteX8" fmla="*/ 1048278 w 1692860"/>
              <a:gd name="connsiteY8" fmla="*/ 3573919 h 5775603"/>
              <a:gd name="connsiteX9" fmla="*/ 1111476 w 1692860"/>
              <a:gd name="connsiteY9" fmla="*/ 3314802 h 5775603"/>
              <a:gd name="connsiteX10" fmla="*/ 155852 w 1692860"/>
              <a:gd name="connsiteY10" fmla="*/ 3176660 h 5775603"/>
              <a:gd name="connsiteX11" fmla="*/ 367505 w 1692860"/>
              <a:gd name="connsiteY11" fmla="*/ 2850396 h 5775603"/>
              <a:gd name="connsiteX12" fmla="*/ 1204844 w 1692860"/>
              <a:gd name="connsiteY12" fmla="*/ 2787854 h 5775603"/>
              <a:gd name="connsiteX13" fmla="*/ 1189186 w 1692860"/>
              <a:gd name="connsiteY13" fmla="*/ 2508927 h 5775603"/>
              <a:gd name="connsiteX14" fmla="*/ 1611914 w 1692860"/>
              <a:gd name="connsiteY14" fmla="*/ 2272263 h 5775603"/>
              <a:gd name="connsiteX15" fmla="*/ 965860 w 1692860"/>
              <a:gd name="connsiteY15" fmla="*/ 1914026 h 5775603"/>
              <a:gd name="connsiteX16" fmla="*/ 1627325 w 1692860"/>
              <a:gd name="connsiteY16" fmla="*/ 1396738 h 5775603"/>
              <a:gd name="connsiteX17" fmla="*/ 1075065 w 1692860"/>
              <a:gd name="connsiteY17" fmla="*/ 1152310 h 5775603"/>
              <a:gd name="connsiteX18" fmla="*/ 390368 w 1692860"/>
              <a:gd name="connsiteY18" fmla="*/ 659309 h 5775603"/>
              <a:gd name="connsiteX19" fmla="*/ 881976 w 1692860"/>
              <a:gd name="connsiteY19" fmla="*/ 323958 h 5775603"/>
              <a:gd name="connsiteX20" fmla="*/ 1685712 w 1692860"/>
              <a:gd name="connsiteY20" fmla="*/ 0 h 5775603"/>
              <a:gd name="connsiteX0" fmla="*/ 1471006 w 1692860"/>
              <a:gd name="connsiteY0" fmla="*/ 5577117 h 5577117"/>
              <a:gd name="connsiteX1" fmla="*/ 1592531 w 1692860"/>
              <a:gd name="connsiteY1" fmla="*/ 4768215 h 5577117"/>
              <a:gd name="connsiteX2" fmla="*/ 797772 w 1692860"/>
              <a:gd name="connsiteY2" fmla="*/ 4655816 h 5577117"/>
              <a:gd name="connsiteX3" fmla="*/ 312417 w 1692860"/>
              <a:gd name="connsiteY3" fmla="*/ 4402246 h 5577117"/>
              <a:gd name="connsiteX4" fmla="*/ 25328 w 1692860"/>
              <a:gd name="connsiteY4" fmla="*/ 4144741 h 5577117"/>
              <a:gd name="connsiteX5" fmla="*/ 108883 w 1692860"/>
              <a:gd name="connsiteY5" fmla="*/ 3945821 h 5577117"/>
              <a:gd name="connsiteX6" fmla="*/ 703832 w 1692860"/>
              <a:gd name="connsiteY6" fmla="*/ 3869750 h 5577117"/>
              <a:gd name="connsiteX7" fmla="*/ 1048278 w 1692860"/>
              <a:gd name="connsiteY7" fmla="*/ 3573919 h 5577117"/>
              <a:gd name="connsiteX8" fmla="*/ 1111476 w 1692860"/>
              <a:gd name="connsiteY8" fmla="*/ 3314802 h 5577117"/>
              <a:gd name="connsiteX9" fmla="*/ 155852 w 1692860"/>
              <a:gd name="connsiteY9" fmla="*/ 3176660 h 5577117"/>
              <a:gd name="connsiteX10" fmla="*/ 367505 w 1692860"/>
              <a:gd name="connsiteY10" fmla="*/ 2850396 h 5577117"/>
              <a:gd name="connsiteX11" fmla="*/ 1204844 w 1692860"/>
              <a:gd name="connsiteY11" fmla="*/ 2787854 h 5577117"/>
              <a:gd name="connsiteX12" fmla="*/ 1189186 w 1692860"/>
              <a:gd name="connsiteY12" fmla="*/ 2508927 h 5577117"/>
              <a:gd name="connsiteX13" fmla="*/ 1611914 w 1692860"/>
              <a:gd name="connsiteY13" fmla="*/ 2272263 h 5577117"/>
              <a:gd name="connsiteX14" fmla="*/ 965860 w 1692860"/>
              <a:gd name="connsiteY14" fmla="*/ 1914026 h 5577117"/>
              <a:gd name="connsiteX15" fmla="*/ 1627325 w 1692860"/>
              <a:gd name="connsiteY15" fmla="*/ 1396738 h 5577117"/>
              <a:gd name="connsiteX16" fmla="*/ 1075065 w 1692860"/>
              <a:gd name="connsiteY16" fmla="*/ 1152310 h 5577117"/>
              <a:gd name="connsiteX17" fmla="*/ 390368 w 1692860"/>
              <a:gd name="connsiteY17" fmla="*/ 659309 h 5577117"/>
              <a:gd name="connsiteX18" fmla="*/ 881976 w 1692860"/>
              <a:gd name="connsiteY18" fmla="*/ 323958 h 5577117"/>
              <a:gd name="connsiteX19" fmla="*/ 1685712 w 1692860"/>
              <a:gd name="connsiteY19" fmla="*/ 0 h 5577117"/>
              <a:gd name="connsiteX0" fmla="*/ 4393162 w 4409023"/>
              <a:gd name="connsiteY0" fmla="*/ 5984798 h 5984798"/>
              <a:gd name="connsiteX1" fmla="*/ 1592531 w 4409023"/>
              <a:gd name="connsiteY1" fmla="*/ 4768215 h 5984798"/>
              <a:gd name="connsiteX2" fmla="*/ 797772 w 4409023"/>
              <a:gd name="connsiteY2" fmla="*/ 4655816 h 5984798"/>
              <a:gd name="connsiteX3" fmla="*/ 312417 w 4409023"/>
              <a:gd name="connsiteY3" fmla="*/ 4402246 h 5984798"/>
              <a:gd name="connsiteX4" fmla="*/ 25328 w 4409023"/>
              <a:gd name="connsiteY4" fmla="*/ 4144741 h 5984798"/>
              <a:gd name="connsiteX5" fmla="*/ 108883 w 4409023"/>
              <a:gd name="connsiteY5" fmla="*/ 3945821 h 5984798"/>
              <a:gd name="connsiteX6" fmla="*/ 703832 w 4409023"/>
              <a:gd name="connsiteY6" fmla="*/ 3869750 h 5984798"/>
              <a:gd name="connsiteX7" fmla="*/ 1048278 w 4409023"/>
              <a:gd name="connsiteY7" fmla="*/ 3573919 h 5984798"/>
              <a:gd name="connsiteX8" fmla="*/ 1111476 w 4409023"/>
              <a:gd name="connsiteY8" fmla="*/ 3314802 h 5984798"/>
              <a:gd name="connsiteX9" fmla="*/ 155852 w 4409023"/>
              <a:gd name="connsiteY9" fmla="*/ 3176660 h 5984798"/>
              <a:gd name="connsiteX10" fmla="*/ 367505 w 4409023"/>
              <a:gd name="connsiteY10" fmla="*/ 2850396 h 5984798"/>
              <a:gd name="connsiteX11" fmla="*/ 1204844 w 4409023"/>
              <a:gd name="connsiteY11" fmla="*/ 2787854 h 5984798"/>
              <a:gd name="connsiteX12" fmla="*/ 1189186 w 4409023"/>
              <a:gd name="connsiteY12" fmla="*/ 2508927 h 5984798"/>
              <a:gd name="connsiteX13" fmla="*/ 1611914 w 4409023"/>
              <a:gd name="connsiteY13" fmla="*/ 2272263 h 5984798"/>
              <a:gd name="connsiteX14" fmla="*/ 965860 w 4409023"/>
              <a:gd name="connsiteY14" fmla="*/ 1914026 h 5984798"/>
              <a:gd name="connsiteX15" fmla="*/ 1627325 w 4409023"/>
              <a:gd name="connsiteY15" fmla="*/ 1396738 h 5984798"/>
              <a:gd name="connsiteX16" fmla="*/ 1075065 w 4409023"/>
              <a:gd name="connsiteY16" fmla="*/ 1152310 h 5984798"/>
              <a:gd name="connsiteX17" fmla="*/ 390368 w 4409023"/>
              <a:gd name="connsiteY17" fmla="*/ 659309 h 5984798"/>
              <a:gd name="connsiteX18" fmla="*/ 881976 w 4409023"/>
              <a:gd name="connsiteY18" fmla="*/ 323958 h 5984798"/>
              <a:gd name="connsiteX19" fmla="*/ 1685712 w 4409023"/>
              <a:gd name="connsiteY19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592531 w 4393162"/>
              <a:gd name="connsiteY2" fmla="*/ 4768215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494032 w 4393162"/>
              <a:gd name="connsiteY2" fmla="*/ 4892292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494032 w 4393162"/>
              <a:gd name="connsiteY2" fmla="*/ 4892292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4393162 w 4393162"/>
              <a:gd name="connsiteY0" fmla="*/ 5984798 h 5984798"/>
              <a:gd name="connsiteX1" fmla="*/ 3766442 w 4393162"/>
              <a:gd name="connsiteY1" fmla="*/ 5108958 h 5984798"/>
              <a:gd name="connsiteX2" fmla="*/ 1592532 w 4393162"/>
              <a:gd name="connsiteY2" fmla="*/ 4715039 h 5984798"/>
              <a:gd name="connsiteX3" fmla="*/ 797772 w 4393162"/>
              <a:gd name="connsiteY3" fmla="*/ 4655816 h 5984798"/>
              <a:gd name="connsiteX4" fmla="*/ 312417 w 4393162"/>
              <a:gd name="connsiteY4" fmla="*/ 4402246 h 5984798"/>
              <a:gd name="connsiteX5" fmla="*/ 25328 w 4393162"/>
              <a:gd name="connsiteY5" fmla="*/ 4144741 h 5984798"/>
              <a:gd name="connsiteX6" fmla="*/ 108883 w 4393162"/>
              <a:gd name="connsiteY6" fmla="*/ 3945821 h 5984798"/>
              <a:gd name="connsiteX7" fmla="*/ 703832 w 4393162"/>
              <a:gd name="connsiteY7" fmla="*/ 3869750 h 5984798"/>
              <a:gd name="connsiteX8" fmla="*/ 1048278 w 4393162"/>
              <a:gd name="connsiteY8" fmla="*/ 3573919 h 5984798"/>
              <a:gd name="connsiteX9" fmla="*/ 1111476 w 4393162"/>
              <a:gd name="connsiteY9" fmla="*/ 3314802 h 5984798"/>
              <a:gd name="connsiteX10" fmla="*/ 155852 w 4393162"/>
              <a:gd name="connsiteY10" fmla="*/ 3176660 h 5984798"/>
              <a:gd name="connsiteX11" fmla="*/ 367505 w 4393162"/>
              <a:gd name="connsiteY11" fmla="*/ 2850396 h 5984798"/>
              <a:gd name="connsiteX12" fmla="*/ 1204844 w 4393162"/>
              <a:gd name="connsiteY12" fmla="*/ 2787854 h 5984798"/>
              <a:gd name="connsiteX13" fmla="*/ 1189186 w 4393162"/>
              <a:gd name="connsiteY13" fmla="*/ 2508927 h 5984798"/>
              <a:gd name="connsiteX14" fmla="*/ 1611914 w 4393162"/>
              <a:gd name="connsiteY14" fmla="*/ 2272263 h 5984798"/>
              <a:gd name="connsiteX15" fmla="*/ 965860 w 4393162"/>
              <a:gd name="connsiteY15" fmla="*/ 1914026 h 5984798"/>
              <a:gd name="connsiteX16" fmla="*/ 1627325 w 4393162"/>
              <a:gd name="connsiteY16" fmla="*/ 1396738 h 5984798"/>
              <a:gd name="connsiteX17" fmla="*/ 1075065 w 4393162"/>
              <a:gd name="connsiteY17" fmla="*/ 1152310 h 5984798"/>
              <a:gd name="connsiteX18" fmla="*/ 390368 w 4393162"/>
              <a:gd name="connsiteY18" fmla="*/ 659309 h 5984798"/>
              <a:gd name="connsiteX19" fmla="*/ 881976 w 4393162"/>
              <a:gd name="connsiteY19" fmla="*/ 323958 h 5984798"/>
              <a:gd name="connsiteX20" fmla="*/ 1685712 w 4393162"/>
              <a:gd name="connsiteY20" fmla="*/ 0 h 5984798"/>
              <a:gd name="connsiteX0" fmla="*/ 5107920 w 5107920"/>
              <a:gd name="connsiteY0" fmla="*/ 5984798 h 5984798"/>
              <a:gd name="connsiteX1" fmla="*/ 4481200 w 5107920"/>
              <a:gd name="connsiteY1" fmla="*/ 5108958 h 5984798"/>
              <a:gd name="connsiteX2" fmla="*/ 2307290 w 5107920"/>
              <a:gd name="connsiteY2" fmla="*/ 4715039 h 5984798"/>
              <a:gd name="connsiteX3" fmla="*/ 1512530 w 5107920"/>
              <a:gd name="connsiteY3" fmla="*/ 4655816 h 5984798"/>
              <a:gd name="connsiteX4" fmla="*/ 1027175 w 5107920"/>
              <a:gd name="connsiteY4" fmla="*/ 4402246 h 5984798"/>
              <a:gd name="connsiteX5" fmla="*/ 1339 w 5107920"/>
              <a:gd name="connsiteY5" fmla="*/ 4765124 h 5984798"/>
              <a:gd name="connsiteX6" fmla="*/ 823641 w 5107920"/>
              <a:gd name="connsiteY6" fmla="*/ 3945821 h 5984798"/>
              <a:gd name="connsiteX7" fmla="*/ 1418590 w 5107920"/>
              <a:gd name="connsiteY7" fmla="*/ 3869750 h 5984798"/>
              <a:gd name="connsiteX8" fmla="*/ 1763036 w 5107920"/>
              <a:gd name="connsiteY8" fmla="*/ 3573919 h 5984798"/>
              <a:gd name="connsiteX9" fmla="*/ 1826234 w 5107920"/>
              <a:gd name="connsiteY9" fmla="*/ 3314802 h 5984798"/>
              <a:gd name="connsiteX10" fmla="*/ 870610 w 5107920"/>
              <a:gd name="connsiteY10" fmla="*/ 3176660 h 5984798"/>
              <a:gd name="connsiteX11" fmla="*/ 1082263 w 5107920"/>
              <a:gd name="connsiteY11" fmla="*/ 2850396 h 5984798"/>
              <a:gd name="connsiteX12" fmla="*/ 1919602 w 5107920"/>
              <a:gd name="connsiteY12" fmla="*/ 2787854 h 5984798"/>
              <a:gd name="connsiteX13" fmla="*/ 1903944 w 5107920"/>
              <a:gd name="connsiteY13" fmla="*/ 2508927 h 5984798"/>
              <a:gd name="connsiteX14" fmla="*/ 2326672 w 5107920"/>
              <a:gd name="connsiteY14" fmla="*/ 2272263 h 5984798"/>
              <a:gd name="connsiteX15" fmla="*/ 1680618 w 5107920"/>
              <a:gd name="connsiteY15" fmla="*/ 1914026 h 5984798"/>
              <a:gd name="connsiteX16" fmla="*/ 2342083 w 5107920"/>
              <a:gd name="connsiteY16" fmla="*/ 1396738 h 5984798"/>
              <a:gd name="connsiteX17" fmla="*/ 1789823 w 5107920"/>
              <a:gd name="connsiteY17" fmla="*/ 1152310 h 5984798"/>
              <a:gd name="connsiteX18" fmla="*/ 1105126 w 5107920"/>
              <a:gd name="connsiteY18" fmla="*/ 659309 h 5984798"/>
              <a:gd name="connsiteX19" fmla="*/ 1596734 w 5107920"/>
              <a:gd name="connsiteY19" fmla="*/ 323958 h 5984798"/>
              <a:gd name="connsiteX20" fmla="*/ 2400470 w 5107920"/>
              <a:gd name="connsiteY20" fmla="*/ 0 h 5984798"/>
              <a:gd name="connsiteX0" fmla="*/ 5139517 w 5139517"/>
              <a:gd name="connsiteY0" fmla="*/ 5984798 h 5984798"/>
              <a:gd name="connsiteX1" fmla="*/ 4512797 w 5139517"/>
              <a:gd name="connsiteY1" fmla="*/ 5108958 h 5984798"/>
              <a:gd name="connsiteX2" fmla="*/ 2338887 w 5139517"/>
              <a:gd name="connsiteY2" fmla="*/ 4715039 h 5984798"/>
              <a:gd name="connsiteX3" fmla="*/ 1544127 w 5139517"/>
              <a:gd name="connsiteY3" fmla="*/ 4655816 h 5984798"/>
              <a:gd name="connsiteX4" fmla="*/ 1058772 w 5139517"/>
              <a:gd name="connsiteY4" fmla="*/ 4402246 h 5984798"/>
              <a:gd name="connsiteX5" fmla="*/ 32936 w 5139517"/>
              <a:gd name="connsiteY5" fmla="*/ 4765124 h 5984798"/>
              <a:gd name="connsiteX6" fmla="*/ 362739 w 5139517"/>
              <a:gd name="connsiteY6" fmla="*/ 3998997 h 5984798"/>
              <a:gd name="connsiteX7" fmla="*/ 1450187 w 5139517"/>
              <a:gd name="connsiteY7" fmla="*/ 3869750 h 5984798"/>
              <a:gd name="connsiteX8" fmla="*/ 1794633 w 5139517"/>
              <a:gd name="connsiteY8" fmla="*/ 3573919 h 5984798"/>
              <a:gd name="connsiteX9" fmla="*/ 1857831 w 5139517"/>
              <a:gd name="connsiteY9" fmla="*/ 3314802 h 5984798"/>
              <a:gd name="connsiteX10" fmla="*/ 902207 w 5139517"/>
              <a:gd name="connsiteY10" fmla="*/ 3176660 h 5984798"/>
              <a:gd name="connsiteX11" fmla="*/ 1113860 w 5139517"/>
              <a:gd name="connsiteY11" fmla="*/ 2850396 h 5984798"/>
              <a:gd name="connsiteX12" fmla="*/ 1951199 w 5139517"/>
              <a:gd name="connsiteY12" fmla="*/ 2787854 h 5984798"/>
              <a:gd name="connsiteX13" fmla="*/ 1935541 w 5139517"/>
              <a:gd name="connsiteY13" fmla="*/ 2508927 h 5984798"/>
              <a:gd name="connsiteX14" fmla="*/ 2358269 w 5139517"/>
              <a:gd name="connsiteY14" fmla="*/ 2272263 h 5984798"/>
              <a:gd name="connsiteX15" fmla="*/ 1712215 w 5139517"/>
              <a:gd name="connsiteY15" fmla="*/ 1914026 h 5984798"/>
              <a:gd name="connsiteX16" fmla="*/ 2373680 w 5139517"/>
              <a:gd name="connsiteY16" fmla="*/ 1396738 h 5984798"/>
              <a:gd name="connsiteX17" fmla="*/ 1821420 w 5139517"/>
              <a:gd name="connsiteY17" fmla="*/ 1152310 h 5984798"/>
              <a:gd name="connsiteX18" fmla="*/ 1136723 w 5139517"/>
              <a:gd name="connsiteY18" fmla="*/ 659309 h 5984798"/>
              <a:gd name="connsiteX19" fmla="*/ 1628331 w 5139517"/>
              <a:gd name="connsiteY19" fmla="*/ 323958 h 5984798"/>
              <a:gd name="connsiteX20" fmla="*/ 2432067 w 5139517"/>
              <a:gd name="connsiteY20" fmla="*/ 0 h 5984798"/>
              <a:gd name="connsiteX0" fmla="*/ 5139519 w 5139519"/>
              <a:gd name="connsiteY0" fmla="*/ 5984798 h 5984798"/>
              <a:gd name="connsiteX1" fmla="*/ 4512799 w 5139519"/>
              <a:gd name="connsiteY1" fmla="*/ 5108958 h 5984798"/>
              <a:gd name="connsiteX2" fmla="*/ 2338889 w 5139519"/>
              <a:gd name="connsiteY2" fmla="*/ 4715039 h 5984798"/>
              <a:gd name="connsiteX3" fmla="*/ 1544129 w 5139519"/>
              <a:gd name="connsiteY3" fmla="*/ 4655816 h 5984798"/>
              <a:gd name="connsiteX4" fmla="*/ 1058774 w 5139519"/>
              <a:gd name="connsiteY4" fmla="*/ 4402246 h 5984798"/>
              <a:gd name="connsiteX5" fmla="*/ 32938 w 5139519"/>
              <a:gd name="connsiteY5" fmla="*/ 4765124 h 5984798"/>
              <a:gd name="connsiteX6" fmla="*/ 362741 w 5139519"/>
              <a:gd name="connsiteY6" fmla="*/ 3998997 h 5984798"/>
              <a:gd name="connsiteX7" fmla="*/ 1450189 w 5139519"/>
              <a:gd name="connsiteY7" fmla="*/ 3869750 h 5984798"/>
              <a:gd name="connsiteX8" fmla="*/ 1121555 w 5139519"/>
              <a:gd name="connsiteY8" fmla="*/ 3600507 h 5984798"/>
              <a:gd name="connsiteX9" fmla="*/ 1857833 w 5139519"/>
              <a:gd name="connsiteY9" fmla="*/ 3314802 h 5984798"/>
              <a:gd name="connsiteX10" fmla="*/ 902209 w 5139519"/>
              <a:gd name="connsiteY10" fmla="*/ 3176660 h 5984798"/>
              <a:gd name="connsiteX11" fmla="*/ 1113862 w 5139519"/>
              <a:gd name="connsiteY11" fmla="*/ 2850396 h 5984798"/>
              <a:gd name="connsiteX12" fmla="*/ 1951201 w 5139519"/>
              <a:gd name="connsiteY12" fmla="*/ 2787854 h 5984798"/>
              <a:gd name="connsiteX13" fmla="*/ 1935543 w 5139519"/>
              <a:gd name="connsiteY13" fmla="*/ 2508927 h 5984798"/>
              <a:gd name="connsiteX14" fmla="*/ 2358271 w 5139519"/>
              <a:gd name="connsiteY14" fmla="*/ 2272263 h 5984798"/>
              <a:gd name="connsiteX15" fmla="*/ 1712217 w 5139519"/>
              <a:gd name="connsiteY15" fmla="*/ 1914026 h 5984798"/>
              <a:gd name="connsiteX16" fmla="*/ 2373682 w 5139519"/>
              <a:gd name="connsiteY16" fmla="*/ 1396738 h 5984798"/>
              <a:gd name="connsiteX17" fmla="*/ 1821422 w 5139519"/>
              <a:gd name="connsiteY17" fmla="*/ 1152310 h 5984798"/>
              <a:gd name="connsiteX18" fmla="*/ 1136725 w 5139519"/>
              <a:gd name="connsiteY18" fmla="*/ 659309 h 5984798"/>
              <a:gd name="connsiteX19" fmla="*/ 1628333 w 5139519"/>
              <a:gd name="connsiteY19" fmla="*/ 323958 h 5984798"/>
              <a:gd name="connsiteX20" fmla="*/ 2432069 w 5139519"/>
              <a:gd name="connsiteY20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1115758 w 5133722"/>
              <a:gd name="connsiteY8" fmla="*/ 3600507 h 5984798"/>
              <a:gd name="connsiteX9" fmla="*/ 1852036 w 5133722"/>
              <a:gd name="connsiteY9" fmla="*/ 3314802 h 5984798"/>
              <a:gd name="connsiteX10" fmla="*/ 896412 w 5133722"/>
              <a:gd name="connsiteY10" fmla="*/ 3176660 h 5984798"/>
              <a:gd name="connsiteX11" fmla="*/ 1108065 w 5133722"/>
              <a:gd name="connsiteY11" fmla="*/ 2850396 h 5984798"/>
              <a:gd name="connsiteX12" fmla="*/ 1945404 w 5133722"/>
              <a:gd name="connsiteY12" fmla="*/ 2787854 h 5984798"/>
              <a:gd name="connsiteX13" fmla="*/ 1929746 w 5133722"/>
              <a:gd name="connsiteY13" fmla="*/ 2508927 h 5984798"/>
              <a:gd name="connsiteX14" fmla="*/ 2352474 w 5133722"/>
              <a:gd name="connsiteY14" fmla="*/ 2272263 h 5984798"/>
              <a:gd name="connsiteX15" fmla="*/ 1706420 w 5133722"/>
              <a:gd name="connsiteY15" fmla="*/ 1914026 h 5984798"/>
              <a:gd name="connsiteX16" fmla="*/ 2367885 w 5133722"/>
              <a:gd name="connsiteY16" fmla="*/ 1396738 h 5984798"/>
              <a:gd name="connsiteX17" fmla="*/ 1815625 w 5133722"/>
              <a:gd name="connsiteY17" fmla="*/ 1152310 h 5984798"/>
              <a:gd name="connsiteX18" fmla="*/ 1130928 w 5133722"/>
              <a:gd name="connsiteY18" fmla="*/ 659309 h 5984798"/>
              <a:gd name="connsiteX19" fmla="*/ 1622536 w 5133722"/>
              <a:gd name="connsiteY19" fmla="*/ 323958 h 5984798"/>
              <a:gd name="connsiteX20" fmla="*/ 2426272 w 5133722"/>
              <a:gd name="connsiteY20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1115758 w 5133722"/>
              <a:gd name="connsiteY8" fmla="*/ 3600507 h 5984798"/>
              <a:gd name="connsiteX9" fmla="*/ 896412 w 5133722"/>
              <a:gd name="connsiteY9" fmla="*/ 3176660 h 5984798"/>
              <a:gd name="connsiteX10" fmla="*/ 1108065 w 5133722"/>
              <a:gd name="connsiteY10" fmla="*/ 2850396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108065 w 5133722"/>
              <a:gd name="connsiteY10" fmla="*/ 2850396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45404 w 5133722"/>
              <a:gd name="connsiteY11" fmla="*/ 2787854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929746 w 5133722"/>
              <a:gd name="connsiteY12" fmla="*/ 2508927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2352474 w 5133722"/>
              <a:gd name="connsiteY13" fmla="*/ 2272263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1815625 w 5133722"/>
              <a:gd name="connsiteY16" fmla="*/ 1152310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2357373 w 5133722"/>
              <a:gd name="connsiteY16" fmla="*/ 1090272 h 5984798"/>
              <a:gd name="connsiteX17" fmla="*/ 1130928 w 5133722"/>
              <a:gd name="connsiteY17" fmla="*/ 659309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984798 h 5984798"/>
              <a:gd name="connsiteX1" fmla="*/ 4507002 w 5133722"/>
              <a:gd name="connsiteY1" fmla="*/ 5108958 h 5984798"/>
              <a:gd name="connsiteX2" fmla="*/ 2333092 w 5133722"/>
              <a:gd name="connsiteY2" fmla="*/ 4715039 h 5984798"/>
              <a:gd name="connsiteX3" fmla="*/ 1538332 w 5133722"/>
              <a:gd name="connsiteY3" fmla="*/ 4655816 h 5984798"/>
              <a:gd name="connsiteX4" fmla="*/ 1052977 w 5133722"/>
              <a:gd name="connsiteY4" fmla="*/ 4402246 h 5984798"/>
              <a:gd name="connsiteX5" fmla="*/ 27141 w 5133722"/>
              <a:gd name="connsiteY5" fmla="*/ 4765124 h 5984798"/>
              <a:gd name="connsiteX6" fmla="*/ 356944 w 5133722"/>
              <a:gd name="connsiteY6" fmla="*/ 3998997 h 5984798"/>
              <a:gd name="connsiteX7" fmla="*/ 1001144 w 5133722"/>
              <a:gd name="connsiteY7" fmla="*/ 3834299 h 5984798"/>
              <a:gd name="connsiteX8" fmla="*/ 672509 w 5133722"/>
              <a:gd name="connsiteY8" fmla="*/ 3432117 h 5984798"/>
              <a:gd name="connsiteX9" fmla="*/ 896412 w 5133722"/>
              <a:gd name="connsiteY9" fmla="*/ 3176660 h 5984798"/>
              <a:gd name="connsiteX10" fmla="*/ 1272231 w 5133722"/>
              <a:gd name="connsiteY10" fmla="*/ 2894708 h 5984798"/>
              <a:gd name="connsiteX11" fmla="*/ 1994654 w 5133722"/>
              <a:gd name="connsiteY11" fmla="*/ 2947381 h 5984798"/>
              <a:gd name="connsiteX12" fmla="*/ 1650665 w 5133722"/>
              <a:gd name="connsiteY12" fmla="*/ 2633004 h 5984798"/>
              <a:gd name="connsiteX13" fmla="*/ 1383894 w 5133722"/>
              <a:gd name="connsiteY13" fmla="*/ 2148187 h 5984798"/>
              <a:gd name="connsiteX14" fmla="*/ 1706420 w 5133722"/>
              <a:gd name="connsiteY14" fmla="*/ 1914026 h 5984798"/>
              <a:gd name="connsiteX15" fmla="*/ 2367885 w 5133722"/>
              <a:gd name="connsiteY15" fmla="*/ 1396738 h 5984798"/>
              <a:gd name="connsiteX16" fmla="*/ 2357373 w 5133722"/>
              <a:gd name="connsiteY16" fmla="*/ 1090272 h 5984798"/>
              <a:gd name="connsiteX17" fmla="*/ 1524927 w 5133722"/>
              <a:gd name="connsiteY17" fmla="*/ 588408 h 5984798"/>
              <a:gd name="connsiteX18" fmla="*/ 1622536 w 5133722"/>
              <a:gd name="connsiteY18" fmla="*/ 323958 h 5984798"/>
              <a:gd name="connsiteX19" fmla="*/ 2426272 w 5133722"/>
              <a:gd name="connsiteY19" fmla="*/ 0 h 5984798"/>
              <a:gd name="connsiteX0" fmla="*/ 5133722 w 5133722"/>
              <a:gd name="connsiteY0" fmla="*/ 5660840 h 5660840"/>
              <a:gd name="connsiteX1" fmla="*/ 4507002 w 5133722"/>
              <a:gd name="connsiteY1" fmla="*/ 4785000 h 5660840"/>
              <a:gd name="connsiteX2" fmla="*/ 2333092 w 5133722"/>
              <a:gd name="connsiteY2" fmla="*/ 4391081 h 5660840"/>
              <a:gd name="connsiteX3" fmla="*/ 1538332 w 5133722"/>
              <a:gd name="connsiteY3" fmla="*/ 4331858 h 5660840"/>
              <a:gd name="connsiteX4" fmla="*/ 1052977 w 5133722"/>
              <a:gd name="connsiteY4" fmla="*/ 4078288 h 5660840"/>
              <a:gd name="connsiteX5" fmla="*/ 27141 w 5133722"/>
              <a:gd name="connsiteY5" fmla="*/ 4441166 h 5660840"/>
              <a:gd name="connsiteX6" fmla="*/ 356944 w 5133722"/>
              <a:gd name="connsiteY6" fmla="*/ 3675039 h 5660840"/>
              <a:gd name="connsiteX7" fmla="*/ 1001144 w 5133722"/>
              <a:gd name="connsiteY7" fmla="*/ 3510341 h 5660840"/>
              <a:gd name="connsiteX8" fmla="*/ 672509 w 5133722"/>
              <a:gd name="connsiteY8" fmla="*/ 3108159 h 5660840"/>
              <a:gd name="connsiteX9" fmla="*/ 896412 w 5133722"/>
              <a:gd name="connsiteY9" fmla="*/ 2852702 h 5660840"/>
              <a:gd name="connsiteX10" fmla="*/ 1272231 w 5133722"/>
              <a:gd name="connsiteY10" fmla="*/ 2570750 h 5660840"/>
              <a:gd name="connsiteX11" fmla="*/ 1994654 w 5133722"/>
              <a:gd name="connsiteY11" fmla="*/ 2623423 h 5660840"/>
              <a:gd name="connsiteX12" fmla="*/ 1650665 w 5133722"/>
              <a:gd name="connsiteY12" fmla="*/ 2309046 h 5660840"/>
              <a:gd name="connsiteX13" fmla="*/ 1383894 w 5133722"/>
              <a:gd name="connsiteY13" fmla="*/ 1824229 h 5660840"/>
              <a:gd name="connsiteX14" fmla="*/ 1706420 w 5133722"/>
              <a:gd name="connsiteY14" fmla="*/ 1590068 h 5660840"/>
              <a:gd name="connsiteX15" fmla="*/ 2367885 w 5133722"/>
              <a:gd name="connsiteY15" fmla="*/ 1072780 h 5660840"/>
              <a:gd name="connsiteX16" fmla="*/ 2357373 w 5133722"/>
              <a:gd name="connsiteY16" fmla="*/ 766314 h 5660840"/>
              <a:gd name="connsiteX17" fmla="*/ 1524927 w 5133722"/>
              <a:gd name="connsiteY17" fmla="*/ 264450 h 5660840"/>
              <a:gd name="connsiteX18" fmla="*/ 1622536 w 5133722"/>
              <a:gd name="connsiteY18" fmla="*/ 0 h 5660840"/>
              <a:gd name="connsiteX0" fmla="*/ 4182584 w 4573859"/>
              <a:gd name="connsiteY0" fmla="*/ 5660840 h 5660840"/>
              <a:gd name="connsiteX1" fmla="*/ 4507002 w 4573859"/>
              <a:gd name="connsiteY1" fmla="*/ 4785000 h 5660840"/>
              <a:gd name="connsiteX2" fmla="*/ 2333092 w 4573859"/>
              <a:gd name="connsiteY2" fmla="*/ 4391081 h 5660840"/>
              <a:gd name="connsiteX3" fmla="*/ 1538332 w 4573859"/>
              <a:gd name="connsiteY3" fmla="*/ 4331858 h 5660840"/>
              <a:gd name="connsiteX4" fmla="*/ 1052977 w 4573859"/>
              <a:gd name="connsiteY4" fmla="*/ 4078288 h 5660840"/>
              <a:gd name="connsiteX5" fmla="*/ 27141 w 4573859"/>
              <a:gd name="connsiteY5" fmla="*/ 4441166 h 5660840"/>
              <a:gd name="connsiteX6" fmla="*/ 356944 w 4573859"/>
              <a:gd name="connsiteY6" fmla="*/ 3675039 h 5660840"/>
              <a:gd name="connsiteX7" fmla="*/ 1001144 w 4573859"/>
              <a:gd name="connsiteY7" fmla="*/ 3510341 h 5660840"/>
              <a:gd name="connsiteX8" fmla="*/ 672509 w 4573859"/>
              <a:gd name="connsiteY8" fmla="*/ 3108159 h 5660840"/>
              <a:gd name="connsiteX9" fmla="*/ 896412 w 4573859"/>
              <a:gd name="connsiteY9" fmla="*/ 2852702 h 5660840"/>
              <a:gd name="connsiteX10" fmla="*/ 1272231 w 4573859"/>
              <a:gd name="connsiteY10" fmla="*/ 2570750 h 5660840"/>
              <a:gd name="connsiteX11" fmla="*/ 1994654 w 4573859"/>
              <a:gd name="connsiteY11" fmla="*/ 2623423 h 5660840"/>
              <a:gd name="connsiteX12" fmla="*/ 1650665 w 4573859"/>
              <a:gd name="connsiteY12" fmla="*/ 2309046 h 5660840"/>
              <a:gd name="connsiteX13" fmla="*/ 1383894 w 4573859"/>
              <a:gd name="connsiteY13" fmla="*/ 1824229 h 5660840"/>
              <a:gd name="connsiteX14" fmla="*/ 1706420 w 4573859"/>
              <a:gd name="connsiteY14" fmla="*/ 1590068 h 5660840"/>
              <a:gd name="connsiteX15" fmla="*/ 2367885 w 4573859"/>
              <a:gd name="connsiteY15" fmla="*/ 1072780 h 5660840"/>
              <a:gd name="connsiteX16" fmla="*/ 2357373 w 4573859"/>
              <a:gd name="connsiteY16" fmla="*/ 766314 h 5660840"/>
              <a:gd name="connsiteX17" fmla="*/ 1524927 w 4573859"/>
              <a:gd name="connsiteY17" fmla="*/ 264450 h 5660840"/>
              <a:gd name="connsiteX18" fmla="*/ 1622536 w 4573859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333092 w 4182584"/>
              <a:gd name="connsiteY2" fmla="*/ 4391081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1650665 w 4182584"/>
              <a:gd name="connsiteY12" fmla="*/ 2309046 h 5660840"/>
              <a:gd name="connsiteX13" fmla="*/ 1383894 w 4182584"/>
              <a:gd name="connsiteY13" fmla="*/ 1824229 h 5660840"/>
              <a:gd name="connsiteX14" fmla="*/ 1706420 w 4182584"/>
              <a:gd name="connsiteY14" fmla="*/ 1590068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524927 w 4182584"/>
              <a:gd name="connsiteY17" fmla="*/ 264450 h 5660840"/>
              <a:gd name="connsiteX18" fmla="*/ 1622536 w 4182584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773434 w 4182584"/>
              <a:gd name="connsiteY2" fmla="*/ 3925147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1650665 w 4182584"/>
              <a:gd name="connsiteY12" fmla="*/ 2309046 h 5660840"/>
              <a:gd name="connsiteX13" fmla="*/ 1383894 w 4182584"/>
              <a:gd name="connsiteY13" fmla="*/ 1824229 h 5660840"/>
              <a:gd name="connsiteX14" fmla="*/ 1706420 w 4182584"/>
              <a:gd name="connsiteY14" fmla="*/ 1590068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524927 w 4182584"/>
              <a:gd name="connsiteY17" fmla="*/ 264450 h 5660840"/>
              <a:gd name="connsiteX18" fmla="*/ 1622536 w 4182584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773434 w 4182584"/>
              <a:gd name="connsiteY2" fmla="*/ 3925147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2126234 w 4182584"/>
              <a:gd name="connsiteY12" fmla="*/ 2061816 h 5660840"/>
              <a:gd name="connsiteX13" fmla="*/ 1383894 w 4182584"/>
              <a:gd name="connsiteY13" fmla="*/ 1824229 h 5660840"/>
              <a:gd name="connsiteX14" fmla="*/ 1706420 w 4182584"/>
              <a:gd name="connsiteY14" fmla="*/ 1590068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524927 w 4182584"/>
              <a:gd name="connsiteY17" fmla="*/ 264450 h 5660840"/>
              <a:gd name="connsiteX18" fmla="*/ 1622536 w 4182584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773434 w 4182584"/>
              <a:gd name="connsiteY2" fmla="*/ 3925147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2126234 w 4182584"/>
              <a:gd name="connsiteY12" fmla="*/ 2061816 h 5660840"/>
              <a:gd name="connsiteX13" fmla="*/ 1929917 w 4182584"/>
              <a:gd name="connsiteY13" fmla="*/ 1719632 h 5660840"/>
              <a:gd name="connsiteX14" fmla="*/ 1706420 w 4182584"/>
              <a:gd name="connsiteY14" fmla="*/ 1590068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524927 w 4182584"/>
              <a:gd name="connsiteY17" fmla="*/ 264450 h 5660840"/>
              <a:gd name="connsiteX18" fmla="*/ 1622536 w 4182584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773434 w 4182584"/>
              <a:gd name="connsiteY2" fmla="*/ 3925147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2126234 w 4182584"/>
              <a:gd name="connsiteY12" fmla="*/ 2061816 h 5660840"/>
              <a:gd name="connsiteX13" fmla="*/ 1929917 w 4182584"/>
              <a:gd name="connsiteY13" fmla="*/ 1719632 h 5660840"/>
              <a:gd name="connsiteX14" fmla="*/ 1671193 w 4182584"/>
              <a:gd name="connsiteY14" fmla="*/ 1390382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524927 w 4182584"/>
              <a:gd name="connsiteY17" fmla="*/ 264450 h 5660840"/>
              <a:gd name="connsiteX18" fmla="*/ 1622536 w 4182584"/>
              <a:gd name="connsiteY18" fmla="*/ 0 h 5660840"/>
              <a:gd name="connsiteX0" fmla="*/ 4182584 w 4182584"/>
              <a:gd name="connsiteY0" fmla="*/ 5660840 h 5660840"/>
              <a:gd name="connsiteX1" fmla="*/ 3943366 w 4182584"/>
              <a:gd name="connsiteY1" fmla="*/ 4823036 h 5660840"/>
              <a:gd name="connsiteX2" fmla="*/ 2773434 w 4182584"/>
              <a:gd name="connsiteY2" fmla="*/ 3925147 h 5660840"/>
              <a:gd name="connsiteX3" fmla="*/ 1538332 w 4182584"/>
              <a:gd name="connsiteY3" fmla="*/ 4331858 h 5660840"/>
              <a:gd name="connsiteX4" fmla="*/ 1052977 w 4182584"/>
              <a:gd name="connsiteY4" fmla="*/ 4078288 h 5660840"/>
              <a:gd name="connsiteX5" fmla="*/ 27141 w 4182584"/>
              <a:gd name="connsiteY5" fmla="*/ 4441166 h 5660840"/>
              <a:gd name="connsiteX6" fmla="*/ 356944 w 4182584"/>
              <a:gd name="connsiteY6" fmla="*/ 3675039 h 5660840"/>
              <a:gd name="connsiteX7" fmla="*/ 1001144 w 4182584"/>
              <a:gd name="connsiteY7" fmla="*/ 3510341 h 5660840"/>
              <a:gd name="connsiteX8" fmla="*/ 672509 w 4182584"/>
              <a:gd name="connsiteY8" fmla="*/ 3108159 h 5660840"/>
              <a:gd name="connsiteX9" fmla="*/ 896412 w 4182584"/>
              <a:gd name="connsiteY9" fmla="*/ 2852702 h 5660840"/>
              <a:gd name="connsiteX10" fmla="*/ 1272231 w 4182584"/>
              <a:gd name="connsiteY10" fmla="*/ 2570750 h 5660840"/>
              <a:gd name="connsiteX11" fmla="*/ 1994654 w 4182584"/>
              <a:gd name="connsiteY11" fmla="*/ 2623423 h 5660840"/>
              <a:gd name="connsiteX12" fmla="*/ 2126234 w 4182584"/>
              <a:gd name="connsiteY12" fmla="*/ 2061816 h 5660840"/>
              <a:gd name="connsiteX13" fmla="*/ 1929917 w 4182584"/>
              <a:gd name="connsiteY13" fmla="*/ 1719632 h 5660840"/>
              <a:gd name="connsiteX14" fmla="*/ 1671193 w 4182584"/>
              <a:gd name="connsiteY14" fmla="*/ 1390382 h 5660840"/>
              <a:gd name="connsiteX15" fmla="*/ 2367885 w 4182584"/>
              <a:gd name="connsiteY15" fmla="*/ 1072780 h 5660840"/>
              <a:gd name="connsiteX16" fmla="*/ 2357373 w 4182584"/>
              <a:gd name="connsiteY16" fmla="*/ 766314 h 5660840"/>
              <a:gd name="connsiteX17" fmla="*/ 1771518 w 4182584"/>
              <a:gd name="connsiteY17" fmla="*/ 416592 h 5660840"/>
              <a:gd name="connsiteX18" fmla="*/ 1622536 w 4182584"/>
              <a:gd name="connsiteY18" fmla="*/ 0 h 5660840"/>
              <a:gd name="connsiteX0" fmla="*/ 4182584 w 4182584"/>
              <a:gd name="connsiteY0" fmla="*/ 5480172 h 5480172"/>
              <a:gd name="connsiteX1" fmla="*/ 3943366 w 4182584"/>
              <a:gd name="connsiteY1" fmla="*/ 4642368 h 5480172"/>
              <a:gd name="connsiteX2" fmla="*/ 2773434 w 4182584"/>
              <a:gd name="connsiteY2" fmla="*/ 3744479 h 5480172"/>
              <a:gd name="connsiteX3" fmla="*/ 1538332 w 4182584"/>
              <a:gd name="connsiteY3" fmla="*/ 4151190 h 5480172"/>
              <a:gd name="connsiteX4" fmla="*/ 1052977 w 4182584"/>
              <a:gd name="connsiteY4" fmla="*/ 3897620 h 5480172"/>
              <a:gd name="connsiteX5" fmla="*/ 27141 w 4182584"/>
              <a:gd name="connsiteY5" fmla="*/ 4260498 h 5480172"/>
              <a:gd name="connsiteX6" fmla="*/ 356944 w 4182584"/>
              <a:gd name="connsiteY6" fmla="*/ 3494371 h 5480172"/>
              <a:gd name="connsiteX7" fmla="*/ 1001144 w 4182584"/>
              <a:gd name="connsiteY7" fmla="*/ 3329673 h 5480172"/>
              <a:gd name="connsiteX8" fmla="*/ 672509 w 4182584"/>
              <a:gd name="connsiteY8" fmla="*/ 2927491 h 5480172"/>
              <a:gd name="connsiteX9" fmla="*/ 896412 w 4182584"/>
              <a:gd name="connsiteY9" fmla="*/ 2672034 h 5480172"/>
              <a:gd name="connsiteX10" fmla="*/ 1272231 w 4182584"/>
              <a:gd name="connsiteY10" fmla="*/ 2390082 h 5480172"/>
              <a:gd name="connsiteX11" fmla="*/ 1994654 w 4182584"/>
              <a:gd name="connsiteY11" fmla="*/ 2442755 h 5480172"/>
              <a:gd name="connsiteX12" fmla="*/ 2126234 w 4182584"/>
              <a:gd name="connsiteY12" fmla="*/ 1881148 h 5480172"/>
              <a:gd name="connsiteX13" fmla="*/ 1929917 w 4182584"/>
              <a:gd name="connsiteY13" fmla="*/ 1538964 h 5480172"/>
              <a:gd name="connsiteX14" fmla="*/ 1671193 w 4182584"/>
              <a:gd name="connsiteY14" fmla="*/ 1209714 h 5480172"/>
              <a:gd name="connsiteX15" fmla="*/ 2367885 w 4182584"/>
              <a:gd name="connsiteY15" fmla="*/ 892112 h 5480172"/>
              <a:gd name="connsiteX16" fmla="*/ 2357373 w 4182584"/>
              <a:gd name="connsiteY16" fmla="*/ 585646 h 5480172"/>
              <a:gd name="connsiteX17" fmla="*/ 1771518 w 4182584"/>
              <a:gd name="connsiteY17" fmla="*/ 235924 h 5480172"/>
              <a:gd name="connsiteX18" fmla="*/ 2644129 w 4182584"/>
              <a:gd name="connsiteY18" fmla="*/ 0 h 5480172"/>
              <a:gd name="connsiteX0" fmla="*/ 4182584 w 4182584"/>
              <a:gd name="connsiteY0" fmla="*/ 5480172 h 5480172"/>
              <a:gd name="connsiteX1" fmla="*/ 3943366 w 4182584"/>
              <a:gd name="connsiteY1" fmla="*/ 4642368 h 5480172"/>
              <a:gd name="connsiteX2" fmla="*/ 2773434 w 4182584"/>
              <a:gd name="connsiteY2" fmla="*/ 3744479 h 5480172"/>
              <a:gd name="connsiteX3" fmla="*/ 1538332 w 4182584"/>
              <a:gd name="connsiteY3" fmla="*/ 4151190 h 5480172"/>
              <a:gd name="connsiteX4" fmla="*/ 1052977 w 4182584"/>
              <a:gd name="connsiteY4" fmla="*/ 3897620 h 5480172"/>
              <a:gd name="connsiteX5" fmla="*/ 27141 w 4182584"/>
              <a:gd name="connsiteY5" fmla="*/ 4260498 h 5480172"/>
              <a:gd name="connsiteX6" fmla="*/ 356944 w 4182584"/>
              <a:gd name="connsiteY6" fmla="*/ 3494371 h 5480172"/>
              <a:gd name="connsiteX7" fmla="*/ 1001144 w 4182584"/>
              <a:gd name="connsiteY7" fmla="*/ 3329673 h 5480172"/>
              <a:gd name="connsiteX8" fmla="*/ 672509 w 4182584"/>
              <a:gd name="connsiteY8" fmla="*/ 2927491 h 5480172"/>
              <a:gd name="connsiteX9" fmla="*/ 896412 w 4182584"/>
              <a:gd name="connsiteY9" fmla="*/ 2672034 h 5480172"/>
              <a:gd name="connsiteX10" fmla="*/ 1272231 w 4182584"/>
              <a:gd name="connsiteY10" fmla="*/ 2390082 h 5480172"/>
              <a:gd name="connsiteX11" fmla="*/ 1994654 w 4182584"/>
              <a:gd name="connsiteY11" fmla="*/ 2442755 h 5480172"/>
              <a:gd name="connsiteX12" fmla="*/ 2126234 w 4182584"/>
              <a:gd name="connsiteY12" fmla="*/ 1881148 h 5480172"/>
              <a:gd name="connsiteX13" fmla="*/ 1929917 w 4182584"/>
              <a:gd name="connsiteY13" fmla="*/ 1538964 h 5480172"/>
              <a:gd name="connsiteX14" fmla="*/ 1671193 w 4182584"/>
              <a:gd name="connsiteY14" fmla="*/ 1209714 h 5480172"/>
              <a:gd name="connsiteX15" fmla="*/ 1857090 w 4182584"/>
              <a:gd name="connsiteY15" fmla="*/ 920639 h 5480172"/>
              <a:gd name="connsiteX16" fmla="*/ 2357373 w 4182584"/>
              <a:gd name="connsiteY16" fmla="*/ 585646 h 5480172"/>
              <a:gd name="connsiteX17" fmla="*/ 1771518 w 4182584"/>
              <a:gd name="connsiteY17" fmla="*/ 235924 h 5480172"/>
              <a:gd name="connsiteX18" fmla="*/ 2644129 w 4182584"/>
              <a:gd name="connsiteY18" fmla="*/ 0 h 5480172"/>
              <a:gd name="connsiteX0" fmla="*/ 4182584 w 4182584"/>
              <a:gd name="connsiteY0" fmla="*/ 5480172 h 5480172"/>
              <a:gd name="connsiteX1" fmla="*/ 3943366 w 4182584"/>
              <a:gd name="connsiteY1" fmla="*/ 4642368 h 5480172"/>
              <a:gd name="connsiteX2" fmla="*/ 2773434 w 4182584"/>
              <a:gd name="connsiteY2" fmla="*/ 3744479 h 5480172"/>
              <a:gd name="connsiteX3" fmla="*/ 1538332 w 4182584"/>
              <a:gd name="connsiteY3" fmla="*/ 4151190 h 5480172"/>
              <a:gd name="connsiteX4" fmla="*/ 1052977 w 4182584"/>
              <a:gd name="connsiteY4" fmla="*/ 3897620 h 5480172"/>
              <a:gd name="connsiteX5" fmla="*/ 27141 w 4182584"/>
              <a:gd name="connsiteY5" fmla="*/ 4260498 h 5480172"/>
              <a:gd name="connsiteX6" fmla="*/ 356944 w 4182584"/>
              <a:gd name="connsiteY6" fmla="*/ 3494371 h 5480172"/>
              <a:gd name="connsiteX7" fmla="*/ 1001144 w 4182584"/>
              <a:gd name="connsiteY7" fmla="*/ 3329673 h 5480172"/>
              <a:gd name="connsiteX8" fmla="*/ 672509 w 4182584"/>
              <a:gd name="connsiteY8" fmla="*/ 2927491 h 5480172"/>
              <a:gd name="connsiteX9" fmla="*/ 896412 w 4182584"/>
              <a:gd name="connsiteY9" fmla="*/ 2672034 h 5480172"/>
              <a:gd name="connsiteX10" fmla="*/ 1272231 w 4182584"/>
              <a:gd name="connsiteY10" fmla="*/ 2390082 h 5480172"/>
              <a:gd name="connsiteX11" fmla="*/ 1994654 w 4182584"/>
              <a:gd name="connsiteY11" fmla="*/ 2442755 h 5480172"/>
              <a:gd name="connsiteX12" fmla="*/ 2126234 w 4182584"/>
              <a:gd name="connsiteY12" fmla="*/ 1881148 h 5480172"/>
              <a:gd name="connsiteX13" fmla="*/ 1929917 w 4182584"/>
              <a:gd name="connsiteY13" fmla="*/ 1538964 h 5480172"/>
              <a:gd name="connsiteX14" fmla="*/ 1671193 w 4182584"/>
              <a:gd name="connsiteY14" fmla="*/ 1209714 h 5480172"/>
              <a:gd name="connsiteX15" fmla="*/ 1857090 w 4182584"/>
              <a:gd name="connsiteY15" fmla="*/ 920639 h 5480172"/>
              <a:gd name="connsiteX16" fmla="*/ 1846577 w 4182584"/>
              <a:gd name="connsiteY16" fmla="*/ 671226 h 5480172"/>
              <a:gd name="connsiteX17" fmla="*/ 1771518 w 4182584"/>
              <a:gd name="connsiteY17" fmla="*/ 235924 h 5480172"/>
              <a:gd name="connsiteX18" fmla="*/ 2644129 w 4182584"/>
              <a:gd name="connsiteY18" fmla="*/ 0 h 548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82584" h="5480172">
                <a:moveTo>
                  <a:pt x="4182584" y="5480172"/>
                </a:moveTo>
                <a:cubicBezTo>
                  <a:pt x="3944062" y="5357832"/>
                  <a:pt x="4178224" y="4931650"/>
                  <a:pt x="3943366" y="4642368"/>
                </a:cubicBezTo>
                <a:cubicBezTo>
                  <a:pt x="3708508" y="4353086"/>
                  <a:pt x="3174273" y="3826342"/>
                  <a:pt x="2773434" y="3744479"/>
                </a:cubicBezTo>
                <a:cubicBezTo>
                  <a:pt x="2372595" y="3662616"/>
                  <a:pt x="1825075" y="4125666"/>
                  <a:pt x="1538332" y="4151190"/>
                </a:cubicBezTo>
                <a:cubicBezTo>
                  <a:pt x="1251589" y="4176714"/>
                  <a:pt x="1304842" y="3879402"/>
                  <a:pt x="1052977" y="3897620"/>
                </a:cubicBezTo>
                <a:cubicBezTo>
                  <a:pt x="801112" y="3915838"/>
                  <a:pt x="143147" y="4327706"/>
                  <a:pt x="27141" y="4260498"/>
                </a:cubicBezTo>
                <a:cubicBezTo>
                  <a:pt x="-88865" y="4193290"/>
                  <a:pt x="194610" y="3649508"/>
                  <a:pt x="356944" y="3494371"/>
                </a:cubicBezTo>
                <a:cubicBezTo>
                  <a:pt x="519278" y="3339234"/>
                  <a:pt x="948550" y="3424153"/>
                  <a:pt x="1001144" y="3329673"/>
                </a:cubicBezTo>
                <a:cubicBezTo>
                  <a:pt x="1053738" y="3235193"/>
                  <a:pt x="689964" y="3037097"/>
                  <a:pt x="672509" y="2927491"/>
                </a:cubicBezTo>
                <a:cubicBezTo>
                  <a:pt x="655054" y="2817885"/>
                  <a:pt x="796458" y="2761602"/>
                  <a:pt x="896412" y="2672034"/>
                </a:cubicBezTo>
                <a:cubicBezTo>
                  <a:pt x="996366" y="2582466"/>
                  <a:pt x="1089191" y="2428295"/>
                  <a:pt x="1272231" y="2390082"/>
                </a:cubicBezTo>
                <a:cubicBezTo>
                  <a:pt x="1455271" y="2351869"/>
                  <a:pt x="1852320" y="2527577"/>
                  <a:pt x="1994654" y="2442755"/>
                </a:cubicBezTo>
                <a:cubicBezTo>
                  <a:pt x="2136988" y="2357933"/>
                  <a:pt x="2137024" y="2031780"/>
                  <a:pt x="2126234" y="1881148"/>
                </a:cubicBezTo>
                <a:cubicBezTo>
                  <a:pt x="2115445" y="1730516"/>
                  <a:pt x="2005757" y="1650870"/>
                  <a:pt x="1929917" y="1538964"/>
                </a:cubicBezTo>
                <a:cubicBezTo>
                  <a:pt x="1854077" y="1427058"/>
                  <a:pt x="1683331" y="1312768"/>
                  <a:pt x="1671193" y="1209714"/>
                </a:cubicBezTo>
                <a:cubicBezTo>
                  <a:pt x="1659055" y="1106660"/>
                  <a:pt x="1827859" y="1010387"/>
                  <a:pt x="1857090" y="920639"/>
                </a:cubicBezTo>
                <a:cubicBezTo>
                  <a:pt x="1886321" y="830891"/>
                  <a:pt x="1860839" y="785345"/>
                  <a:pt x="1846577" y="671226"/>
                </a:cubicBezTo>
                <a:cubicBezTo>
                  <a:pt x="1832315" y="557107"/>
                  <a:pt x="1893991" y="363643"/>
                  <a:pt x="1771518" y="235924"/>
                </a:cubicBezTo>
                <a:cubicBezTo>
                  <a:pt x="1649045" y="108205"/>
                  <a:pt x="2815634" y="106494"/>
                  <a:pt x="2644129" y="0"/>
                </a:cubicBezTo>
              </a:path>
            </a:pathLst>
          </a:cu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hlinkClick r:id="rId4" action="ppaction://hlinksldjump"/>
            <a:extLst>
              <a:ext uri="{FF2B5EF4-FFF2-40B4-BE49-F238E27FC236}">
                <a16:creationId xmlns:a16="http://schemas.microsoft.com/office/drawing/2014/main" id="{D965E387-29BF-4BF5-A030-0918BF915A25}"/>
              </a:ext>
            </a:extLst>
          </p:cNvPr>
          <p:cNvSpPr txBox="1"/>
          <p:nvPr/>
        </p:nvSpPr>
        <p:spPr>
          <a:xfrm>
            <a:off x="7541148" y="6186288"/>
            <a:ext cx="605121" cy="40862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6A+</a:t>
            </a:r>
          </a:p>
        </p:txBody>
      </p:sp>
      <p:sp>
        <p:nvSpPr>
          <p:cNvPr id="27" name="ZoneTexte 26">
            <a:hlinkClick r:id="rId4" action="ppaction://hlinksldjump"/>
            <a:extLst>
              <a:ext uri="{FF2B5EF4-FFF2-40B4-BE49-F238E27FC236}">
                <a16:creationId xmlns:a16="http://schemas.microsoft.com/office/drawing/2014/main" id="{A18447D6-E1AD-4F14-BAD8-5CAFA82F3799}"/>
              </a:ext>
            </a:extLst>
          </p:cNvPr>
          <p:cNvSpPr txBox="1"/>
          <p:nvPr/>
        </p:nvSpPr>
        <p:spPr>
          <a:xfrm>
            <a:off x="8035649" y="485789"/>
            <a:ext cx="605121" cy="408623"/>
          </a:xfrm>
          <a:prstGeom prst="round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5C*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B3E3A2F-9CFD-4BBF-9B22-3917D574CC27}"/>
              </a:ext>
            </a:extLst>
          </p:cNvPr>
          <p:cNvSpPr/>
          <p:nvPr/>
        </p:nvSpPr>
        <p:spPr>
          <a:xfrm>
            <a:off x="8343900" y="3152775"/>
            <a:ext cx="466725" cy="1476375"/>
          </a:xfrm>
          <a:custGeom>
            <a:avLst/>
            <a:gdLst>
              <a:gd name="connsiteX0" fmla="*/ 0 w 466725"/>
              <a:gd name="connsiteY0" fmla="*/ 1476375 h 1476375"/>
              <a:gd name="connsiteX1" fmla="*/ 9525 w 466725"/>
              <a:gd name="connsiteY1" fmla="*/ 1400175 h 1476375"/>
              <a:gd name="connsiteX2" fmla="*/ 19050 w 466725"/>
              <a:gd name="connsiteY2" fmla="*/ 1371600 h 1476375"/>
              <a:gd name="connsiteX3" fmla="*/ 38100 w 466725"/>
              <a:gd name="connsiteY3" fmla="*/ 1295400 h 1476375"/>
              <a:gd name="connsiteX4" fmla="*/ 47625 w 466725"/>
              <a:gd name="connsiteY4" fmla="*/ 1257300 h 1476375"/>
              <a:gd name="connsiteX5" fmla="*/ 57150 w 466725"/>
              <a:gd name="connsiteY5" fmla="*/ 1228725 h 1476375"/>
              <a:gd name="connsiteX6" fmla="*/ 76200 w 466725"/>
              <a:gd name="connsiteY6" fmla="*/ 1152525 h 1476375"/>
              <a:gd name="connsiteX7" fmla="*/ 85725 w 466725"/>
              <a:gd name="connsiteY7" fmla="*/ 1095375 h 1476375"/>
              <a:gd name="connsiteX8" fmla="*/ 104775 w 466725"/>
              <a:gd name="connsiteY8" fmla="*/ 1066800 h 1476375"/>
              <a:gd name="connsiteX9" fmla="*/ 142875 w 466725"/>
              <a:gd name="connsiteY9" fmla="*/ 1009650 h 1476375"/>
              <a:gd name="connsiteX10" fmla="*/ 209550 w 466725"/>
              <a:gd name="connsiteY10" fmla="*/ 933450 h 1476375"/>
              <a:gd name="connsiteX11" fmla="*/ 266700 w 466725"/>
              <a:gd name="connsiteY11" fmla="*/ 819150 h 1476375"/>
              <a:gd name="connsiteX12" fmla="*/ 276225 w 466725"/>
              <a:gd name="connsiteY12" fmla="*/ 790575 h 1476375"/>
              <a:gd name="connsiteX13" fmla="*/ 285750 w 466725"/>
              <a:gd name="connsiteY13" fmla="*/ 561975 h 1476375"/>
              <a:gd name="connsiteX14" fmla="*/ 295275 w 466725"/>
              <a:gd name="connsiteY14" fmla="*/ 228600 h 1476375"/>
              <a:gd name="connsiteX15" fmla="*/ 371475 w 466725"/>
              <a:gd name="connsiteY15" fmla="*/ 161925 h 1476375"/>
              <a:gd name="connsiteX16" fmla="*/ 400050 w 466725"/>
              <a:gd name="connsiteY16" fmla="*/ 142875 h 1476375"/>
              <a:gd name="connsiteX17" fmla="*/ 428625 w 466725"/>
              <a:gd name="connsiteY17" fmla="*/ 123825 h 1476375"/>
              <a:gd name="connsiteX18" fmla="*/ 457200 w 466725"/>
              <a:gd name="connsiteY18" fmla="*/ 28575 h 1476375"/>
              <a:gd name="connsiteX19" fmla="*/ 466725 w 466725"/>
              <a:gd name="connsiteY19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725" h="1476375">
                <a:moveTo>
                  <a:pt x="0" y="1476375"/>
                </a:moveTo>
                <a:cubicBezTo>
                  <a:pt x="3175" y="1450975"/>
                  <a:pt x="4946" y="1425360"/>
                  <a:pt x="9525" y="1400175"/>
                </a:cubicBezTo>
                <a:cubicBezTo>
                  <a:pt x="11321" y="1390297"/>
                  <a:pt x="16408" y="1381286"/>
                  <a:pt x="19050" y="1371600"/>
                </a:cubicBezTo>
                <a:cubicBezTo>
                  <a:pt x="25939" y="1346341"/>
                  <a:pt x="31750" y="1320800"/>
                  <a:pt x="38100" y="1295400"/>
                </a:cubicBezTo>
                <a:cubicBezTo>
                  <a:pt x="41275" y="1282700"/>
                  <a:pt x="43485" y="1269719"/>
                  <a:pt x="47625" y="1257300"/>
                </a:cubicBezTo>
                <a:cubicBezTo>
                  <a:pt x="50800" y="1247775"/>
                  <a:pt x="54508" y="1238411"/>
                  <a:pt x="57150" y="1228725"/>
                </a:cubicBezTo>
                <a:cubicBezTo>
                  <a:pt x="64039" y="1203466"/>
                  <a:pt x="71896" y="1178350"/>
                  <a:pt x="76200" y="1152525"/>
                </a:cubicBezTo>
                <a:cubicBezTo>
                  <a:pt x="79375" y="1133475"/>
                  <a:pt x="79618" y="1113697"/>
                  <a:pt x="85725" y="1095375"/>
                </a:cubicBezTo>
                <a:cubicBezTo>
                  <a:pt x="89345" y="1084515"/>
                  <a:pt x="99655" y="1077039"/>
                  <a:pt x="104775" y="1066800"/>
                </a:cubicBezTo>
                <a:cubicBezTo>
                  <a:pt x="148494" y="979361"/>
                  <a:pt x="67039" y="1107154"/>
                  <a:pt x="142875" y="1009650"/>
                </a:cubicBezTo>
                <a:cubicBezTo>
                  <a:pt x="202712" y="932717"/>
                  <a:pt x="154232" y="970329"/>
                  <a:pt x="209550" y="933450"/>
                </a:cubicBezTo>
                <a:cubicBezTo>
                  <a:pt x="258789" y="859592"/>
                  <a:pt x="240410" y="898020"/>
                  <a:pt x="266700" y="819150"/>
                </a:cubicBezTo>
                <a:lnTo>
                  <a:pt x="276225" y="790575"/>
                </a:lnTo>
                <a:cubicBezTo>
                  <a:pt x="279400" y="714375"/>
                  <a:pt x="283166" y="638197"/>
                  <a:pt x="285750" y="561975"/>
                </a:cubicBezTo>
                <a:cubicBezTo>
                  <a:pt x="289516" y="450868"/>
                  <a:pt x="286526" y="339426"/>
                  <a:pt x="295275" y="228600"/>
                </a:cubicBezTo>
                <a:cubicBezTo>
                  <a:pt x="297480" y="200672"/>
                  <a:pt x="363890" y="166981"/>
                  <a:pt x="371475" y="161925"/>
                </a:cubicBezTo>
                <a:lnTo>
                  <a:pt x="400050" y="142875"/>
                </a:lnTo>
                <a:lnTo>
                  <a:pt x="428625" y="123825"/>
                </a:lnTo>
                <a:cubicBezTo>
                  <a:pt x="443020" y="66244"/>
                  <a:pt x="434010" y="98144"/>
                  <a:pt x="457200" y="28575"/>
                </a:cubicBezTo>
                <a:lnTo>
                  <a:pt x="466725" y="0"/>
                </a:lnTo>
              </a:path>
            </a:pathLst>
          </a:custGeom>
          <a:noFill/>
          <a:ln w="38100">
            <a:solidFill>
              <a:srgbClr val="CC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5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uton d'action : Retou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B1C7A26-B946-4703-9B1F-5891A0AF4A3E}"/>
              </a:ext>
            </a:extLst>
          </p:cNvPr>
          <p:cNvSpPr/>
          <p:nvPr/>
        </p:nvSpPr>
        <p:spPr>
          <a:xfrm>
            <a:off x="10754880" y="5891866"/>
            <a:ext cx="1007534" cy="905933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accueil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8EF4241-36D4-4443-82D5-2902B652620A}"/>
              </a:ext>
            </a:extLst>
          </p:cNvPr>
          <p:cNvSpPr/>
          <p:nvPr/>
        </p:nvSpPr>
        <p:spPr>
          <a:xfrm>
            <a:off x="245381" y="5891866"/>
            <a:ext cx="1007534" cy="9059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85BE4B-5800-46C3-91E8-6D8A5C2837F2}"/>
              </a:ext>
            </a:extLst>
          </p:cNvPr>
          <p:cNvSpPr/>
          <p:nvPr/>
        </p:nvSpPr>
        <p:spPr>
          <a:xfrm>
            <a:off x="10754880" y="4552545"/>
            <a:ext cx="1007534" cy="9059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retour ou précédent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D4E6189-6707-470B-A17D-54819124447B}"/>
              </a:ext>
            </a:extLst>
          </p:cNvPr>
          <p:cNvSpPr/>
          <p:nvPr/>
        </p:nvSpPr>
        <p:spPr>
          <a:xfrm>
            <a:off x="245381" y="4552544"/>
            <a:ext cx="1007534" cy="9059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508559-08E2-455B-A1A9-C918F424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16" y="34489"/>
            <a:ext cx="8317568" cy="67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CB058D8-4A9A-436F-89F7-D503A5EC6ED4}"/>
              </a:ext>
            </a:extLst>
          </p:cNvPr>
          <p:cNvSpPr/>
          <p:nvPr/>
        </p:nvSpPr>
        <p:spPr>
          <a:xfrm>
            <a:off x="10754880" y="5891866"/>
            <a:ext cx="1007534" cy="905933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8B0073F-3FF8-471D-AD42-E61DF48D70E1}"/>
              </a:ext>
            </a:extLst>
          </p:cNvPr>
          <p:cNvSpPr/>
          <p:nvPr/>
        </p:nvSpPr>
        <p:spPr>
          <a:xfrm>
            <a:off x="245381" y="5891866"/>
            <a:ext cx="1007534" cy="9059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8D5F22-FA91-4EFB-859F-0D45717540C7}"/>
              </a:ext>
            </a:extLst>
          </p:cNvPr>
          <p:cNvSpPr/>
          <p:nvPr/>
        </p:nvSpPr>
        <p:spPr>
          <a:xfrm>
            <a:off x="10754880" y="4552545"/>
            <a:ext cx="1007534" cy="9059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64AE97C-4762-4B1F-82A1-6A1C0EBA9F5D}"/>
              </a:ext>
            </a:extLst>
          </p:cNvPr>
          <p:cNvSpPr/>
          <p:nvPr/>
        </p:nvSpPr>
        <p:spPr>
          <a:xfrm>
            <a:off x="245381" y="4552544"/>
            <a:ext cx="1007534" cy="9059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056647-44D7-4A8C-9B8E-7AEB9E49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56" y="0"/>
            <a:ext cx="8937143" cy="6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9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6000</TotalTime>
  <Words>199</Words>
  <Application>Microsoft Office PowerPoint</Application>
  <PresentationFormat>Grand écran</PresentationFormat>
  <Paragraphs>117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Lacsap Nilloc</dc:creator>
  <cp:lastModifiedBy>LacsapNilloc</cp:lastModifiedBy>
  <cp:revision>167</cp:revision>
  <dcterms:created xsi:type="dcterms:W3CDTF">2018-01-12T15:34:41Z</dcterms:created>
  <dcterms:modified xsi:type="dcterms:W3CDTF">2020-01-13T19:27:30Z</dcterms:modified>
</cp:coreProperties>
</file>